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56" r:id="rId2"/>
    <p:sldId id="360" r:id="rId3"/>
    <p:sldId id="3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3EF2-FFF6-49AD-AA4B-BFF77A573EC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804F-5287-4363-871C-778FF0B3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1 các hình Background powerpoint đẹp nhất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0"/>
            <a:ext cx="10474036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2133" y="3106088"/>
            <a:ext cx="5785834" cy="108491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CHÀO MỪNG CÁC CON 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ĐẾN VỚI </a:t>
            </a:r>
            <a:r>
              <a:rPr lang="en-US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MÔN TOÁN</a:t>
            </a:r>
          </a:p>
          <a:p>
            <a:pPr algn="ctr">
              <a:lnSpc>
                <a:spcPct val="150000"/>
              </a:lnSpc>
              <a:defRPr/>
            </a:pPr>
            <a:endParaRPr lang="en-US" altLang="vi-VN" sz="33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8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86030" y="279400"/>
            <a:ext cx="9085534" cy="4625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339966" y="1197223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337804" y="2270595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317098" y="3429000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id="{D9E79DF3-8A32-4863-AB76-3015A8FF53F8}"/>
              </a:ext>
            </a:extLst>
          </p:cNvPr>
          <p:cNvGrpSpPr/>
          <p:nvPr/>
        </p:nvGrpSpPr>
        <p:grpSpPr>
          <a:xfrm>
            <a:off x="2111433" y="20724"/>
            <a:ext cx="9556884" cy="1115324"/>
            <a:chOff x="1039587" y="171050"/>
            <a:chExt cx="7064827" cy="4541177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0C47A88-4348-44B0-9CED-212AB9B79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E9C6BB8F-3E7F-4BEA-A331-7AE93D9E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F10A1AAF-C39B-4971-8430-FCB9C882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3" name="图片 8">
              <a:extLst>
                <a:ext uri="{FF2B5EF4-FFF2-40B4-BE49-F238E27FC236}">
                  <a16:creationId xmlns:a16="http://schemas.microsoft.com/office/drawing/2014/main" id="{9AC17D97-8F64-45E1-9586-E8B6AAAAA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4" name="图片 12">
              <a:extLst>
                <a:ext uri="{FF2B5EF4-FFF2-40B4-BE49-F238E27FC236}">
                  <a16:creationId xmlns:a16="http://schemas.microsoft.com/office/drawing/2014/main" id="{06C85A0A-972D-46F0-8C7F-DC3D1664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50E303-C734-4DC2-8B63-38153B64E377}"/>
              </a:ext>
            </a:extLst>
          </p:cNvPr>
          <p:cNvSpPr txBox="1"/>
          <p:nvPr/>
        </p:nvSpPr>
        <p:spPr>
          <a:xfrm>
            <a:off x="2189277" y="234832"/>
            <a:ext cx="95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dần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3A8F0363-0860-44FA-A74F-CBEEED18F2D0}"/>
              </a:ext>
            </a:extLst>
          </p:cNvPr>
          <p:cNvGrpSpPr/>
          <p:nvPr/>
        </p:nvGrpSpPr>
        <p:grpSpPr>
          <a:xfrm>
            <a:off x="2150355" y="4026900"/>
            <a:ext cx="9556884" cy="2012155"/>
            <a:chOff x="1039587" y="171050"/>
            <a:chExt cx="7064827" cy="4541177"/>
          </a:xfrm>
        </p:grpSpPr>
        <p:pic>
          <p:nvPicPr>
            <p:cNvPr id="27" name="图片 11">
              <a:extLst>
                <a:ext uri="{FF2B5EF4-FFF2-40B4-BE49-F238E27FC236}">
                  <a16:creationId xmlns:a16="http://schemas.microsoft.com/office/drawing/2014/main" id="{44CA5B80-B32D-4509-B3D2-52324FC6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28" name="图片 9">
              <a:extLst>
                <a:ext uri="{FF2B5EF4-FFF2-40B4-BE49-F238E27FC236}">
                  <a16:creationId xmlns:a16="http://schemas.microsoft.com/office/drawing/2014/main" id="{8857EF77-95F4-4160-BFB5-29DD2B2A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9" name="图片 5">
              <a:extLst>
                <a:ext uri="{FF2B5EF4-FFF2-40B4-BE49-F238E27FC236}">
                  <a16:creationId xmlns:a16="http://schemas.microsoft.com/office/drawing/2014/main" id="{0EBDD795-5E4D-4F5B-8DFB-20787461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30" name="图片 8">
              <a:extLst>
                <a:ext uri="{FF2B5EF4-FFF2-40B4-BE49-F238E27FC236}">
                  <a16:creationId xmlns:a16="http://schemas.microsoft.com/office/drawing/2014/main" id="{33CCD915-A83F-4E28-B16B-F7824D70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31" name="图片 12">
              <a:extLst>
                <a:ext uri="{FF2B5EF4-FFF2-40B4-BE49-F238E27FC236}">
                  <a16:creationId xmlns:a16="http://schemas.microsoft.com/office/drawing/2014/main" id="{3A6DF555-4C75-4AC4-8DBB-CE178B5A3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E098AED-99F0-486F-A1C9-FB0D8645FFAC}"/>
              </a:ext>
            </a:extLst>
          </p:cNvPr>
          <p:cNvSpPr txBox="1"/>
          <p:nvPr/>
        </p:nvSpPr>
        <p:spPr>
          <a:xfrm>
            <a:off x="1914680" y="4891656"/>
            <a:ext cx="95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dần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B, A, C</a:t>
            </a:r>
          </a:p>
        </p:txBody>
      </p:sp>
    </p:spTree>
    <p:extLst>
      <p:ext uri="{BB962C8B-B14F-4D97-AF65-F5344CB8AC3E}">
        <p14:creationId xmlns:p14="http://schemas.microsoft.com/office/powerpoint/2010/main" val="1562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2275417"/>
            <a:ext cx="6479117" cy="29548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48</cp:revision>
  <dcterms:created xsi:type="dcterms:W3CDTF">2020-08-07T08:50:12Z</dcterms:created>
  <dcterms:modified xsi:type="dcterms:W3CDTF">2023-03-20T07:58:24Z</dcterms:modified>
</cp:coreProperties>
</file>