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2" r:id="rId3"/>
    <p:sldId id="313" r:id="rId4"/>
    <p:sldId id="314" r:id="rId5"/>
    <p:sldId id="315" r:id="rId6"/>
    <p:sldId id="300" r:id="rId7"/>
    <p:sldId id="301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xmlns="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xmlns="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xmlns="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xmlns="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238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203</cp:revision>
  <dcterms:created xsi:type="dcterms:W3CDTF">2021-06-02T01:34:28Z</dcterms:created>
  <dcterms:modified xsi:type="dcterms:W3CDTF">2022-02-12T16:12:17Z</dcterms:modified>
</cp:coreProperties>
</file>