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306" r:id="rId3"/>
    <p:sldId id="305" r:id="rId4"/>
    <p:sldId id="307" r:id="rId5"/>
    <p:sldId id="308" r:id="rId6"/>
    <p:sldId id="309" r:id="rId7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CAC8"/>
    <a:srgbClr val="076EB7"/>
    <a:srgbClr val="8CC63F"/>
    <a:srgbClr val="ED008C"/>
    <a:srgbClr val="D34CD6"/>
    <a:srgbClr val="FFF0D1"/>
    <a:srgbClr val="E4EAD1"/>
    <a:srgbClr val="BFF88C"/>
    <a:srgbClr val="FFFAC2"/>
    <a:srgbClr val="F794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882" autoAdjust="0"/>
    <p:restoredTop sz="94249" autoAdjust="0"/>
  </p:normalViewPr>
  <p:slideViewPr>
    <p:cSldViewPr snapToGrid="0">
      <p:cViewPr varScale="1">
        <p:scale>
          <a:sx n="49" d="100"/>
          <a:sy n="49" d="100"/>
        </p:scale>
        <p:origin x="36" y="4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69A61A-466B-44F6-B44B-AA5EB5419573}" type="datetimeFigureOut">
              <a:rPr lang="vi-VN" smtClean="0"/>
              <a:t>12/02/2022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2EFB06-5F17-49C2-91DA-F48D8E806B1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27257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2EFB06-5F17-49C2-91DA-F48D8E806B19}" type="slidenum">
              <a:rPr lang="vi-VN" smtClean="0"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16662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xmlns="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xmlns="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xmlns="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xmlns="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xmlns="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xmlns="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xmlns="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xmlns="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xmlns="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xmlns="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xmlns="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xmlns="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xmlns="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xmlns="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xmlns="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xmlns="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xmlns="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xmlns="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xmlns="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xmlns="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xmlns="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xmlns="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xmlns="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xmlns="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xmlns="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xmlns="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xmlns="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xmlns="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xmlns="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xmlns="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xmlns="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xmlns="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xmlns="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xmlns="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xmlns="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xmlns="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xmlns="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xmlns="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xmlns="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xmlns="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xmlns="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xmlns="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251663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91" r:id="rId5"/>
    <p:sldLayoutId id="2147483674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microsoft.com/office/2007/relationships/hdphoto" Target="../media/hdphoto6.wdp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xmlns="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xmlns="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049F577-F92A-4405-A19E-48EB947980F5}"/>
              </a:ext>
            </a:extLst>
          </p:cNvPr>
          <p:cNvSpPr txBox="1"/>
          <p:nvPr/>
        </p:nvSpPr>
        <p:spPr>
          <a:xfrm>
            <a:off x="2651702" y="417360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NHÂN, PHÉP CHIA</a:t>
            </a:r>
            <a:endParaRPr lang="vi-VN" sz="40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05E2FA4-701D-4C92-898E-7EE4AF07FEBA}"/>
              </a:ext>
            </a:extLst>
          </p:cNvPr>
          <p:cNvSpPr txBox="1"/>
          <p:nvPr/>
        </p:nvSpPr>
        <p:spPr>
          <a:xfrm>
            <a:off x="1544994" y="2191642"/>
            <a:ext cx="8612871" cy="24747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47</a:t>
            </a:r>
          </a:p>
          <a:p>
            <a:pPr algn="ctr">
              <a:lnSpc>
                <a:spcPct val="120000"/>
              </a:lnSpc>
            </a:pPr>
            <a:r>
              <a:rPr lang="vi-VN" sz="8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LUYỆN TẬP CHUNG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67750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xmlns="" id="{AB9B79B4-3295-46E0-A410-553163F41B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xmlns="" id="{2B34F01C-F874-409B-854A-8A8CCFAF9BE6}"/>
              </a:ext>
            </a:extLst>
          </p:cNvPr>
          <p:cNvSpPr/>
          <p:nvPr/>
        </p:nvSpPr>
        <p:spPr>
          <a:xfrm>
            <a:off x="1343874" y="1300889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F4E1DB8-8CE5-495B-8A7E-48186F027624}"/>
              </a:ext>
            </a:extLst>
          </p:cNvPr>
          <p:cNvSpPr txBox="1"/>
          <p:nvPr/>
        </p:nvSpPr>
        <p:spPr>
          <a:xfrm>
            <a:off x="1781196" y="1300889"/>
            <a:ext cx="42931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Mỗi đồ vật có dạng khối nào?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5DB42FC2-8430-4B5A-8D05-E928384B31D9}"/>
              </a:ext>
            </a:extLst>
          </p:cNvPr>
          <p:cNvGrpSpPr/>
          <p:nvPr/>
        </p:nvGrpSpPr>
        <p:grpSpPr>
          <a:xfrm>
            <a:off x="994772" y="1959779"/>
            <a:ext cx="9853354" cy="1602047"/>
            <a:chOff x="864305" y="1059378"/>
            <a:chExt cx="9853354" cy="160204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C154979D-DBA8-4B91-9033-DDBDF10589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r="86385"/>
            <a:stretch/>
          </p:blipFill>
          <p:spPr>
            <a:xfrm>
              <a:off x="864305" y="1059378"/>
              <a:ext cx="1330255" cy="1602047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5BAE42BE-6DD2-471E-A9DE-86A22851AF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29228" r="57157"/>
            <a:stretch/>
          </p:blipFill>
          <p:spPr>
            <a:xfrm>
              <a:off x="2194560" y="1059378"/>
              <a:ext cx="1330255" cy="1602047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7710F7A2-F801-4B18-99B4-0E69CBF631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58168" r="28217"/>
            <a:stretch/>
          </p:blipFill>
          <p:spPr>
            <a:xfrm>
              <a:off x="3376776" y="1059378"/>
              <a:ext cx="1330255" cy="1602047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9D81791A-E9C6-4FBD-AAA8-00A07C6EAF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86076" r="309"/>
            <a:stretch/>
          </p:blipFill>
          <p:spPr>
            <a:xfrm>
              <a:off x="4735513" y="1059378"/>
              <a:ext cx="1330255" cy="1602047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C60ACDD1-7247-427F-9476-9B97C379FA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605" r="83324" b="11008"/>
            <a:stretch/>
          </p:blipFill>
          <p:spPr>
            <a:xfrm>
              <a:off x="5943599" y="1059378"/>
              <a:ext cx="1443545" cy="1602047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16B959FB-08B0-4D79-8AF9-EE9DBC68F5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39045" t="-1352" r="39432" b="12360"/>
            <a:stretch/>
          </p:blipFill>
          <p:spPr>
            <a:xfrm>
              <a:off x="7151685" y="1059378"/>
              <a:ext cx="1933321" cy="1602047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16D6B58A-946D-48B1-BB23-97DF145CBF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78614" t="1812" r="-137" b="9196"/>
            <a:stretch/>
          </p:blipFill>
          <p:spPr>
            <a:xfrm>
              <a:off x="8784338" y="1059378"/>
              <a:ext cx="1933321" cy="1602047"/>
            </a:xfrm>
            <a:prstGeom prst="rect">
              <a:avLst/>
            </a:prstGeom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755E582B-0D35-4716-ADCE-69F9905AC699}"/>
              </a:ext>
            </a:extLst>
          </p:cNvPr>
          <p:cNvGrpSpPr/>
          <p:nvPr/>
        </p:nvGrpSpPr>
        <p:grpSpPr>
          <a:xfrm>
            <a:off x="994772" y="4950251"/>
            <a:ext cx="9745095" cy="606860"/>
            <a:chOff x="1051336" y="3088561"/>
            <a:chExt cx="9745095" cy="606860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xmlns="" id="{B7FA79D1-42C5-4EE5-A49D-D2AD64304CB9}"/>
                </a:ext>
              </a:extLst>
            </p:cNvPr>
            <p:cNvSpPr/>
            <p:nvPr/>
          </p:nvSpPr>
          <p:spPr>
            <a:xfrm>
              <a:off x="1051336" y="3088561"/>
              <a:ext cx="1720066" cy="606860"/>
            </a:xfrm>
            <a:prstGeom prst="roundRect">
              <a:avLst>
                <a:gd name="adj" fmla="val 31183"/>
              </a:avLst>
            </a:prstGeom>
            <a:solidFill>
              <a:srgbClr val="FACAC8"/>
            </a:solidFill>
            <a:ln>
              <a:solidFill>
                <a:srgbClr val="FACA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400" dirty="0">
                  <a:solidFill>
                    <a:sysClr val="windowText" lastClr="000000"/>
                  </a:solidFill>
                </a:rPr>
                <a:t>Khối cầu</a:t>
              </a: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xmlns="" id="{14C3F273-165A-47B9-A64D-7827E03D351B}"/>
                </a:ext>
              </a:extLst>
            </p:cNvPr>
            <p:cNvSpPr/>
            <p:nvPr/>
          </p:nvSpPr>
          <p:spPr>
            <a:xfrm>
              <a:off x="2911281" y="3088561"/>
              <a:ext cx="2770184" cy="606860"/>
            </a:xfrm>
            <a:prstGeom prst="roundRect">
              <a:avLst>
                <a:gd name="adj" fmla="val 31183"/>
              </a:avLst>
            </a:prstGeom>
            <a:solidFill>
              <a:srgbClr val="FACAC8"/>
            </a:solidFill>
            <a:ln>
              <a:solidFill>
                <a:srgbClr val="FACA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400">
                  <a:solidFill>
                    <a:sysClr val="windowText" lastClr="000000"/>
                  </a:solidFill>
                </a:rPr>
                <a:t>Khối lập phương</a:t>
              </a:r>
              <a:endParaRPr lang="vi-VN" sz="24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xmlns="" id="{3E240164-CB56-475F-9908-A66BC9383169}"/>
                </a:ext>
              </a:extLst>
            </p:cNvPr>
            <p:cNvSpPr/>
            <p:nvPr/>
          </p:nvSpPr>
          <p:spPr>
            <a:xfrm>
              <a:off x="5855314" y="3088561"/>
              <a:ext cx="1720066" cy="606860"/>
            </a:xfrm>
            <a:prstGeom prst="roundRect">
              <a:avLst>
                <a:gd name="adj" fmla="val 31183"/>
              </a:avLst>
            </a:prstGeom>
            <a:solidFill>
              <a:srgbClr val="FACAC8"/>
            </a:solidFill>
            <a:ln>
              <a:solidFill>
                <a:srgbClr val="FACA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400" dirty="0">
                  <a:solidFill>
                    <a:sysClr val="windowText" lastClr="000000"/>
                  </a:solidFill>
                </a:rPr>
                <a:t>Khối trụ</a:t>
              </a:r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xmlns="" id="{EA765E13-8FDB-45EA-B9E5-05DA1EDDCC59}"/>
                </a:ext>
              </a:extLst>
            </p:cNvPr>
            <p:cNvSpPr/>
            <p:nvPr/>
          </p:nvSpPr>
          <p:spPr>
            <a:xfrm>
              <a:off x="7749229" y="3088561"/>
              <a:ext cx="3047202" cy="606860"/>
            </a:xfrm>
            <a:prstGeom prst="roundRect">
              <a:avLst>
                <a:gd name="adj" fmla="val 31183"/>
              </a:avLst>
            </a:prstGeom>
            <a:solidFill>
              <a:srgbClr val="FACAC8"/>
            </a:solidFill>
            <a:ln>
              <a:solidFill>
                <a:srgbClr val="FACA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400">
                  <a:solidFill>
                    <a:sysClr val="windowText" lastClr="000000"/>
                  </a:solidFill>
                </a:rPr>
                <a:t>Khối hộp chữ nhật</a:t>
              </a:r>
              <a:endParaRPr lang="vi-VN" sz="2400" dirty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21" name="Freeform: Shape 20">
            <a:extLst>
              <a:ext uri="{FF2B5EF4-FFF2-40B4-BE49-F238E27FC236}">
                <a16:creationId xmlns:a16="http://schemas.microsoft.com/office/drawing/2014/main" xmlns="" id="{3BBADD18-D8BD-477F-AB6A-B64021A4E774}"/>
              </a:ext>
            </a:extLst>
          </p:cNvPr>
          <p:cNvSpPr/>
          <p:nvPr/>
        </p:nvSpPr>
        <p:spPr>
          <a:xfrm>
            <a:off x="2870280" y="3201148"/>
            <a:ext cx="1223125" cy="1749103"/>
          </a:xfrm>
          <a:custGeom>
            <a:avLst/>
            <a:gdLst>
              <a:gd name="connsiteX0" fmla="*/ 22833 w 1217453"/>
              <a:gd name="connsiteY0" fmla="*/ 0 h 811162"/>
              <a:gd name="connsiteX1" fmla="*/ 111324 w 1217453"/>
              <a:gd name="connsiteY1" fmla="*/ 353962 h 811162"/>
              <a:gd name="connsiteX2" fmla="*/ 892988 w 1217453"/>
              <a:gd name="connsiteY2" fmla="*/ 471949 h 811162"/>
              <a:gd name="connsiteX3" fmla="*/ 1217453 w 1217453"/>
              <a:gd name="connsiteY3" fmla="*/ 811162 h 811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7453" h="811162">
                <a:moveTo>
                  <a:pt x="22833" y="0"/>
                </a:moveTo>
                <a:cubicBezTo>
                  <a:pt x="-5435" y="137652"/>
                  <a:pt x="-33702" y="275304"/>
                  <a:pt x="111324" y="353962"/>
                </a:cubicBezTo>
                <a:cubicBezTo>
                  <a:pt x="256350" y="432620"/>
                  <a:pt x="708633" y="395749"/>
                  <a:pt x="892988" y="471949"/>
                </a:cubicBezTo>
                <a:cubicBezTo>
                  <a:pt x="1077343" y="548149"/>
                  <a:pt x="1147398" y="679655"/>
                  <a:pt x="1217453" y="811162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57E67E84-18A5-4EF6-A2AA-0D2AE079CA2F}"/>
              </a:ext>
            </a:extLst>
          </p:cNvPr>
          <p:cNvCxnSpPr>
            <a:cxnSpLocks/>
            <a:endCxn id="18" idx="0"/>
          </p:cNvCxnSpPr>
          <p:nvPr/>
        </p:nvCxnSpPr>
        <p:spPr>
          <a:xfrm>
            <a:off x="1849825" y="3201148"/>
            <a:ext cx="7366441" cy="174910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xmlns="" id="{86F65094-8B1D-4AE3-A1E5-3411831FAA72}"/>
              </a:ext>
            </a:extLst>
          </p:cNvPr>
          <p:cNvCxnSpPr>
            <a:cxnSpLocks/>
            <a:endCxn id="17" idx="0"/>
          </p:cNvCxnSpPr>
          <p:nvPr/>
        </p:nvCxnSpPr>
        <p:spPr>
          <a:xfrm>
            <a:off x="4376133" y="3429000"/>
            <a:ext cx="2282650" cy="152125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xmlns="" id="{4BE43835-8D5C-4BFA-B004-28A7A14D36DD}"/>
              </a:ext>
            </a:extLst>
          </p:cNvPr>
          <p:cNvCxnSpPr>
            <a:cxnSpLocks/>
            <a:endCxn id="15" idx="0"/>
          </p:cNvCxnSpPr>
          <p:nvPr/>
        </p:nvCxnSpPr>
        <p:spPr>
          <a:xfrm flipH="1">
            <a:off x="1854805" y="3003923"/>
            <a:ext cx="3384173" cy="194632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xmlns="" id="{F69F0CBB-163A-4D10-B558-A9355C2459A7}"/>
              </a:ext>
            </a:extLst>
          </p:cNvPr>
          <p:cNvCxnSpPr>
            <a:cxnSpLocks/>
          </p:cNvCxnSpPr>
          <p:nvPr/>
        </p:nvCxnSpPr>
        <p:spPr>
          <a:xfrm flipH="1">
            <a:off x="2447778" y="3206865"/>
            <a:ext cx="4395496" cy="174338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xmlns="" id="{91EEDAAD-3DED-4FB7-8C5B-6F2ADAF3A6FD}"/>
              </a:ext>
            </a:extLst>
          </p:cNvPr>
          <p:cNvCxnSpPr>
            <a:cxnSpLocks/>
            <a:endCxn id="18" idx="0"/>
          </p:cNvCxnSpPr>
          <p:nvPr/>
        </p:nvCxnSpPr>
        <p:spPr>
          <a:xfrm>
            <a:off x="8263079" y="3201148"/>
            <a:ext cx="953187" cy="174910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xmlns="" id="{80986FB7-1901-4127-87BF-DE9B12A98FCE}"/>
              </a:ext>
            </a:extLst>
          </p:cNvPr>
          <p:cNvCxnSpPr>
            <a:cxnSpLocks/>
            <a:endCxn id="17" idx="0"/>
          </p:cNvCxnSpPr>
          <p:nvPr/>
        </p:nvCxnSpPr>
        <p:spPr>
          <a:xfrm flipH="1">
            <a:off x="6658783" y="3429000"/>
            <a:ext cx="3102736" cy="152125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6726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xmlns="" id="{BB381D61-6FA0-410F-B2A7-D2FB9C8F80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xmlns="" id="{D4761E5A-A192-4A00-93C4-FC7AFC4CB43C}"/>
              </a:ext>
            </a:extLst>
          </p:cNvPr>
          <p:cNvSpPr/>
          <p:nvPr/>
        </p:nvSpPr>
        <p:spPr>
          <a:xfrm>
            <a:off x="2967936" y="675808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2A1C9DF-0318-4DC7-96C2-B7AF7EBABE6C}"/>
              </a:ext>
            </a:extLst>
          </p:cNvPr>
          <p:cNvSpPr txBox="1"/>
          <p:nvPr/>
        </p:nvSpPr>
        <p:spPr>
          <a:xfrm>
            <a:off x="3405258" y="675808"/>
            <a:ext cx="7796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Quan sát tranh rồi chỉ ra hình có dạng khối trụ, hình có dạng khối cầu.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B9C587C-563D-4FDC-AB18-36C98A014D7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54294" y="1506805"/>
            <a:ext cx="8886986" cy="4801659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xmlns="" id="{8DE60A31-CCE9-47CC-8B0C-DA72DC9D8A6C}"/>
              </a:ext>
            </a:extLst>
          </p:cNvPr>
          <p:cNvSpPr/>
          <p:nvPr/>
        </p:nvSpPr>
        <p:spPr>
          <a:xfrm>
            <a:off x="5020388" y="3696285"/>
            <a:ext cx="777399" cy="682918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2EAD40C9-920C-4028-80F4-C6E8388D3C21}"/>
              </a:ext>
            </a:extLst>
          </p:cNvPr>
          <p:cNvSpPr/>
          <p:nvPr/>
        </p:nvSpPr>
        <p:spPr>
          <a:xfrm rot="20884519">
            <a:off x="4331916" y="3836268"/>
            <a:ext cx="2896310" cy="1322437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56A125FF-5BA9-4642-B265-F0E069FDDE2B}"/>
              </a:ext>
            </a:extLst>
          </p:cNvPr>
          <p:cNvSpPr/>
          <p:nvPr/>
        </p:nvSpPr>
        <p:spPr>
          <a:xfrm rot="20664734">
            <a:off x="3618997" y="1552659"/>
            <a:ext cx="1881640" cy="1848375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7FC27CA1-C9E5-4855-B2C9-6498D9BD66E9}"/>
              </a:ext>
            </a:extLst>
          </p:cNvPr>
          <p:cNvSpPr/>
          <p:nvPr/>
        </p:nvSpPr>
        <p:spPr>
          <a:xfrm rot="20664734">
            <a:off x="5459120" y="2704646"/>
            <a:ext cx="742822" cy="654327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8C9D03C3-EB23-4114-BA8C-C2C1A665604D}"/>
              </a:ext>
            </a:extLst>
          </p:cNvPr>
          <p:cNvSpPr/>
          <p:nvPr/>
        </p:nvSpPr>
        <p:spPr>
          <a:xfrm rot="1407970">
            <a:off x="2913030" y="4675709"/>
            <a:ext cx="984457" cy="937174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9F645446-1AEF-41E8-8E63-A431D5263EF3}"/>
              </a:ext>
            </a:extLst>
          </p:cNvPr>
          <p:cNvSpPr/>
          <p:nvPr/>
        </p:nvSpPr>
        <p:spPr>
          <a:xfrm rot="1407970">
            <a:off x="7825312" y="4216470"/>
            <a:ext cx="1801482" cy="1855652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xmlns="" id="{2A886034-8ADA-4E8C-837E-268A0AA430B8}"/>
              </a:ext>
            </a:extLst>
          </p:cNvPr>
          <p:cNvSpPr/>
          <p:nvPr/>
        </p:nvSpPr>
        <p:spPr>
          <a:xfrm rot="3494565">
            <a:off x="1797826" y="2902522"/>
            <a:ext cx="1824926" cy="1694207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1CCCF21A-AE3E-41A9-BC51-7682E14509B0}"/>
              </a:ext>
            </a:extLst>
          </p:cNvPr>
          <p:cNvSpPr/>
          <p:nvPr/>
        </p:nvSpPr>
        <p:spPr>
          <a:xfrm rot="1407970">
            <a:off x="4574846" y="4340943"/>
            <a:ext cx="584662" cy="629867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53010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7" grpId="0" animBg="1"/>
      <p:bldP spid="7" grpId="1" animBg="1"/>
      <p:bldP spid="10" grpId="0" animBg="1"/>
      <p:bldP spid="10" grpId="1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xmlns="" id="{475929F9-BCA6-4DF1-8CAF-595B5447A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A13EEE0-FE9A-45DE-A40F-7A8872FA9DF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2524"/>
          <a:stretch/>
        </p:blipFill>
        <p:spPr>
          <a:xfrm>
            <a:off x="2276621" y="967217"/>
            <a:ext cx="7638757" cy="3465299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xmlns="" id="{BAD91B75-D5E4-4AB5-A3DC-9F37DCE2B624}"/>
              </a:ext>
            </a:extLst>
          </p:cNvPr>
          <p:cNvSpPr/>
          <p:nvPr/>
        </p:nvSpPr>
        <p:spPr>
          <a:xfrm>
            <a:off x="2967936" y="675808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61C4D29-F435-4FD6-AFE7-6F8FD82BFF9D}"/>
              </a:ext>
            </a:extLst>
          </p:cNvPr>
          <p:cNvSpPr txBox="1"/>
          <p:nvPr/>
        </p:nvSpPr>
        <p:spPr>
          <a:xfrm>
            <a:off x="3405258" y="675808"/>
            <a:ext cx="7796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Bạn voi cần vận chuyển các khối gỗ hình như sau: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EA2482A-1834-429E-A0C4-A9ACA0ECDF81}"/>
              </a:ext>
            </a:extLst>
          </p:cNvPr>
          <p:cNvSpPr txBox="1"/>
          <p:nvPr/>
        </p:nvSpPr>
        <p:spPr>
          <a:xfrm>
            <a:off x="1039541" y="4528547"/>
            <a:ext cx="53893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a) Khối gỗ nặng nhất có dạng khối gì?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5044AA3-561D-47CB-B208-2DD3389CF99C}"/>
              </a:ext>
            </a:extLst>
          </p:cNvPr>
          <p:cNvSpPr txBox="1"/>
          <p:nvPr/>
        </p:nvSpPr>
        <p:spPr>
          <a:xfrm>
            <a:off x="6326649" y="4526029"/>
            <a:ext cx="53893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sym typeface="Wingdings" panose="05000000000000000000" pitchFamily="2" charset="2"/>
              </a:rPr>
              <a:t> Khối hộp chữ nhật 64 kg.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046F28D-B24B-46E1-8870-2CEB766E4046}"/>
              </a:ext>
            </a:extLst>
          </p:cNvPr>
          <p:cNvSpPr txBox="1"/>
          <p:nvPr/>
        </p:nvSpPr>
        <p:spPr>
          <a:xfrm>
            <a:off x="1039540" y="4987694"/>
            <a:ext cx="101726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b) Bạn voi kéo một khối gỗ có dạng khối trụ và một khối gỗ có dạng khối lập phương. Hỏi bạn voi đã kéo bao nhiêu ki-lô-gam gỗ?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6594752-3D4A-4D8A-879D-162291A5F67E}"/>
              </a:ext>
            </a:extLst>
          </p:cNvPr>
          <p:cNvSpPr/>
          <p:nvPr/>
        </p:nvSpPr>
        <p:spPr>
          <a:xfrm>
            <a:off x="4011588" y="5808271"/>
            <a:ext cx="4153701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2800" dirty="0"/>
              <a:t>50 kg + 48 kg =             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7D4095C-EF6A-4351-AD02-2D8EA6F8B0AE}"/>
              </a:ext>
            </a:extLst>
          </p:cNvPr>
          <p:cNvSpPr txBox="1"/>
          <p:nvPr/>
        </p:nvSpPr>
        <p:spPr>
          <a:xfrm>
            <a:off x="6687928" y="5782704"/>
            <a:ext cx="1231427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98 kg</a:t>
            </a:r>
          </a:p>
        </p:txBody>
      </p:sp>
    </p:spTree>
    <p:extLst>
      <p:ext uri="{BB962C8B-B14F-4D97-AF65-F5344CB8AC3E}">
        <p14:creationId xmlns:p14="http://schemas.microsoft.com/office/powerpoint/2010/main" val="64405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/>
      <p:bldP spid="8" grpId="0"/>
      <p:bldP spid="9" grpId="0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F680450-C10D-457F-AC76-9993BC8CF9E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34451" y="1192305"/>
            <a:ext cx="7343775" cy="5133975"/>
          </a:xfrm>
          <a:prstGeom prst="rect">
            <a:avLst/>
          </a:prstGeom>
        </p:spPr>
      </p:pic>
      <p:pic>
        <p:nvPicPr>
          <p:cNvPr id="4" name="Picture 3" descr="C:\Users\TUAN\Downloads\Luyện tập 1.png">
            <a:extLst>
              <a:ext uri="{FF2B5EF4-FFF2-40B4-BE49-F238E27FC236}">
                <a16:creationId xmlns:a16="http://schemas.microsoft.com/office/drawing/2014/main" xmlns="" id="{6E497EC2-2500-4BD0-8957-3CDF20E14C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xmlns="" id="{03A96188-92F1-4B0A-B358-8B9C3193C47D}"/>
              </a:ext>
            </a:extLst>
          </p:cNvPr>
          <p:cNvSpPr/>
          <p:nvPr/>
        </p:nvSpPr>
        <p:spPr>
          <a:xfrm>
            <a:off x="2967936" y="675808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A0915BF-B718-4524-9388-5C94A8A32051}"/>
              </a:ext>
            </a:extLst>
          </p:cNvPr>
          <p:cNvSpPr txBox="1"/>
          <p:nvPr/>
        </p:nvSpPr>
        <p:spPr>
          <a:xfrm>
            <a:off x="3405258" y="675808"/>
            <a:ext cx="7796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Bạn nào nói đúng?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874F3B34-80A8-4989-A578-A2F7791899EB}"/>
              </a:ext>
            </a:extLst>
          </p:cNvPr>
          <p:cNvGrpSpPr/>
          <p:nvPr/>
        </p:nvGrpSpPr>
        <p:grpSpPr>
          <a:xfrm>
            <a:off x="730153" y="1192305"/>
            <a:ext cx="3471000" cy="4989887"/>
            <a:chOff x="730153" y="1192305"/>
            <a:chExt cx="3471000" cy="4989887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C04EABCC-2459-4836-B962-EE58AA331B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394" r="79729"/>
            <a:stretch/>
          </p:blipFill>
          <p:spPr>
            <a:xfrm>
              <a:off x="730153" y="1192306"/>
              <a:ext cx="1765136" cy="2605972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BFAFF047-CDA2-4B7A-BE6D-C407D4B8AA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41459" r="39664"/>
            <a:stretch/>
          </p:blipFill>
          <p:spPr>
            <a:xfrm>
              <a:off x="2436017" y="1978794"/>
              <a:ext cx="1765136" cy="2605972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3BFF4E10-55D4-4CFD-A576-B61750E6815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78261" r="2862"/>
            <a:stretch/>
          </p:blipFill>
          <p:spPr>
            <a:xfrm flipH="1">
              <a:off x="1202800" y="3576220"/>
              <a:ext cx="1765136" cy="2605972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C79CDC78-CE83-4B98-9277-64966E0E5E70}"/>
                </a:ext>
              </a:extLst>
            </p:cNvPr>
            <p:cNvSpPr txBox="1"/>
            <p:nvPr/>
          </p:nvSpPr>
          <p:spPr>
            <a:xfrm>
              <a:off x="1202800" y="1192305"/>
              <a:ext cx="92204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>
                  <a:solidFill>
                    <a:srgbClr val="0070C0"/>
                  </a:solidFill>
                </a:rPr>
                <a:t>Hùng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C1FF1DB4-E709-45B9-89BB-5E82ED0BEFFB}"/>
                </a:ext>
              </a:extLst>
            </p:cNvPr>
            <p:cNvSpPr txBox="1"/>
            <p:nvPr/>
          </p:nvSpPr>
          <p:spPr>
            <a:xfrm>
              <a:off x="2857561" y="1922598"/>
              <a:ext cx="92204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>
                  <a:solidFill>
                    <a:srgbClr val="0070C0"/>
                  </a:solidFill>
                </a:rPr>
                <a:t>Dũng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4E1A6666-30CB-413E-B8D8-677EAE88A69A}"/>
                </a:ext>
              </a:extLst>
            </p:cNvPr>
            <p:cNvSpPr txBox="1"/>
            <p:nvPr/>
          </p:nvSpPr>
          <p:spPr>
            <a:xfrm>
              <a:off x="2396537" y="5258863"/>
              <a:ext cx="7681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>
                  <a:solidFill>
                    <a:srgbClr val="0070C0"/>
                  </a:solidFill>
                </a:rPr>
                <a:t>Linh</a:t>
              </a:r>
            </a:p>
          </p:txBody>
        </p:sp>
      </p:grp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5E964E29-F69A-42D8-8F9E-B0D04DC38E74}"/>
              </a:ext>
            </a:extLst>
          </p:cNvPr>
          <p:cNvSpPr/>
          <p:nvPr/>
        </p:nvSpPr>
        <p:spPr>
          <a:xfrm>
            <a:off x="686573" y="1192305"/>
            <a:ext cx="1808715" cy="260597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596754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2370</TotalTime>
  <Words>134</Words>
  <Application>Microsoft Office PowerPoint</Application>
  <PresentationFormat>Widescreen</PresentationFormat>
  <Paragraphs>25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UTM Cookies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HongHa</cp:lastModifiedBy>
  <cp:revision>226</cp:revision>
  <dcterms:created xsi:type="dcterms:W3CDTF">2021-06-02T01:34:28Z</dcterms:created>
  <dcterms:modified xsi:type="dcterms:W3CDTF">2022-02-12T16:12:23Z</dcterms:modified>
</cp:coreProperties>
</file>