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18" r:id="rId3"/>
    <p:sldId id="303" r:id="rId4"/>
    <p:sldId id="295" r:id="rId5"/>
    <p:sldId id="319" r:id="rId6"/>
    <p:sldId id="296" r:id="rId7"/>
    <p:sldId id="321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70" d="100"/>
          <a:sy n="70" d="100"/>
        </p:scale>
        <p:origin x="4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70.png"/><Relationship Id="rId5" Type="http://schemas.openxmlformats.org/officeDocument/2006/relationships/image" Target="../media/image3.png"/><Relationship Id="rId10" Type="http://schemas.openxmlformats.org/officeDocument/2006/relationships/image" Target="../media/image60.png"/><Relationship Id="rId4" Type="http://schemas.microsoft.com/office/2007/relationships/hdphoto" Target="../media/hdphoto1.wdp"/><Relationship Id="rId9" Type="http://schemas.openxmlformats.org/officeDocument/2006/relationships/image" Target="../media/image58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16274" y="106016"/>
            <a:ext cx="2268388" cy="980661"/>
            <a:chOff x="1446361" y="0"/>
            <a:chExt cx="2268388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446361" y="206880"/>
              <a:ext cx="2268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19726" y="327868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521589" y="2212663"/>
            <a:ext cx="6827831" cy="17365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5177764" y="4225394"/>
            <a:ext cx="1515479" cy="76309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40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GB" sz="4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1</a:t>
            </a:r>
            <a:endParaRPr lang="vi-VN" sz="5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399453" y="104949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YÊU CẦU CẦN ĐẠT</a:t>
            </a:r>
            <a:endParaRPr lang="vi-VN" sz="4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1437757" y="2263435"/>
            <a:ext cx="9514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Nhận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biết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ý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nghĩa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của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nhân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1437757" y="4154562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toán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thực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tế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liên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quan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đến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nhân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1437757" y="3208998"/>
            <a:ext cx="9514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Thực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hiện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nhân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chia.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6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61319569-92A9-43FF-B9D3-9F65D91F388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2993087-7DD4-4080-827C-94DABEDB1A2F}"/>
              </a:ext>
            </a:extLst>
          </p:cNvPr>
          <p:cNvSpPr txBox="1"/>
          <p:nvPr/>
        </p:nvSpPr>
        <p:spPr>
          <a:xfrm>
            <a:off x="3405258" y="618543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90D12927-4F33-47E7-98C9-E12DDF7325A8}"/>
              </a:ext>
            </a:extLst>
          </p:cNvPr>
          <p:cNvGrpSpPr/>
          <p:nvPr/>
        </p:nvGrpSpPr>
        <p:grpSpPr>
          <a:xfrm>
            <a:off x="1162321" y="1482036"/>
            <a:ext cx="9756898" cy="4133730"/>
            <a:chOff x="1162321" y="1482036"/>
            <a:chExt cx="9756898" cy="41337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A2ED23BE-FFCA-4070-9AC1-EBC5728B29E9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4B6899E9-8738-44ED-B9BB-53C638B4DB05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FF7FBFB1-23EB-4F21-BCE2-62204205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1B60404A-D30C-4723-BD7F-91D048BA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3D97D982-DB7C-45A7-9D91-1582552FF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215E3A4B-3A3E-4E25-B3D6-D986FA370C8B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D2C8E0CE-9A2B-41D9-8F8C-CD545D6FA588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A93AEBBC-A871-449C-84B2-1D12F1E22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1C731237-6281-4239-A71E-08DE5423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xmlns="" id="{A0D94002-4BE2-4029-9FB7-6F175391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969E861F-517C-4249-8F50-E727D945C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88F52408-4472-4384-AD4C-502CA26DFF2D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316B12F6-1FA0-4711-884E-DCA604006E8E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99E16ADC-1A49-4CCF-A32A-83ED60409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xmlns="" id="{C6BA3129-42F4-4764-AD93-EA18647E6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xmlns="" id="{1FAD6578-21E8-4B5D-A48E-704ADF91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xmlns="" id="{05837CFF-F44C-4968-881B-9D7B150101B5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4 = 20 </a:t>
                  </a: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blipFill>
                  <a:blip r:embed="rId9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xmlns="" id="{EA62BC69-1DAE-40DC-8061-4A2BAF09F0CE}"/>
                    </a:ext>
                  </a:extLst>
                </p:cNvPr>
                <p:cNvSpPr/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18 </a:t>
                  </a:r>
                </a:p>
              </p:txBody>
            </p:sp>
          </mc:Choice>
          <mc:Fallback xmlns="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blipFill>
                  <a:blip r:embed="rId10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xmlns="" id="{9D6BF071-6DFF-4291-A0F5-F9E49E42E103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5 = 20 </a:t>
                  </a:r>
                </a:p>
              </p:txBody>
            </p:sp>
          </mc:Choice>
          <mc:Fallback xmlns="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blipFill>
                  <a:blip r:embed="rId11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xmlns="" id="{290AF600-2E44-4415-B9E8-1072CD6E23EC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12 </a:t>
                  </a:r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blipFill>
                  <a:blip r:embed="rId12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B051F13A-7548-4319-B447-14972B5242F3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id="{C541278E-542C-4B8A-8A52-D68656BA961E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xmlns="" id="{2C0BA5F7-92A4-41AE-90FF-A294B8C4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xmlns="" id="{76030B00-CD7A-4151-A02E-301EE852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xmlns="" id="{EEC96BDF-4369-49BB-9F25-17A33DBBE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xmlns="" id="{D5468671-9D3D-4671-87D2-1D3BE116F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xmlns="" id="{3E9899E9-6BF1-4F91-A0A6-D0A3A7461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F2E57A6C-4076-440E-97D0-CD5C99811E11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xmlns="" id="{E28D1DDB-CE87-48BD-B68B-7A8C9FC00ADD}"/>
              </a:ext>
            </a:extLst>
          </p:cNvPr>
          <p:cNvSpPr/>
          <p:nvPr/>
        </p:nvSpPr>
        <p:spPr>
          <a:xfrm>
            <a:off x="7005711" y="3021428"/>
            <a:ext cx="1997612" cy="2245877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xmlns="" id="{3876FBAA-EC5E-4E66-BB78-21D6DC1DCB58}"/>
              </a:ext>
            </a:extLst>
          </p:cNvPr>
          <p:cNvSpPr/>
          <p:nvPr/>
        </p:nvSpPr>
        <p:spPr>
          <a:xfrm>
            <a:off x="7005711" y="188507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xmlns="" id="{C3AF0EF7-1423-47D2-ADB0-D84D8B503252}"/>
              </a:ext>
            </a:extLst>
          </p:cNvPr>
          <p:cNvSpPr/>
          <p:nvPr/>
        </p:nvSpPr>
        <p:spPr>
          <a:xfrm>
            <a:off x="7005712" y="300386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63D36D8-9B87-4523-8F0C-D7362E3F9013}"/>
              </a:ext>
            </a:extLst>
          </p:cNvPr>
          <p:cNvSpPr/>
          <p:nvPr/>
        </p:nvSpPr>
        <p:spPr>
          <a:xfrm>
            <a:off x="730152" y="1274797"/>
            <a:ext cx="740840" cy="7408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  <a:endParaRPr lang="vi-VN" sz="4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8241F6-79CB-4CE8-BFBB-93370766738A}"/>
              </a:ext>
            </a:extLst>
          </p:cNvPr>
          <p:cNvSpPr txBox="1"/>
          <p:nvPr/>
        </p:nvSpPr>
        <p:spPr>
          <a:xfrm>
            <a:off x="1609944" y="1412497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/>
              <a:t>Tính nhẩm.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2D2F72E-CD05-40C8-8838-1BB3CE24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5219" y="2632884"/>
            <a:ext cx="7578807" cy="21994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28C771C-9BFC-4784-9278-793C97B26CDF}"/>
              </a:ext>
            </a:extLst>
          </p:cNvPr>
          <p:cNvSpPr txBox="1"/>
          <p:nvPr/>
        </p:nvSpPr>
        <p:spPr>
          <a:xfrm>
            <a:off x="3116765" y="2632884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512A8A3-17A5-4C5F-9C4B-9F948D3C653B}"/>
              </a:ext>
            </a:extLst>
          </p:cNvPr>
          <p:cNvSpPr txBox="1"/>
          <p:nvPr/>
        </p:nvSpPr>
        <p:spPr>
          <a:xfrm>
            <a:off x="3116765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2B0CA9F-6E67-4B73-82F9-26A45FEAE092}"/>
              </a:ext>
            </a:extLst>
          </p:cNvPr>
          <p:cNvSpPr txBox="1"/>
          <p:nvPr/>
        </p:nvSpPr>
        <p:spPr>
          <a:xfrm>
            <a:off x="5100851" y="2632884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94735ED-81AB-4792-A10D-87785AF7ED2D}"/>
              </a:ext>
            </a:extLst>
          </p:cNvPr>
          <p:cNvSpPr txBox="1"/>
          <p:nvPr/>
        </p:nvSpPr>
        <p:spPr>
          <a:xfrm>
            <a:off x="5100851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CB975E4-702F-4BD4-A928-4E647B81CCAF}"/>
              </a:ext>
            </a:extLst>
          </p:cNvPr>
          <p:cNvSpPr txBox="1"/>
          <p:nvPr/>
        </p:nvSpPr>
        <p:spPr>
          <a:xfrm>
            <a:off x="7136315" y="2632884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41D3BB5-3156-428B-8FD8-A8657C952340}"/>
              </a:ext>
            </a:extLst>
          </p:cNvPr>
          <p:cNvSpPr txBox="1"/>
          <p:nvPr/>
        </p:nvSpPr>
        <p:spPr>
          <a:xfrm>
            <a:off x="7136315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A58F184-4912-440B-A3CD-461C6CAC7651}"/>
              </a:ext>
            </a:extLst>
          </p:cNvPr>
          <p:cNvSpPr txBox="1"/>
          <p:nvPr/>
        </p:nvSpPr>
        <p:spPr>
          <a:xfrm>
            <a:off x="9120401" y="2632884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C0FB00B-69EB-42F0-A9ED-8750DB45BD72}"/>
              </a:ext>
            </a:extLst>
          </p:cNvPr>
          <p:cNvSpPr txBox="1"/>
          <p:nvPr/>
        </p:nvSpPr>
        <p:spPr>
          <a:xfrm>
            <a:off x="9120401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25A8DA6-22DE-40C2-9C78-D09804CA0DD1}"/>
              </a:ext>
            </a:extLst>
          </p:cNvPr>
          <p:cNvSpPr txBox="1"/>
          <p:nvPr/>
        </p:nvSpPr>
        <p:spPr>
          <a:xfrm>
            <a:off x="3190505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3690F9E-A0E0-41CE-9351-A40116EA6BE7}"/>
              </a:ext>
            </a:extLst>
          </p:cNvPr>
          <p:cNvSpPr txBox="1"/>
          <p:nvPr/>
        </p:nvSpPr>
        <p:spPr>
          <a:xfrm>
            <a:off x="3190505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61A6858-DF6B-4A11-8B93-F708D973CDC5}"/>
              </a:ext>
            </a:extLst>
          </p:cNvPr>
          <p:cNvSpPr txBox="1"/>
          <p:nvPr/>
        </p:nvSpPr>
        <p:spPr>
          <a:xfrm>
            <a:off x="5174591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68C8ECA-9EF5-4F22-B86B-D4B96C113DD1}"/>
              </a:ext>
            </a:extLst>
          </p:cNvPr>
          <p:cNvSpPr txBox="1"/>
          <p:nvPr/>
        </p:nvSpPr>
        <p:spPr>
          <a:xfrm>
            <a:off x="5174591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7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403F55E-F7EB-4972-A3E8-6498ACD5CBBA}"/>
              </a:ext>
            </a:extLst>
          </p:cNvPr>
          <p:cNvSpPr txBox="1"/>
          <p:nvPr/>
        </p:nvSpPr>
        <p:spPr>
          <a:xfrm>
            <a:off x="7210055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D2B1433-BF21-4FB9-9F58-FDDF0A29B44A}"/>
              </a:ext>
            </a:extLst>
          </p:cNvPr>
          <p:cNvSpPr txBox="1"/>
          <p:nvPr/>
        </p:nvSpPr>
        <p:spPr>
          <a:xfrm>
            <a:off x="7210055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3731727-43E5-4091-BCDC-B4E2F26BF0E2}"/>
              </a:ext>
            </a:extLst>
          </p:cNvPr>
          <p:cNvSpPr txBox="1"/>
          <p:nvPr/>
        </p:nvSpPr>
        <p:spPr>
          <a:xfrm>
            <a:off x="9194141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E0CDB99-9CA1-434C-9604-62EB88E8C70B}"/>
              </a:ext>
            </a:extLst>
          </p:cNvPr>
          <p:cNvSpPr txBox="1"/>
          <p:nvPr/>
        </p:nvSpPr>
        <p:spPr>
          <a:xfrm>
            <a:off x="9194141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xmlns="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2698C364-80E2-44C6-8468-82E96CF58617}"/>
              </a:ext>
            </a:extLst>
          </p:cNvPr>
          <p:cNvSpPr/>
          <p:nvPr/>
        </p:nvSpPr>
        <p:spPr>
          <a:xfrm>
            <a:off x="789795" y="85854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CBDAB7-40FD-466C-A6B5-A450825D9EB1}"/>
              </a:ext>
            </a:extLst>
          </p:cNvPr>
          <p:cNvSpPr txBox="1"/>
          <p:nvPr/>
        </p:nvSpPr>
        <p:spPr>
          <a:xfrm>
            <a:off x="1461484" y="757254"/>
            <a:ext cx="8859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Trong trò chơi Ô ăn quan, mỗi ô có 5 viên sỏi. Hỏi 10 ô như vậy có tất cả bao nhiêu viên sỏi?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8A7BFB-5F17-4AF9-BA51-4952AC61B861}"/>
              </a:ext>
            </a:extLst>
          </p:cNvPr>
          <p:cNvSpPr txBox="1"/>
          <p:nvPr/>
        </p:nvSpPr>
        <p:spPr>
          <a:xfrm>
            <a:off x="6351584" y="2491266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1CEDD2-5A59-40D2-BBCF-8622046A1BCB}"/>
              </a:ext>
            </a:extLst>
          </p:cNvPr>
          <p:cNvSpPr txBox="1"/>
          <p:nvPr/>
        </p:nvSpPr>
        <p:spPr>
          <a:xfrm>
            <a:off x="3710583" y="3113269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10 ô như vậy có tất cả số viên sỏi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17A7ED24-7BC6-4427-B4E0-8302D6326E38}"/>
                  </a:ext>
                </a:extLst>
              </p:cNvPr>
              <p:cNvSpPr txBox="1"/>
              <p:nvPr/>
            </p:nvSpPr>
            <p:spPr>
              <a:xfrm>
                <a:off x="4254147" y="3640453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10 = 50 (viên)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147" y="3640453"/>
                <a:ext cx="5065485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603EFCC-795E-4BDE-ADC2-CD8DE0C7D920}"/>
              </a:ext>
            </a:extLst>
          </p:cNvPr>
          <p:cNvSpPr txBox="1"/>
          <p:nvPr/>
        </p:nvSpPr>
        <p:spPr>
          <a:xfrm>
            <a:off x="5613009" y="4163673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50 viên sỏi.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D7350E6-93B5-4D86-9547-3B0344D2D4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680" y="3226426"/>
            <a:ext cx="4891329" cy="33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64353C-E0C6-4287-9E5E-C8A1C2A4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882068"/>
            <a:ext cx="7698674" cy="2341117"/>
          </a:xfrm>
          <a:prstGeom prst="rect">
            <a:avLst/>
          </a:prstGeom>
        </p:spPr>
      </p:pic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xmlns="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30F3D97-001C-4FA4-BB3F-B823950B24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103" y="2548670"/>
            <a:ext cx="7455558" cy="1926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F21BC88-7B6D-4DE2-9A79-3AF3A62330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3912420"/>
            <a:ext cx="7518588" cy="22870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49BC7E2-8F80-4DB5-ABEC-538775CA1DB3}"/>
              </a:ext>
            </a:extLst>
          </p:cNvPr>
          <p:cNvSpPr/>
          <p:nvPr/>
        </p:nvSpPr>
        <p:spPr>
          <a:xfrm>
            <a:off x="3217458" y="65848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284C496-263E-4E40-87EE-94C188036E00}"/>
              </a:ext>
            </a:extLst>
          </p:cNvPr>
          <p:cNvGrpSpPr/>
          <p:nvPr/>
        </p:nvGrpSpPr>
        <p:grpSpPr>
          <a:xfrm>
            <a:off x="3835265" y="678453"/>
            <a:ext cx="1116312" cy="472051"/>
            <a:chOff x="1870518" y="1440653"/>
            <a:chExt cx="1116312" cy="4616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BAF87C01-507B-4CC7-AA47-DF52F8E633C5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xmlns="" id="{CEC905EB-35CD-4098-8206-602CAE022F9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91597BC-B1D7-4B8B-8817-34E7B95CDA8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1B16689-C43C-4A36-867B-F5D2D70957D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1DF4D3C-9B79-4DA8-BAA4-046BF64B6CAF}"/>
              </a:ext>
            </a:extLst>
          </p:cNvPr>
          <p:cNvSpPr txBox="1"/>
          <p:nvPr/>
        </p:nvSpPr>
        <p:spPr>
          <a:xfrm>
            <a:off x="1365911" y="159921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E0CFAA6-972C-449A-A1B0-A24247641393}"/>
              </a:ext>
            </a:extLst>
          </p:cNvPr>
          <p:cNvSpPr txBox="1"/>
          <p:nvPr/>
        </p:nvSpPr>
        <p:spPr>
          <a:xfrm>
            <a:off x="1365911" y="316739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400607C-9D4E-4ECC-B11F-0119F3D08807}"/>
              </a:ext>
            </a:extLst>
          </p:cNvPr>
          <p:cNvSpPr txBox="1"/>
          <p:nvPr/>
        </p:nvSpPr>
        <p:spPr>
          <a:xfrm>
            <a:off x="1364616" y="473556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c)</a:t>
            </a:r>
            <a:endParaRPr lang="vi-VN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84415D8-CF83-441A-BD97-D45D3FFC7002}"/>
              </a:ext>
            </a:extLst>
          </p:cNvPr>
          <p:cNvSpPr txBox="1"/>
          <p:nvPr/>
        </p:nvSpPr>
        <p:spPr>
          <a:xfrm>
            <a:off x="5861000" y="1599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7EA75E9-363B-4A88-A365-B9BCE4362763}"/>
              </a:ext>
            </a:extLst>
          </p:cNvPr>
          <p:cNvSpPr txBox="1"/>
          <p:nvPr/>
        </p:nvSpPr>
        <p:spPr>
          <a:xfrm>
            <a:off x="8514873" y="1738977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5F84E45-10B1-45C9-B68C-DFD5FB07A96A}"/>
              </a:ext>
            </a:extLst>
          </p:cNvPr>
          <p:cNvSpPr txBox="1"/>
          <p:nvPr/>
        </p:nvSpPr>
        <p:spPr>
          <a:xfrm>
            <a:off x="5575665" y="3223185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20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3D3EEB1-A3DA-4FAF-9EE7-61B1E885776F}"/>
              </a:ext>
            </a:extLst>
          </p:cNvPr>
          <p:cNvSpPr txBox="1"/>
          <p:nvPr/>
        </p:nvSpPr>
        <p:spPr>
          <a:xfrm>
            <a:off x="8469153" y="3324992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424BFA4-D343-4C4F-88AC-A1146527D7B5}"/>
              </a:ext>
            </a:extLst>
          </p:cNvPr>
          <p:cNvSpPr txBox="1"/>
          <p:nvPr/>
        </p:nvSpPr>
        <p:spPr>
          <a:xfrm>
            <a:off x="5483332" y="4848982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AB68C1C-7FBF-4C52-BCED-7FBC789122FC}"/>
              </a:ext>
            </a:extLst>
          </p:cNvPr>
          <p:cNvSpPr txBox="1"/>
          <p:nvPr/>
        </p:nvSpPr>
        <p:spPr>
          <a:xfrm>
            <a:off x="8469152" y="4643229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4" y="2387976"/>
            <a:ext cx="3485697" cy="4561070"/>
          </a:xfrm>
          <a:prstGeom prst="rect">
            <a:avLst/>
          </a:prstGeom>
        </p:spPr>
      </p:pic>
      <p:pic>
        <p:nvPicPr>
          <p:cNvPr id="3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87" y="3762703"/>
            <a:ext cx="6858765" cy="2741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1269" y="1275196"/>
            <a:ext cx="7868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0118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2229</TotalTime>
  <Words>201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 Math</vt:lpstr>
      <vt:lpstr>Montserrat Black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HongHa</cp:lastModifiedBy>
  <cp:revision>209</cp:revision>
  <dcterms:created xsi:type="dcterms:W3CDTF">2021-06-02T01:34:28Z</dcterms:created>
  <dcterms:modified xsi:type="dcterms:W3CDTF">2022-02-12T15:33:44Z</dcterms:modified>
</cp:coreProperties>
</file>