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av" ContentType="audio/x-wav"/>
  <Default Extension="wmf" ContentType="image/x-wmf"/>
  <Default Extension="png" ContentType="image/png"/>
  <Default Extension="gif" ContentType="image/gif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79" r:id="rId3"/>
    <p:sldId id="378" r:id="rId5"/>
    <p:sldId id="367" r:id="rId6"/>
    <p:sldId id="350" r:id="rId7"/>
    <p:sldId id="364" r:id="rId8"/>
    <p:sldId id="376" r:id="rId9"/>
    <p:sldId id="352" r:id="rId10"/>
    <p:sldId id="353" r:id="rId11"/>
    <p:sldId id="354" r:id="rId12"/>
    <p:sldId id="355" r:id="rId13"/>
    <p:sldId id="356" r:id="rId14"/>
    <p:sldId id="359" r:id="rId15"/>
    <p:sldId id="365" r:id="rId16"/>
    <p:sldId id="380" r:id="rId17"/>
  </p:sldIdLst>
  <p:sldSz cx="9144000" cy="5143500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FFFF00"/>
    <a:srgbClr val="CC0000"/>
    <a:srgbClr val="D9E3F3"/>
    <a:srgbClr val="CC00CC"/>
    <a:srgbClr val="CCE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175"/>
    <p:restoredTop sz="94660"/>
  </p:normalViewPr>
  <p:slideViewPr>
    <p:cSldViewPr showGuides="1">
      <p:cViewPr>
        <p:scale>
          <a:sx n="50" d="100"/>
          <a:sy n="50" d="100"/>
        </p:scale>
        <p:origin x="-672" y="-82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7" Type="http://schemas.openxmlformats.org/officeDocument/2006/relationships/image" Target="../media/image20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en-US" sz="1200" dirty="0"/>
            </a:fld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en-US" altLang="en-US" dirty="0"/>
          </a:p>
        </p:txBody>
      </p:sp>
      <p:sp>
        <p:nvSpPr>
          <p:cNvPr id="23556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en-US" sz="1200" dirty="0"/>
            </a:fld>
            <a:endParaRPr lang="en-US" altLang="en-US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en-US" altLang="en-US" dirty="0"/>
          </a:p>
        </p:txBody>
      </p:sp>
      <p:sp>
        <p:nvSpPr>
          <p:cNvPr id="25604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en-US" sz="1200" dirty="0"/>
            </a:fld>
            <a:endParaRPr lang="en-US" alt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114300"/>
            <a:ext cx="7696200" cy="4000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1.xml"/><Relationship Id="rId4" Type="http://schemas.openxmlformats.org/officeDocument/2006/relationships/image" Target="../media/image3.emf"/><Relationship Id="rId3" Type="http://schemas.openxmlformats.org/officeDocument/2006/relationships/oleObject" Target="../embeddings/oleObject1.bin"/><Relationship Id="rId2" Type="http://schemas.openxmlformats.org/officeDocument/2006/relationships/image" Target="../media/image2.GIF"/><Relationship Id="rId1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6.GIF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7.xml"/><Relationship Id="rId3" Type="http://schemas.openxmlformats.org/officeDocument/2006/relationships/tags" Target="../tags/tag2.xml"/><Relationship Id="rId2" Type="http://schemas.openxmlformats.org/officeDocument/2006/relationships/image" Target="../media/image2.GIF"/><Relationship Id="rId1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audio" Target="../media/audio2.wav"/><Relationship Id="rId7" Type="http://schemas.openxmlformats.org/officeDocument/2006/relationships/audio" Target="../media/audio1.wav"/><Relationship Id="rId6" Type="http://schemas.openxmlformats.org/officeDocument/2006/relationships/image" Target="../media/image4.wmf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1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2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3.wmf"/><Relationship Id="rId3" Type="http://schemas.openxmlformats.org/officeDocument/2006/relationships/oleObject" Target="../embeddings/oleObject3.bin"/><Relationship Id="rId2" Type="http://schemas.openxmlformats.org/officeDocument/2006/relationships/image" Target="../media/image12.wmf"/><Relationship Id="rId1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6.GIF"/><Relationship Id="rId1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17.wmf"/><Relationship Id="rId8" Type="http://schemas.openxmlformats.org/officeDocument/2006/relationships/oleObject" Target="../embeddings/oleObject8.bin"/><Relationship Id="rId7" Type="http://schemas.openxmlformats.org/officeDocument/2006/relationships/image" Target="../media/image14.wmf"/><Relationship Id="rId6" Type="http://schemas.openxmlformats.org/officeDocument/2006/relationships/oleObject" Target="../embeddings/oleObject7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6.bin"/><Relationship Id="rId3" Type="http://schemas.openxmlformats.org/officeDocument/2006/relationships/image" Target="../media/image12.wmf"/><Relationship Id="rId2" Type="http://schemas.openxmlformats.org/officeDocument/2006/relationships/oleObject" Target="../embeddings/oleObject5.bin"/><Relationship Id="rId17" Type="http://schemas.openxmlformats.org/officeDocument/2006/relationships/vmlDrawing" Target="../drawings/vmlDrawing3.vml"/><Relationship Id="rId16" Type="http://schemas.openxmlformats.org/officeDocument/2006/relationships/slideLayout" Target="../slideLayouts/slideLayout12.xml"/><Relationship Id="rId15" Type="http://schemas.openxmlformats.org/officeDocument/2006/relationships/image" Target="../media/image20.wmf"/><Relationship Id="rId14" Type="http://schemas.openxmlformats.org/officeDocument/2006/relationships/oleObject" Target="../embeddings/oleObject11.bin"/><Relationship Id="rId13" Type="http://schemas.openxmlformats.org/officeDocument/2006/relationships/image" Target="../media/image19.wmf"/><Relationship Id="rId12" Type="http://schemas.openxmlformats.org/officeDocument/2006/relationships/oleObject" Target="../embeddings/oleObject10.bin"/><Relationship Id="rId11" Type="http://schemas.openxmlformats.org/officeDocument/2006/relationships/image" Target="../media/image18.wmf"/><Relationship Id="rId10" Type="http://schemas.openxmlformats.org/officeDocument/2006/relationships/oleObject" Target="../embeddings/oleObject9.bin"/><Relationship Id="rId1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27" name="Picture 10" descr="CRNRC40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 flipV="1">
            <a:off x="6019800" y="0"/>
            <a:ext cx="3124200" cy="12001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8" name="Picture 10" descr="CRNRC40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0800000" flipH="1" flipV="1">
            <a:off x="0" y="3943350"/>
            <a:ext cx="3124200" cy="12001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9" name="WordArt 17"/>
          <p:cNvSpPr>
            <a:spLocks noTextEdit="1"/>
          </p:cNvSpPr>
          <p:nvPr/>
        </p:nvSpPr>
        <p:spPr>
          <a:xfrm>
            <a:off x="1295400" y="3371850"/>
            <a:ext cx="7620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495"/>
              </a:avLst>
            </a:prstTxWarp>
            <a:normAutofit/>
          </a:bodyPr>
          <a:p>
            <a:pPr algn="ctr"/>
            <a:r>
              <a:rPr lang="en-US" sz="3600" b="1">
                <a:ln w="12700" cap="flat" cmpd="sng">
                  <a:solidFill>
                    <a:srgbClr val="054697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D99694"/>
                </a:solidFill>
                <a:effectLst>
                  <a:outerShdw dist="20320" dir="1799969" algn="tl" rotWithShape="0">
                    <a:srgbClr val="000000">
                      <a:alpha val="39998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MÔN TOÁN</a:t>
            </a:r>
            <a:endParaRPr lang="en-US" sz="3600" b="1">
              <a:ln w="12700" cap="flat" cmpd="sng">
                <a:solidFill>
                  <a:srgbClr val="054697"/>
                </a:solidFill>
                <a:prstDash val="solid"/>
                <a:headEnd type="none" w="med" len="med"/>
                <a:tailEnd type="none" w="med" len="med"/>
              </a:ln>
              <a:solidFill>
                <a:srgbClr val="D99694"/>
              </a:solidFill>
              <a:effectLst>
                <a:outerShdw dist="20320" dir="1799969" algn="tl" rotWithShape="0">
                  <a:srgbClr val="000000">
                    <a:alpha val="39998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3600" b="1">
                <a:ln w="12700" cap="flat" cmpd="sng">
                  <a:solidFill>
                    <a:srgbClr val="054697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D99694"/>
                </a:solidFill>
                <a:effectLst>
                  <a:outerShdw dist="20320" dir="1799969" algn="tl" rotWithShape="0">
                    <a:srgbClr val="000000">
                      <a:alpha val="39998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Bài: LUYỆN TẬP CHUNG- Trang 123</a:t>
            </a:r>
            <a:endParaRPr lang="en-US" sz="3600" b="1">
              <a:ln w="12700" cap="flat" cmpd="sng">
                <a:solidFill>
                  <a:srgbClr val="054697"/>
                </a:solidFill>
                <a:prstDash val="solid"/>
                <a:headEnd type="none" w="med" len="med"/>
                <a:tailEnd type="none" w="med" len="med"/>
              </a:ln>
              <a:solidFill>
                <a:srgbClr val="D99694"/>
              </a:solidFill>
              <a:effectLst>
                <a:outerShdw dist="20320" dir="1799969" algn="tl" rotWithShape="0">
                  <a:srgbClr val="000000">
                    <a:alpha val="39998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30" name="Picture 19" descr="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0200" y="1870075"/>
            <a:ext cx="3505200" cy="16779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418465" y="685165"/>
            <a:ext cx="8319135" cy="4525645"/>
          </a:xfrm>
          <a:prstGeom prst="rect">
            <a:avLst/>
          </a:prstGeom>
          <a:noFill/>
        </p:spPr>
        <p:txBody>
          <a:bodyPr spcFirstLastPara="1" wrap="square" numCol="1">
            <a:prstTxWarp prst="textArchUp">
              <a:avLst/>
            </a:prstTxWarp>
            <a:spAutoFit/>
          </a:bodyPr>
          <a:lstStyle/>
          <a:p>
            <a:pPr marR="0" algn="ctr" defTabSz="914400">
              <a:buClrTx/>
              <a:buSzTx/>
              <a:buFontTx/>
              <a:buNone/>
              <a:defRPr/>
            </a:pPr>
            <a:r>
              <a:rPr kumimoji="0" lang="vi-VN" altLang="en-US" sz="4400" b="1" kern="1200" cap="none" spc="0" normalizeH="0" baseline="0" noProof="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TIỂU HỌC NGỌ</a:t>
            </a:r>
            <a:r>
              <a:rPr kumimoji="0" lang="vi-VN" altLang="en-US" sz="4400" b="1" kern="1200" cap="none" spc="0" normalizeH="0" baseline="0" noProof="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C THỤY</a:t>
            </a:r>
            <a:endParaRPr kumimoji="0" lang="vi-VN" altLang="en-US" sz="4400" b="1" kern="1200" cap="none" spc="0" normalizeH="0" baseline="0" noProof="0" dirty="0">
              <a:solidFill>
                <a:srgbClr val="FF0000"/>
              </a:solidFill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1026" name="Object 12"/>
          <p:cNvGraphicFramePr>
            <a:graphicFrameLocks noChangeAspect="1"/>
          </p:cNvGraphicFramePr>
          <p:nvPr/>
        </p:nvGraphicFramePr>
        <p:xfrm>
          <a:off x="0" y="0"/>
          <a:ext cx="1752600" cy="111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3" imgW="1428750" imgH="1200150" progId="CorelDRAW.Graphic.12">
                  <p:embed/>
                </p:oleObj>
              </mc:Choice>
              <mc:Fallback>
                <p:oleObj name="" r:id="rId3" imgW="1428750" imgH="1200150" progId="CorelDRAW.Graphic.12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752600" cy="11191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33" name="Group 13"/>
          <p:cNvGrpSpPr/>
          <p:nvPr/>
        </p:nvGrpSpPr>
        <p:grpSpPr>
          <a:xfrm>
            <a:off x="7543800" y="0"/>
            <a:ext cx="1600200" cy="1200150"/>
            <a:chOff x="5049" y="149"/>
            <a:chExt cx="441" cy="450"/>
          </a:xfrm>
        </p:grpSpPr>
        <p:sp>
          <p:nvSpPr>
            <p:cNvPr id="1034" name="Freeform 14"/>
            <p:cNvSpPr/>
            <p:nvPr/>
          </p:nvSpPr>
          <p:spPr>
            <a:xfrm>
              <a:off x="5049" y="149"/>
              <a:ext cx="441" cy="430"/>
            </a:xfrm>
            <a:custGeom>
              <a:avLst/>
              <a:gdLst>
                <a:gd name="txL" fmla="*/ 0 w 568"/>
                <a:gd name="txT" fmla="*/ 0 h 553"/>
                <a:gd name="txR" fmla="*/ 568 w 568"/>
                <a:gd name="txB" fmla="*/ 553 h 553"/>
              </a:gdLst>
              <a:ahLst/>
              <a:cxnLst>
                <a:cxn ang="0">
                  <a:pos x="147" y="1"/>
                </a:cxn>
                <a:cxn ang="0">
                  <a:pos x="166" y="4"/>
                </a:cxn>
                <a:cxn ang="0">
                  <a:pos x="185" y="9"/>
                </a:cxn>
                <a:cxn ang="0">
                  <a:pos x="202" y="19"/>
                </a:cxn>
                <a:cxn ang="0">
                  <a:pos x="217" y="30"/>
                </a:cxn>
                <a:cxn ang="0">
                  <a:pos x="231" y="42"/>
                </a:cxn>
                <a:cxn ang="0">
                  <a:pos x="243" y="57"/>
                </a:cxn>
                <a:cxn ang="0">
                  <a:pos x="252" y="73"/>
                </a:cxn>
                <a:cxn ang="0">
                  <a:pos x="260" y="91"/>
                </a:cxn>
                <a:cxn ang="0">
                  <a:pos x="265" y="110"/>
                </a:cxn>
                <a:cxn ang="0">
                  <a:pos x="266" y="130"/>
                </a:cxn>
                <a:cxn ang="0">
                  <a:pos x="265" y="149"/>
                </a:cxn>
                <a:cxn ang="0">
                  <a:pos x="260" y="169"/>
                </a:cxn>
                <a:cxn ang="0">
                  <a:pos x="252" y="186"/>
                </a:cxn>
                <a:cxn ang="0">
                  <a:pos x="243" y="202"/>
                </a:cxn>
                <a:cxn ang="0">
                  <a:pos x="231" y="217"/>
                </a:cxn>
                <a:cxn ang="0">
                  <a:pos x="217" y="229"/>
                </a:cxn>
                <a:cxn ang="0">
                  <a:pos x="202" y="241"/>
                </a:cxn>
                <a:cxn ang="0">
                  <a:pos x="185" y="250"/>
                </a:cxn>
                <a:cxn ang="0">
                  <a:pos x="166" y="256"/>
                </a:cxn>
                <a:cxn ang="0">
                  <a:pos x="147" y="259"/>
                </a:cxn>
                <a:cxn ang="0">
                  <a:pos x="127" y="260"/>
                </a:cxn>
                <a:cxn ang="0">
                  <a:pos x="106" y="257"/>
                </a:cxn>
                <a:cxn ang="0">
                  <a:pos x="88" y="252"/>
                </a:cxn>
                <a:cxn ang="0">
                  <a:pos x="70" y="244"/>
                </a:cxn>
                <a:cxn ang="0">
                  <a:pos x="54" y="234"/>
                </a:cxn>
                <a:cxn ang="0">
                  <a:pos x="39" y="222"/>
                </a:cxn>
                <a:cxn ang="0">
                  <a:pos x="26" y="208"/>
                </a:cxn>
                <a:cxn ang="0">
                  <a:pos x="16" y="191"/>
                </a:cxn>
                <a:cxn ang="0">
                  <a:pos x="8" y="174"/>
                </a:cxn>
                <a:cxn ang="0">
                  <a:pos x="3" y="156"/>
                </a:cxn>
                <a:cxn ang="0">
                  <a:pos x="0" y="136"/>
                </a:cxn>
                <a:cxn ang="0">
                  <a:pos x="1" y="117"/>
                </a:cxn>
                <a:cxn ang="0">
                  <a:pos x="4" y="97"/>
                </a:cxn>
                <a:cxn ang="0">
                  <a:pos x="11" y="79"/>
                </a:cxn>
                <a:cxn ang="0">
                  <a:pos x="19" y="62"/>
                </a:cxn>
                <a:cxn ang="0">
                  <a:pos x="30" y="47"/>
                </a:cxn>
                <a:cxn ang="0">
                  <a:pos x="43" y="33"/>
                </a:cxn>
                <a:cxn ang="0">
                  <a:pos x="59" y="23"/>
                </a:cxn>
                <a:cxn ang="0">
                  <a:pos x="75" y="12"/>
                </a:cxn>
                <a:cxn ang="0">
                  <a:pos x="93" y="5"/>
                </a:cxn>
                <a:cxn ang="0">
                  <a:pos x="113" y="2"/>
                </a:cxn>
                <a:cxn ang="0">
                  <a:pos x="134" y="0"/>
                </a:cxn>
              </a:cxnLst>
              <a:rect l="txL" t="txT" r="txR" b="txB"/>
              <a:pathLst>
                <a:path w="568" h="553">
                  <a:moveTo>
                    <a:pt x="284" y="0"/>
                  </a:moveTo>
                  <a:lnTo>
                    <a:pt x="299" y="0"/>
                  </a:lnTo>
                  <a:lnTo>
                    <a:pt x="313" y="1"/>
                  </a:lnTo>
                  <a:lnTo>
                    <a:pt x="327" y="2"/>
                  </a:lnTo>
                  <a:lnTo>
                    <a:pt x="341" y="4"/>
                  </a:lnTo>
                  <a:lnTo>
                    <a:pt x="355" y="8"/>
                  </a:lnTo>
                  <a:lnTo>
                    <a:pt x="368" y="11"/>
                  </a:lnTo>
                  <a:lnTo>
                    <a:pt x="382" y="16"/>
                  </a:lnTo>
                  <a:lnTo>
                    <a:pt x="395" y="21"/>
                  </a:lnTo>
                  <a:lnTo>
                    <a:pt x="407" y="26"/>
                  </a:lnTo>
                  <a:lnTo>
                    <a:pt x="420" y="33"/>
                  </a:lnTo>
                  <a:lnTo>
                    <a:pt x="431" y="40"/>
                  </a:lnTo>
                  <a:lnTo>
                    <a:pt x="443" y="47"/>
                  </a:lnTo>
                  <a:lnTo>
                    <a:pt x="454" y="55"/>
                  </a:lnTo>
                  <a:lnTo>
                    <a:pt x="464" y="63"/>
                  </a:lnTo>
                  <a:lnTo>
                    <a:pt x="475" y="71"/>
                  </a:lnTo>
                  <a:lnTo>
                    <a:pt x="485" y="80"/>
                  </a:lnTo>
                  <a:lnTo>
                    <a:pt x="494" y="90"/>
                  </a:lnTo>
                  <a:lnTo>
                    <a:pt x="503" y="100"/>
                  </a:lnTo>
                  <a:lnTo>
                    <a:pt x="511" y="111"/>
                  </a:lnTo>
                  <a:lnTo>
                    <a:pt x="519" y="121"/>
                  </a:lnTo>
                  <a:lnTo>
                    <a:pt x="527" y="132"/>
                  </a:lnTo>
                  <a:lnTo>
                    <a:pt x="534" y="144"/>
                  </a:lnTo>
                  <a:lnTo>
                    <a:pt x="540" y="156"/>
                  </a:lnTo>
                  <a:lnTo>
                    <a:pt x="546" y="168"/>
                  </a:lnTo>
                  <a:lnTo>
                    <a:pt x="551" y="180"/>
                  </a:lnTo>
                  <a:lnTo>
                    <a:pt x="555" y="194"/>
                  </a:lnTo>
                  <a:lnTo>
                    <a:pt x="559" y="207"/>
                  </a:lnTo>
                  <a:lnTo>
                    <a:pt x="563" y="220"/>
                  </a:lnTo>
                  <a:lnTo>
                    <a:pt x="565" y="234"/>
                  </a:lnTo>
                  <a:lnTo>
                    <a:pt x="566" y="248"/>
                  </a:lnTo>
                  <a:lnTo>
                    <a:pt x="567" y="262"/>
                  </a:lnTo>
                  <a:lnTo>
                    <a:pt x="568" y="277"/>
                  </a:lnTo>
                  <a:lnTo>
                    <a:pt x="567" y="290"/>
                  </a:lnTo>
                  <a:lnTo>
                    <a:pt x="566" y="304"/>
                  </a:lnTo>
                  <a:lnTo>
                    <a:pt x="565" y="318"/>
                  </a:lnTo>
                  <a:lnTo>
                    <a:pt x="563" y="331"/>
                  </a:lnTo>
                  <a:lnTo>
                    <a:pt x="559" y="345"/>
                  </a:lnTo>
                  <a:lnTo>
                    <a:pt x="555" y="359"/>
                  </a:lnTo>
                  <a:lnTo>
                    <a:pt x="551" y="371"/>
                  </a:lnTo>
                  <a:lnTo>
                    <a:pt x="546" y="384"/>
                  </a:lnTo>
                  <a:lnTo>
                    <a:pt x="540" y="395"/>
                  </a:lnTo>
                  <a:lnTo>
                    <a:pt x="534" y="408"/>
                  </a:lnTo>
                  <a:lnTo>
                    <a:pt x="527" y="420"/>
                  </a:lnTo>
                  <a:lnTo>
                    <a:pt x="519" y="431"/>
                  </a:lnTo>
                  <a:lnTo>
                    <a:pt x="511" y="441"/>
                  </a:lnTo>
                  <a:lnTo>
                    <a:pt x="503" y="453"/>
                  </a:lnTo>
                  <a:lnTo>
                    <a:pt x="494" y="462"/>
                  </a:lnTo>
                  <a:lnTo>
                    <a:pt x="485" y="472"/>
                  </a:lnTo>
                  <a:lnTo>
                    <a:pt x="475" y="481"/>
                  </a:lnTo>
                  <a:lnTo>
                    <a:pt x="464" y="489"/>
                  </a:lnTo>
                  <a:lnTo>
                    <a:pt x="454" y="498"/>
                  </a:lnTo>
                  <a:lnTo>
                    <a:pt x="443" y="505"/>
                  </a:lnTo>
                  <a:lnTo>
                    <a:pt x="431" y="513"/>
                  </a:lnTo>
                  <a:lnTo>
                    <a:pt x="420" y="519"/>
                  </a:lnTo>
                  <a:lnTo>
                    <a:pt x="407" y="526"/>
                  </a:lnTo>
                  <a:lnTo>
                    <a:pt x="395" y="532"/>
                  </a:lnTo>
                  <a:lnTo>
                    <a:pt x="382" y="536"/>
                  </a:lnTo>
                  <a:lnTo>
                    <a:pt x="368" y="541"/>
                  </a:lnTo>
                  <a:lnTo>
                    <a:pt x="355" y="544"/>
                  </a:lnTo>
                  <a:lnTo>
                    <a:pt x="341" y="548"/>
                  </a:lnTo>
                  <a:lnTo>
                    <a:pt x="327" y="550"/>
                  </a:lnTo>
                  <a:lnTo>
                    <a:pt x="313" y="551"/>
                  </a:lnTo>
                  <a:lnTo>
                    <a:pt x="299" y="552"/>
                  </a:lnTo>
                  <a:lnTo>
                    <a:pt x="284" y="553"/>
                  </a:lnTo>
                  <a:lnTo>
                    <a:pt x="270" y="552"/>
                  </a:lnTo>
                  <a:lnTo>
                    <a:pt x="255" y="551"/>
                  </a:lnTo>
                  <a:lnTo>
                    <a:pt x="241" y="550"/>
                  </a:lnTo>
                  <a:lnTo>
                    <a:pt x="227" y="548"/>
                  </a:lnTo>
                  <a:lnTo>
                    <a:pt x="213" y="544"/>
                  </a:lnTo>
                  <a:lnTo>
                    <a:pt x="200" y="541"/>
                  </a:lnTo>
                  <a:lnTo>
                    <a:pt x="187" y="536"/>
                  </a:lnTo>
                  <a:lnTo>
                    <a:pt x="174" y="532"/>
                  </a:lnTo>
                  <a:lnTo>
                    <a:pt x="161" y="526"/>
                  </a:lnTo>
                  <a:lnTo>
                    <a:pt x="149" y="519"/>
                  </a:lnTo>
                  <a:lnTo>
                    <a:pt x="137" y="513"/>
                  </a:lnTo>
                  <a:lnTo>
                    <a:pt x="126" y="505"/>
                  </a:lnTo>
                  <a:lnTo>
                    <a:pt x="114" y="498"/>
                  </a:lnTo>
                  <a:lnTo>
                    <a:pt x="103" y="489"/>
                  </a:lnTo>
                  <a:lnTo>
                    <a:pt x="93" y="481"/>
                  </a:lnTo>
                  <a:lnTo>
                    <a:pt x="84" y="472"/>
                  </a:lnTo>
                  <a:lnTo>
                    <a:pt x="74" y="462"/>
                  </a:lnTo>
                  <a:lnTo>
                    <a:pt x="65" y="453"/>
                  </a:lnTo>
                  <a:lnTo>
                    <a:pt x="56" y="441"/>
                  </a:lnTo>
                  <a:lnTo>
                    <a:pt x="49" y="431"/>
                  </a:lnTo>
                  <a:lnTo>
                    <a:pt x="41" y="420"/>
                  </a:lnTo>
                  <a:lnTo>
                    <a:pt x="34" y="408"/>
                  </a:lnTo>
                  <a:lnTo>
                    <a:pt x="29" y="395"/>
                  </a:lnTo>
                  <a:lnTo>
                    <a:pt x="23" y="384"/>
                  </a:lnTo>
                  <a:lnTo>
                    <a:pt x="17" y="371"/>
                  </a:lnTo>
                  <a:lnTo>
                    <a:pt x="13" y="359"/>
                  </a:lnTo>
                  <a:lnTo>
                    <a:pt x="9" y="345"/>
                  </a:lnTo>
                  <a:lnTo>
                    <a:pt x="6" y="331"/>
                  </a:lnTo>
                  <a:lnTo>
                    <a:pt x="4" y="318"/>
                  </a:lnTo>
                  <a:lnTo>
                    <a:pt x="1" y="304"/>
                  </a:lnTo>
                  <a:lnTo>
                    <a:pt x="0" y="290"/>
                  </a:lnTo>
                  <a:lnTo>
                    <a:pt x="0" y="277"/>
                  </a:lnTo>
                  <a:lnTo>
                    <a:pt x="0" y="262"/>
                  </a:lnTo>
                  <a:lnTo>
                    <a:pt x="1" y="248"/>
                  </a:lnTo>
                  <a:lnTo>
                    <a:pt x="4" y="234"/>
                  </a:lnTo>
                  <a:lnTo>
                    <a:pt x="6" y="220"/>
                  </a:lnTo>
                  <a:lnTo>
                    <a:pt x="9" y="207"/>
                  </a:lnTo>
                  <a:lnTo>
                    <a:pt x="13" y="194"/>
                  </a:lnTo>
                  <a:lnTo>
                    <a:pt x="17" y="180"/>
                  </a:lnTo>
                  <a:lnTo>
                    <a:pt x="23" y="168"/>
                  </a:lnTo>
                  <a:lnTo>
                    <a:pt x="29" y="156"/>
                  </a:lnTo>
                  <a:lnTo>
                    <a:pt x="34" y="144"/>
                  </a:lnTo>
                  <a:lnTo>
                    <a:pt x="41" y="132"/>
                  </a:lnTo>
                  <a:lnTo>
                    <a:pt x="49" y="121"/>
                  </a:lnTo>
                  <a:lnTo>
                    <a:pt x="56" y="111"/>
                  </a:lnTo>
                  <a:lnTo>
                    <a:pt x="65" y="100"/>
                  </a:lnTo>
                  <a:lnTo>
                    <a:pt x="74" y="90"/>
                  </a:lnTo>
                  <a:lnTo>
                    <a:pt x="84" y="80"/>
                  </a:lnTo>
                  <a:lnTo>
                    <a:pt x="93" y="71"/>
                  </a:lnTo>
                  <a:lnTo>
                    <a:pt x="103" y="63"/>
                  </a:lnTo>
                  <a:lnTo>
                    <a:pt x="114" y="55"/>
                  </a:lnTo>
                  <a:lnTo>
                    <a:pt x="126" y="47"/>
                  </a:lnTo>
                  <a:lnTo>
                    <a:pt x="137" y="40"/>
                  </a:lnTo>
                  <a:lnTo>
                    <a:pt x="149" y="33"/>
                  </a:lnTo>
                  <a:lnTo>
                    <a:pt x="161" y="26"/>
                  </a:lnTo>
                  <a:lnTo>
                    <a:pt x="174" y="21"/>
                  </a:lnTo>
                  <a:lnTo>
                    <a:pt x="187" y="16"/>
                  </a:lnTo>
                  <a:lnTo>
                    <a:pt x="200" y="11"/>
                  </a:lnTo>
                  <a:lnTo>
                    <a:pt x="213" y="8"/>
                  </a:lnTo>
                  <a:lnTo>
                    <a:pt x="227" y="4"/>
                  </a:lnTo>
                  <a:lnTo>
                    <a:pt x="241" y="2"/>
                  </a:lnTo>
                  <a:lnTo>
                    <a:pt x="255" y="1"/>
                  </a:lnTo>
                  <a:lnTo>
                    <a:pt x="270" y="0"/>
                  </a:lnTo>
                  <a:lnTo>
                    <a:pt x="284" y="0"/>
                  </a:lnTo>
                  <a:close/>
                </a:path>
              </a:pathLst>
            </a:custGeom>
            <a:solidFill>
              <a:srgbClr val="B8312F"/>
            </a:solidFill>
            <a:ln w="9525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35" name="Freeform 15"/>
            <p:cNvSpPr/>
            <p:nvPr/>
          </p:nvSpPr>
          <p:spPr>
            <a:xfrm>
              <a:off x="5056" y="155"/>
              <a:ext cx="427" cy="417"/>
            </a:xfrm>
            <a:custGeom>
              <a:avLst/>
              <a:gdLst>
                <a:gd name="txL" fmla="*/ 0 w 550"/>
                <a:gd name="txT" fmla="*/ 0 h 536"/>
                <a:gd name="txR" fmla="*/ 550 w 550"/>
                <a:gd name="txB" fmla="*/ 536 h 536"/>
              </a:gdLst>
              <a:ahLst/>
              <a:cxnLst>
                <a:cxn ang="0">
                  <a:pos x="141" y="1"/>
                </a:cxn>
                <a:cxn ang="0">
                  <a:pos x="161" y="4"/>
                </a:cxn>
                <a:cxn ang="0">
                  <a:pos x="179" y="9"/>
                </a:cxn>
                <a:cxn ang="0">
                  <a:pos x="196" y="18"/>
                </a:cxn>
                <a:cxn ang="0">
                  <a:pos x="210" y="29"/>
                </a:cxn>
                <a:cxn ang="0">
                  <a:pos x="224" y="41"/>
                </a:cxn>
                <a:cxn ang="0">
                  <a:pos x="236" y="56"/>
                </a:cxn>
                <a:cxn ang="0">
                  <a:pos x="245" y="72"/>
                </a:cxn>
                <a:cxn ang="0">
                  <a:pos x="252" y="89"/>
                </a:cxn>
                <a:cxn ang="0">
                  <a:pos x="256" y="107"/>
                </a:cxn>
                <a:cxn ang="0">
                  <a:pos x="258" y="127"/>
                </a:cxn>
                <a:cxn ang="0">
                  <a:pos x="256" y="145"/>
                </a:cxn>
                <a:cxn ang="0">
                  <a:pos x="252" y="163"/>
                </a:cxn>
                <a:cxn ang="0">
                  <a:pos x="245" y="181"/>
                </a:cxn>
                <a:cxn ang="0">
                  <a:pos x="236" y="197"/>
                </a:cxn>
                <a:cxn ang="0">
                  <a:pos x="224" y="212"/>
                </a:cxn>
                <a:cxn ang="0">
                  <a:pos x="210" y="223"/>
                </a:cxn>
                <a:cxn ang="0">
                  <a:pos x="196" y="234"/>
                </a:cxn>
                <a:cxn ang="0">
                  <a:pos x="179" y="242"/>
                </a:cxn>
                <a:cxn ang="0">
                  <a:pos x="161" y="248"/>
                </a:cxn>
                <a:cxn ang="0">
                  <a:pos x="141" y="252"/>
                </a:cxn>
                <a:cxn ang="0">
                  <a:pos x="123" y="252"/>
                </a:cxn>
                <a:cxn ang="0">
                  <a:pos x="103" y="250"/>
                </a:cxn>
                <a:cxn ang="0">
                  <a:pos x="85" y="245"/>
                </a:cxn>
                <a:cxn ang="0">
                  <a:pos x="68" y="237"/>
                </a:cxn>
                <a:cxn ang="0">
                  <a:pos x="52" y="227"/>
                </a:cxn>
                <a:cxn ang="0">
                  <a:pos x="37" y="216"/>
                </a:cxn>
                <a:cxn ang="0">
                  <a:pos x="26" y="202"/>
                </a:cxn>
                <a:cxn ang="0">
                  <a:pos x="16" y="187"/>
                </a:cxn>
                <a:cxn ang="0">
                  <a:pos x="8" y="170"/>
                </a:cxn>
                <a:cxn ang="0">
                  <a:pos x="3" y="152"/>
                </a:cxn>
                <a:cxn ang="0">
                  <a:pos x="0" y="132"/>
                </a:cxn>
                <a:cxn ang="0">
                  <a:pos x="1" y="113"/>
                </a:cxn>
                <a:cxn ang="0">
                  <a:pos x="4" y="94"/>
                </a:cxn>
                <a:cxn ang="0">
                  <a:pos x="10" y="77"/>
                </a:cxn>
                <a:cxn ang="0">
                  <a:pos x="19" y="61"/>
                </a:cxn>
                <a:cxn ang="0">
                  <a:pos x="30" y="46"/>
                </a:cxn>
                <a:cxn ang="0">
                  <a:pos x="43" y="33"/>
                </a:cxn>
                <a:cxn ang="0">
                  <a:pos x="57" y="21"/>
                </a:cxn>
                <a:cxn ang="0">
                  <a:pos x="73" y="12"/>
                </a:cxn>
                <a:cxn ang="0">
                  <a:pos x="91" y="5"/>
                </a:cxn>
                <a:cxn ang="0">
                  <a:pos x="109" y="2"/>
                </a:cxn>
                <a:cxn ang="0">
                  <a:pos x="129" y="0"/>
                </a:cxn>
              </a:cxnLst>
              <a:rect l="txL" t="txT" r="txR" b="txB"/>
              <a:pathLst>
                <a:path w="550" h="536">
                  <a:moveTo>
                    <a:pt x="275" y="0"/>
                  </a:moveTo>
                  <a:lnTo>
                    <a:pt x="290" y="1"/>
                  </a:lnTo>
                  <a:lnTo>
                    <a:pt x="303" y="1"/>
                  </a:lnTo>
                  <a:lnTo>
                    <a:pt x="317" y="3"/>
                  </a:lnTo>
                  <a:lnTo>
                    <a:pt x="331" y="5"/>
                  </a:lnTo>
                  <a:lnTo>
                    <a:pt x="343" y="9"/>
                  </a:lnTo>
                  <a:lnTo>
                    <a:pt x="357" y="12"/>
                  </a:lnTo>
                  <a:lnTo>
                    <a:pt x="370" y="16"/>
                  </a:lnTo>
                  <a:lnTo>
                    <a:pt x="382" y="21"/>
                  </a:lnTo>
                  <a:lnTo>
                    <a:pt x="395" y="26"/>
                  </a:lnTo>
                  <a:lnTo>
                    <a:pt x="406" y="33"/>
                  </a:lnTo>
                  <a:lnTo>
                    <a:pt x="418" y="39"/>
                  </a:lnTo>
                  <a:lnTo>
                    <a:pt x="429" y="45"/>
                  </a:lnTo>
                  <a:lnTo>
                    <a:pt x="439" y="53"/>
                  </a:lnTo>
                  <a:lnTo>
                    <a:pt x="450" y="61"/>
                  </a:lnTo>
                  <a:lnTo>
                    <a:pt x="460" y="70"/>
                  </a:lnTo>
                  <a:lnTo>
                    <a:pt x="469" y="79"/>
                  </a:lnTo>
                  <a:lnTo>
                    <a:pt x="478" y="88"/>
                  </a:lnTo>
                  <a:lnTo>
                    <a:pt x="487" y="98"/>
                  </a:lnTo>
                  <a:lnTo>
                    <a:pt x="495" y="107"/>
                  </a:lnTo>
                  <a:lnTo>
                    <a:pt x="503" y="119"/>
                  </a:lnTo>
                  <a:lnTo>
                    <a:pt x="510" y="129"/>
                  </a:lnTo>
                  <a:lnTo>
                    <a:pt x="517" y="140"/>
                  </a:lnTo>
                  <a:lnTo>
                    <a:pt x="523" y="152"/>
                  </a:lnTo>
                  <a:lnTo>
                    <a:pt x="529" y="163"/>
                  </a:lnTo>
                  <a:lnTo>
                    <a:pt x="533" y="176"/>
                  </a:lnTo>
                  <a:lnTo>
                    <a:pt x="538" y="188"/>
                  </a:lnTo>
                  <a:lnTo>
                    <a:pt x="541" y="201"/>
                  </a:lnTo>
                  <a:lnTo>
                    <a:pt x="545" y="214"/>
                  </a:lnTo>
                  <a:lnTo>
                    <a:pt x="547" y="227"/>
                  </a:lnTo>
                  <a:lnTo>
                    <a:pt x="548" y="241"/>
                  </a:lnTo>
                  <a:lnTo>
                    <a:pt x="549" y="255"/>
                  </a:lnTo>
                  <a:lnTo>
                    <a:pt x="550" y="269"/>
                  </a:lnTo>
                  <a:lnTo>
                    <a:pt x="549" y="282"/>
                  </a:lnTo>
                  <a:lnTo>
                    <a:pt x="548" y="296"/>
                  </a:lnTo>
                  <a:lnTo>
                    <a:pt x="547" y="309"/>
                  </a:lnTo>
                  <a:lnTo>
                    <a:pt x="545" y="322"/>
                  </a:lnTo>
                  <a:lnTo>
                    <a:pt x="541" y="335"/>
                  </a:lnTo>
                  <a:lnTo>
                    <a:pt x="538" y="347"/>
                  </a:lnTo>
                  <a:lnTo>
                    <a:pt x="533" y="360"/>
                  </a:lnTo>
                  <a:lnTo>
                    <a:pt x="529" y="373"/>
                  </a:lnTo>
                  <a:lnTo>
                    <a:pt x="523" y="384"/>
                  </a:lnTo>
                  <a:lnTo>
                    <a:pt x="517" y="396"/>
                  </a:lnTo>
                  <a:lnTo>
                    <a:pt x="510" y="407"/>
                  </a:lnTo>
                  <a:lnTo>
                    <a:pt x="503" y="418"/>
                  </a:lnTo>
                  <a:lnTo>
                    <a:pt x="495" y="429"/>
                  </a:lnTo>
                  <a:lnTo>
                    <a:pt x="487" y="439"/>
                  </a:lnTo>
                  <a:lnTo>
                    <a:pt x="478" y="448"/>
                  </a:lnTo>
                  <a:lnTo>
                    <a:pt x="469" y="457"/>
                  </a:lnTo>
                  <a:lnTo>
                    <a:pt x="460" y="466"/>
                  </a:lnTo>
                  <a:lnTo>
                    <a:pt x="450" y="474"/>
                  </a:lnTo>
                  <a:lnTo>
                    <a:pt x="439" y="482"/>
                  </a:lnTo>
                  <a:lnTo>
                    <a:pt x="429" y="490"/>
                  </a:lnTo>
                  <a:lnTo>
                    <a:pt x="418" y="497"/>
                  </a:lnTo>
                  <a:lnTo>
                    <a:pt x="406" y="504"/>
                  </a:lnTo>
                  <a:lnTo>
                    <a:pt x="395" y="510"/>
                  </a:lnTo>
                  <a:lnTo>
                    <a:pt x="382" y="514"/>
                  </a:lnTo>
                  <a:lnTo>
                    <a:pt x="370" y="520"/>
                  </a:lnTo>
                  <a:lnTo>
                    <a:pt x="357" y="524"/>
                  </a:lnTo>
                  <a:lnTo>
                    <a:pt x="343" y="527"/>
                  </a:lnTo>
                  <a:lnTo>
                    <a:pt x="331" y="530"/>
                  </a:lnTo>
                  <a:lnTo>
                    <a:pt x="317" y="533"/>
                  </a:lnTo>
                  <a:lnTo>
                    <a:pt x="303" y="535"/>
                  </a:lnTo>
                  <a:lnTo>
                    <a:pt x="290" y="536"/>
                  </a:lnTo>
                  <a:lnTo>
                    <a:pt x="275" y="536"/>
                  </a:lnTo>
                  <a:lnTo>
                    <a:pt x="261" y="536"/>
                  </a:lnTo>
                  <a:lnTo>
                    <a:pt x="247" y="535"/>
                  </a:lnTo>
                  <a:lnTo>
                    <a:pt x="234" y="533"/>
                  </a:lnTo>
                  <a:lnTo>
                    <a:pt x="220" y="530"/>
                  </a:lnTo>
                  <a:lnTo>
                    <a:pt x="206" y="527"/>
                  </a:lnTo>
                  <a:lnTo>
                    <a:pt x="194" y="524"/>
                  </a:lnTo>
                  <a:lnTo>
                    <a:pt x="181" y="520"/>
                  </a:lnTo>
                  <a:lnTo>
                    <a:pt x="168" y="514"/>
                  </a:lnTo>
                  <a:lnTo>
                    <a:pt x="156" y="510"/>
                  </a:lnTo>
                  <a:lnTo>
                    <a:pt x="144" y="504"/>
                  </a:lnTo>
                  <a:lnTo>
                    <a:pt x="133" y="497"/>
                  </a:lnTo>
                  <a:lnTo>
                    <a:pt x="121" y="490"/>
                  </a:lnTo>
                  <a:lnTo>
                    <a:pt x="111" y="482"/>
                  </a:lnTo>
                  <a:lnTo>
                    <a:pt x="101" y="474"/>
                  </a:lnTo>
                  <a:lnTo>
                    <a:pt x="91" y="466"/>
                  </a:lnTo>
                  <a:lnTo>
                    <a:pt x="80" y="457"/>
                  </a:lnTo>
                  <a:lnTo>
                    <a:pt x="72" y="448"/>
                  </a:lnTo>
                  <a:lnTo>
                    <a:pt x="63" y="439"/>
                  </a:lnTo>
                  <a:lnTo>
                    <a:pt x="55" y="429"/>
                  </a:lnTo>
                  <a:lnTo>
                    <a:pt x="47" y="418"/>
                  </a:lnTo>
                  <a:lnTo>
                    <a:pt x="40" y="407"/>
                  </a:lnTo>
                  <a:lnTo>
                    <a:pt x="33" y="396"/>
                  </a:lnTo>
                  <a:lnTo>
                    <a:pt x="28" y="384"/>
                  </a:lnTo>
                  <a:lnTo>
                    <a:pt x="22" y="373"/>
                  </a:lnTo>
                  <a:lnTo>
                    <a:pt x="17" y="360"/>
                  </a:lnTo>
                  <a:lnTo>
                    <a:pt x="13" y="347"/>
                  </a:lnTo>
                  <a:lnTo>
                    <a:pt x="9" y="335"/>
                  </a:lnTo>
                  <a:lnTo>
                    <a:pt x="6" y="322"/>
                  </a:lnTo>
                  <a:lnTo>
                    <a:pt x="4" y="309"/>
                  </a:lnTo>
                  <a:lnTo>
                    <a:pt x="1" y="296"/>
                  </a:lnTo>
                  <a:lnTo>
                    <a:pt x="0" y="282"/>
                  </a:lnTo>
                  <a:lnTo>
                    <a:pt x="0" y="269"/>
                  </a:lnTo>
                  <a:lnTo>
                    <a:pt x="0" y="255"/>
                  </a:lnTo>
                  <a:lnTo>
                    <a:pt x="1" y="241"/>
                  </a:lnTo>
                  <a:lnTo>
                    <a:pt x="4" y="227"/>
                  </a:lnTo>
                  <a:lnTo>
                    <a:pt x="6" y="214"/>
                  </a:lnTo>
                  <a:lnTo>
                    <a:pt x="9" y="201"/>
                  </a:lnTo>
                  <a:lnTo>
                    <a:pt x="13" y="188"/>
                  </a:lnTo>
                  <a:lnTo>
                    <a:pt x="17" y="176"/>
                  </a:lnTo>
                  <a:lnTo>
                    <a:pt x="22" y="163"/>
                  </a:lnTo>
                  <a:lnTo>
                    <a:pt x="28" y="152"/>
                  </a:lnTo>
                  <a:lnTo>
                    <a:pt x="33" y="140"/>
                  </a:lnTo>
                  <a:lnTo>
                    <a:pt x="40" y="129"/>
                  </a:lnTo>
                  <a:lnTo>
                    <a:pt x="47" y="119"/>
                  </a:lnTo>
                  <a:lnTo>
                    <a:pt x="55" y="107"/>
                  </a:lnTo>
                  <a:lnTo>
                    <a:pt x="63" y="98"/>
                  </a:lnTo>
                  <a:lnTo>
                    <a:pt x="72" y="88"/>
                  </a:lnTo>
                  <a:lnTo>
                    <a:pt x="80" y="79"/>
                  </a:lnTo>
                  <a:lnTo>
                    <a:pt x="91" y="70"/>
                  </a:lnTo>
                  <a:lnTo>
                    <a:pt x="101" y="61"/>
                  </a:lnTo>
                  <a:lnTo>
                    <a:pt x="111" y="53"/>
                  </a:lnTo>
                  <a:lnTo>
                    <a:pt x="121" y="45"/>
                  </a:lnTo>
                  <a:lnTo>
                    <a:pt x="133" y="39"/>
                  </a:lnTo>
                  <a:lnTo>
                    <a:pt x="144" y="33"/>
                  </a:lnTo>
                  <a:lnTo>
                    <a:pt x="156" y="26"/>
                  </a:lnTo>
                  <a:lnTo>
                    <a:pt x="168" y="21"/>
                  </a:lnTo>
                  <a:lnTo>
                    <a:pt x="181" y="16"/>
                  </a:lnTo>
                  <a:lnTo>
                    <a:pt x="194" y="12"/>
                  </a:lnTo>
                  <a:lnTo>
                    <a:pt x="206" y="9"/>
                  </a:lnTo>
                  <a:lnTo>
                    <a:pt x="220" y="5"/>
                  </a:lnTo>
                  <a:lnTo>
                    <a:pt x="234" y="3"/>
                  </a:lnTo>
                  <a:lnTo>
                    <a:pt x="247" y="1"/>
                  </a:lnTo>
                  <a:lnTo>
                    <a:pt x="261" y="1"/>
                  </a:lnTo>
                  <a:lnTo>
                    <a:pt x="275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36" name="Freeform 16"/>
            <p:cNvSpPr/>
            <p:nvPr/>
          </p:nvSpPr>
          <p:spPr>
            <a:xfrm>
              <a:off x="5066" y="164"/>
              <a:ext cx="408" cy="398"/>
            </a:xfrm>
            <a:custGeom>
              <a:avLst/>
              <a:gdLst>
                <a:gd name="txL" fmla="*/ 0 w 525"/>
                <a:gd name="txT" fmla="*/ 0 h 512"/>
                <a:gd name="txR" fmla="*/ 525 w 525"/>
                <a:gd name="txB" fmla="*/ 512 h 512"/>
              </a:gdLst>
              <a:ahLst/>
              <a:cxnLst>
                <a:cxn ang="0">
                  <a:pos x="136" y="1"/>
                </a:cxn>
                <a:cxn ang="0">
                  <a:pos x="154" y="4"/>
                </a:cxn>
                <a:cxn ang="0">
                  <a:pos x="172" y="9"/>
                </a:cxn>
                <a:cxn ang="0">
                  <a:pos x="187" y="18"/>
                </a:cxn>
                <a:cxn ang="0">
                  <a:pos x="201" y="28"/>
                </a:cxn>
                <a:cxn ang="0">
                  <a:pos x="214" y="40"/>
                </a:cxn>
                <a:cxn ang="0">
                  <a:pos x="225" y="53"/>
                </a:cxn>
                <a:cxn ang="0">
                  <a:pos x="234" y="68"/>
                </a:cxn>
                <a:cxn ang="0">
                  <a:pos x="241" y="85"/>
                </a:cxn>
                <a:cxn ang="0">
                  <a:pos x="245" y="102"/>
                </a:cxn>
                <a:cxn ang="0">
                  <a:pos x="246" y="120"/>
                </a:cxn>
                <a:cxn ang="0">
                  <a:pos x="245" y="138"/>
                </a:cxn>
                <a:cxn ang="0">
                  <a:pos x="241" y="156"/>
                </a:cxn>
                <a:cxn ang="0">
                  <a:pos x="234" y="173"/>
                </a:cxn>
                <a:cxn ang="0">
                  <a:pos x="225" y="188"/>
                </a:cxn>
                <a:cxn ang="0">
                  <a:pos x="214" y="201"/>
                </a:cxn>
                <a:cxn ang="0">
                  <a:pos x="201" y="213"/>
                </a:cxn>
                <a:cxn ang="0">
                  <a:pos x="187" y="223"/>
                </a:cxn>
                <a:cxn ang="0">
                  <a:pos x="172" y="231"/>
                </a:cxn>
                <a:cxn ang="0">
                  <a:pos x="154" y="237"/>
                </a:cxn>
                <a:cxn ang="0">
                  <a:pos x="136" y="239"/>
                </a:cxn>
                <a:cxn ang="0">
                  <a:pos x="117" y="240"/>
                </a:cxn>
                <a:cxn ang="0">
                  <a:pos x="98" y="238"/>
                </a:cxn>
                <a:cxn ang="0">
                  <a:pos x="80" y="233"/>
                </a:cxn>
                <a:cxn ang="0">
                  <a:pos x="64" y="226"/>
                </a:cxn>
                <a:cxn ang="0">
                  <a:pos x="50" y="216"/>
                </a:cxn>
                <a:cxn ang="0">
                  <a:pos x="36" y="205"/>
                </a:cxn>
                <a:cxn ang="0">
                  <a:pos x="24" y="192"/>
                </a:cxn>
                <a:cxn ang="0">
                  <a:pos x="15" y="178"/>
                </a:cxn>
                <a:cxn ang="0">
                  <a:pos x="7" y="162"/>
                </a:cxn>
                <a:cxn ang="0">
                  <a:pos x="2" y="145"/>
                </a:cxn>
                <a:cxn ang="0">
                  <a:pos x="0" y="126"/>
                </a:cxn>
                <a:cxn ang="0">
                  <a:pos x="1" y="108"/>
                </a:cxn>
                <a:cxn ang="0">
                  <a:pos x="4" y="90"/>
                </a:cxn>
                <a:cxn ang="0">
                  <a:pos x="9" y="73"/>
                </a:cxn>
                <a:cxn ang="0">
                  <a:pos x="18" y="58"/>
                </a:cxn>
                <a:cxn ang="0">
                  <a:pos x="28" y="44"/>
                </a:cxn>
                <a:cxn ang="0">
                  <a:pos x="40" y="31"/>
                </a:cxn>
                <a:cxn ang="0">
                  <a:pos x="54" y="20"/>
                </a:cxn>
                <a:cxn ang="0">
                  <a:pos x="69" y="12"/>
                </a:cxn>
                <a:cxn ang="0">
                  <a:pos x="86" y="5"/>
                </a:cxn>
                <a:cxn ang="0">
                  <a:pos x="104" y="2"/>
                </a:cxn>
                <a:cxn ang="0">
                  <a:pos x="124" y="0"/>
                </a:cxn>
              </a:cxnLst>
              <a:rect l="txL" t="txT" r="txR" b="txB"/>
              <a:pathLst>
                <a:path w="525" h="512">
                  <a:moveTo>
                    <a:pt x="262" y="0"/>
                  </a:moveTo>
                  <a:lnTo>
                    <a:pt x="275" y="0"/>
                  </a:lnTo>
                  <a:lnTo>
                    <a:pt x="289" y="1"/>
                  </a:lnTo>
                  <a:lnTo>
                    <a:pt x="302" y="3"/>
                  </a:lnTo>
                  <a:lnTo>
                    <a:pt x="315" y="5"/>
                  </a:lnTo>
                  <a:lnTo>
                    <a:pt x="328" y="8"/>
                  </a:lnTo>
                  <a:lnTo>
                    <a:pt x="341" y="12"/>
                  </a:lnTo>
                  <a:lnTo>
                    <a:pt x="352" y="15"/>
                  </a:lnTo>
                  <a:lnTo>
                    <a:pt x="365" y="20"/>
                  </a:lnTo>
                  <a:lnTo>
                    <a:pt x="376" y="25"/>
                  </a:lnTo>
                  <a:lnTo>
                    <a:pt x="388" y="31"/>
                  </a:lnTo>
                  <a:lnTo>
                    <a:pt x="398" y="37"/>
                  </a:lnTo>
                  <a:lnTo>
                    <a:pt x="409" y="44"/>
                  </a:lnTo>
                  <a:lnTo>
                    <a:pt x="420" y="51"/>
                  </a:lnTo>
                  <a:lnTo>
                    <a:pt x="429" y="59"/>
                  </a:lnTo>
                  <a:lnTo>
                    <a:pt x="439" y="67"/>
                  </a:lnTo>
                  <a:lnTo>
                    <a:pt x="448" y="75"/>
                  </a:lnTo>
                  <a:lnTo>
                    <a:pt x="456" y="84"/>
                  </a:lnTo>
                  <a:lnTo>
                    <a:pt x="464" y="93"/>
                  </a:lnTo>
                  <a:lnTo>
                    <a:pt x="472" y="103"/>
                  </a:lnTo>
                  <a:lnTo>
                    <a:pt x="480" y="112"/>
                  </a:lnTo>
                  <a:lnTo>
                    <a:pt x="487" y="124"/>
                  </a:lnTo>
                  <a:lnTo>
                    <a:pt x="493" y="134"/>
                  </a:lnTo>
                  <a:lnTo>
                    <a:pt x="498" y="146"/>
                  </a:lnTo>
                  <a:lnTo>
                    <a:pt x="504" y="156"/>
                  </a:lnTo>
                  <a:lnTo>
                    <a:pt x="509" y="168"/>
                  </a:lnTo>
                  <a:lnTo>
                    <a:pt x="513" y="180"/>
                  </a:lnTo>
                  <a:lnTo>
                    <a:pt x="517" y="192"/>
                  </a:lnTo>
                  <a:lnTo>
                    <a:pt x="519" y="204"/>
                  </a:lnTo>
                  <a:lnTo>
                    <a:pt x="521" y="216"/>
                  </a:lnTo>
                  <a:lnTo>
                    <a:pt x="524" y="230"/>
                  </a:lnTo>
                  <a:lnTo>
                    <a:pt x="525" y="243"/>
                  </a:lnTo>
                  <a:lnTo>
                    <a:pt x="525" y="257"/>
                  </a:lnTo>
                  <a:lnTo>
                    <a:pt x="525" y="269"/>
                  </a:lnTo>
                  <a:lnTo>
                    <a:pt x="524" y="282"/>
                  </a:lnTo>
                  <a:lnTo>
                    <a:pt x="521" y="295"/>
                  </a:lnTo>
                  <a:lnTo>
                    <a:pt x="519" y="308"/>
                  </a:lnTo>
                  <a:lnTo>
                    <a:pt x="517" y="319"/>
                  </a:lnTo>
                  <a:lnTo>
                    <a:pt x="513" y="332"/>
                  </a:lnTo>
                  <a:lnTo>
                    <a:pt x="509" y="345"/>
                  </a:lnTo>
                  <a:lnTo>
                    <a:pt x="504" y="356"/>
                  </a:lnTo>
                  <a:lnTo>
                    <a:pt x="498" y="367"/>
                  </a:lnTo>
                  <a:lnTo>
                    <a:pt x="493" y="378"/>
                  </a:lnTo>
                  <a:lnTo>
                    <a:pt x="487" y="389"/>
                  </a:lnTo>
                  <a:lnTo>
                    <a:pt x="480" y="400"/>
                  </a:lnTo>
                  <a:lnTo>
                    <a:pt x="472" y="409"/>
                  </a:lnTo>
                  <a:lnTo>
                    <a:pt x="464" y="419"/>
                  </a:lnTo>
                  <a:lnTo>
                    <a:pt x="456" y="428"/>
                  </a:lnTo>
                  <a:lnTo>
                    <a:pt x="448" y="437"/>
                  </a:lnTo>
                  <a:lnTo>
                    <a:pt x="439" y="445"/>
                  </a:lnTo>
                  <a:lnTo>
                    <a:pt x="429" y="453"/>
                  </a:lnTo>
                  <a:lnTo>
                    <a:pt x="420" y="461"/>
                  </a:lnTo>
                  <a:lnTo>
                    <a:pt x="409" y="468"/>
                  </a:lnTo>
                  <a:lnTo>
                    <a:pt x="398" y="475"/>
                  </a:lnTo>
                  <a:lnTo>
                    <a:pt x="388" y="481"/>
                  </a:lnTo>
                  <a:lnTo>
                    <a:pt x="376" y="486"/>
                  </a:lnTo>
                  <a:lnTo>
                    <a:pt x="365" y="492"/>
                  </a:lnTo>
                  <a:lnTo>
                    <a:pt x="352" y="497"/>
                  </a:lnTo>
                  <a:lnTo>
                    <a:pt x="341" y="500"/>
                  </a:lnTo>
                  <a:lnTo>
                    <a:pt x="328" y="504"/>
                  </a:lnTo>
                  <a:lnTo>
                    <a:pt x="315" y="507"/>
                  </a:lnTo>
                  <a:lnTo>
                    <a:pt x="302" y="509"/>
                  </a:lnTo>
                  <a:lnTo>
                    <a:pt x="289" y="510"/>
                  </a:lnTo>
                  <a:lnTo>
                    <a:pt x="275" y="512"/>
                  </a:lnTo>
                  <a:lnTo>
                    <a:pt x="262" y="512"/>
                  </a:lnTo>
                  <a:lnTo>
                    <a:pt x="249" y="512"/>
                  </a:lnTo>
                  <a:lnTo>
                    <a:pt x="235" y="510"/>
                  </a:lnTo>
                  <a:lnTo>
                    <a:pt x="222" y="509"/>
                  </a:lnTo>
                  <a:lnTo>
                    <a:pt x="209" y="507"/>
                  </a:lnTo>
                  <a:lnTo>
                    <a:pt x="197" y="504"/>
                  </a:lnTo>
                  <a:lnTo>
                    <a:pt x="184" y="500"/>
                  </a:lnTo>
                  <a:lnTo>
                    <a:pt x="171" y="497"/>
                  </a:lnTo>
                  <a:lnTo>
                    <a:pt x="160" y="492"/>
                  </a:lnTo>
                  <a:lnTo>
                    <a:pt x="148" y="486"/>
                  </a:lnTo>
                  <a:lnTo>
                    <a:pt x="137" y="481"/>
                  </a:lnTo>
                  <a:lnTo>
                    <a:pt x="126" y="475"/>
                  </a:lnTo>
                  <a:lnTo>
                    <a:pt x="115" y="468"/>
                  </a:lnTo>
                  <a:lnTo>
                    <a:pt x="105" y="461"/>
                  </a:lnTo>
                  <a:lnTo>
                    <a:pt x="95" y="453"/>
                  </a:lnTo>
                  <a:lnTo>
                    <a:pt x="86" y="445"/>
                  </a:lnTo>
                  <a:lnTo>
                    <a:pt x="76" y="437"/>
                  </a:lnTo>
                  <a:lnTo>
                    <a:pt x="67" y="428"/>
                  </a:lnTo>
                  <a:lnTo>
                    <a:pt x="59" y="419"/>
                  </a:lnTo>
                  <a:lnTo>
                    <a:pt x="51" y="409"/>
                  </a:lnTo>
                  <a:lnTo>
                    <a:pt x="44" y="400"/>
                  </a:lnTo>
                  <a:lnTo>
                    <a:pt x="38" y="389"/>
                  </a:lnTo>
                  <a:lnTo>
                    <a:pt x="32" y="378"/>
                  </a:lnTo>
                  <a:lnTo>
                    <a:pt x="25" y="367"/>
                  </a:lnTo>
                  <a:lnTo>
                    <a:pt x="20" y="356"/>
                  </a:lnTo>
                  <a:lnTo>
                    <a:pt x="16" y="345"/>
                  </a:lnTo>
                  <a:lnTo>
                    <a:pt x="11" y="332"/>
                  </a:lnTo>
                  <a:lnTo>
                    <a:pt x="8" y="319"/>
                  </a:lnTo>
                  <a:lnTo>
                    <a:pt x="4" y="308"/>
                  </a:lnTo>
                  <a:lnTo>
                    <a:pt x="2" y="295"/>
                  </a:lnTo>
                  <a:lnTo>
                    <a:pt x="1" y="282"/>
                  </a:lnTo>
                  <a:lnTo>
                    <a:pt x="0" y="269"/>
                  </a:lnTo>
                  <a:lnTo>
                    <a:pt x="0" y="257"/>
                  </a:lnTo>
                  <a:lnTo>
                    <a:pt x="0" y="243"/>
                  </a:lnTo>
                  <a:lnTo>
                    <a:pt x="1" y="230"/>
                  </a:lnTo>
                  <a:lnTo>
                    <a:pt x="2" y="216"/>
                  </a:lnTo>
                  <a:lnTo>
                    <a:pt x="4" y="204"/>
                  </a:lnTo>
                  <a:lnTo>
                    <a:pt x="8" y="192"/>
                  </a:lnTo>
                  <a:lnTo>
                    <a:pt x="11" y="180"/>
                  </a:lnTo>
                  <a:lnTo>
                    <a:pt x="16" y="168"/>
                  </a:lnTo>
                  <a:lnTo>
                    <a:pt x="20" y="156"/>
                  </a:lnTo>
                  <a:lnTo>
                    <a:pt x="25" y="146"/>
                  </a:lnTo>
                  <a:lnTo>
                    <a:pt x="32" y="134"/>
                  </a:lnTo>
                  <a:lnTo>
                    <a:pt x="38" y="124"/>
                  </a:lnTo>
                  <a:lnTo>
                    <a:pt x="44" y="112"/>
                  </a:lnTo>
                  <a:lnTo>
                    <a:pt x="51" y="103"/>
                  </a:lnTo>
                  <a:lnTo>
                    <a:pt x="59" y="93"/>
                  </a:lnTo>
                  <a:lnTo>
                    <a:pt x="67" y="84"/>
                  </a:lnTo>
                  <a:lnTo>
                    <a:pt x="76" y="75"/>
                  </a:lnTo>
                  <a:lnTo>
                    <a:pt x="86" y="67"/>
                  </a:lnTo>
                  <a:lnTo>
                    <a:pt x="95" y="59"/>
                  </a:lnTo>
                  <a:lnTo>
                    <a:pt x="105" y="51"/>
                  </a:lnTo>
                  <a:lnTo>
                    <a:pt x="115" y="44"/>
                  </a:lnTo>
                  <a:lnTo>
                    <a:pt x="126" y="37"/>
                  </a:lnTo>
                  <a:lnTo>
                    <a:pt x="137" y="31"/>
                  </a:lnTo>
                  <a:lnTo>
                    <a:pt x="148" y="25"/>
                  </a:lnTo>
                  <a:lnTo>
                    <a:pt x="160" y="20"/>
                  </a:lnTo>
                  <a:lnTo>
                    <a:pt x="171" y="15"/>
                  </a:lnTo>
                  <a:lnTo>
                    <a:pt x="184" y="12"/>
                  </a:lnTo>
                  <a:lnTo>
                    <a:pt x="197" y="8"/>
                  </a:lnTo>
                  <a:lnTo>
                    <a:pt x="209" y="5"/>
                  </a:lnTo>
                  <a:lnTo>
                    <a:pt x="222" y="3"/>
                  </a:lnTo>
                  <a:lnTo>
                    <a:pt x="235" y="1"/>
                  </a:lnTo>
                  <a:lnTo>
                    <a:pt x="249" y="0"/>
                  </a:lnTo>
                  <a:lnTo>
                    <a:pt x="262" y="0"/>
                  </a:lnTo>
                  <a:close/>
                </a:path>
              </a:pathLst>
            </a:custGeom>
            <a:solidFill>
              <a:srgbClr val="B73230"/>
            </a:solidFill>
            <a:ln w="9525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37" name="Freeform 17"/>
            <p:cNvSpPr/>
            <p:nvPr/>
          </p:nvSpPr>
          <p:spPr>
            <a:xfrm>
              <a:off x="5109" y="212"/>
              <a:ext cx="137" cy="130"/>
            </a:xfrm>
            <a:custGeom>
              <a:avLst/>
              <a:gdLst>
                <a:gd name="txL" fmla="*/ 0 w 176"/>
                <a:gd name="txT" fmla="*/ 0 h 168"/>
                <a:gd name="txR" fmla="*/ 176 w 176"/>
                <a:gd name="txB" fmla="*/ 168 h 168"/>
              </a:gdLst>
              <a:ahLst/>
              <a:cxnLst>
                <a:cxn ang="0">
                  <a:pos x="42" y="0"/>
                </a:cxn>
                <a:cxn ang="0">
                  <a:pos x="51" y="30"/>
                </a:cxn>
                <a:cxn ang="0">
                  <a:pos x="83" y="30"/>
                </a:cxn>
                <a:cxn ang="0">
                  <a:pos x="57" y="48"/>
                </a:cxn>
                <a:cxn ang="0">
                  <a:pos x="67" y="78"/>
                </a:cxn>
                <a:cxn ang="0">
                  <a:pos x="42" y="60"/>
                </a:cxn>
                <a:cxn ang="0">
                  <a:pos x="16" y="78"/>
                </a:cxn>
                <a:cxn ang="0">
                  <a:pos x="26" y="48"/>
                </a:cxn>
                <a:cxn ang="0">
                  <a:pos x="0" y="30"/>
                </a:cxn>
                <a:cxn ang="0">
                  <a:pos x="31" y="30"/>
                </a:cxn>
                <a:cxn ang="0">
                  <a:pos x="42" y="0"/>
                </a:cxn>
              </a:cxnLst>
              <a:rect l="txL" t="txT" r="txR" b="txB"/>
              <a:pathLst>
                <a:path w="176" h="168">
                  <a:moveTo>
                    <a:pt x="88" y="0"/>
                  </a:moveTo>
                  <a:lnTo>
                    <a:pt x="109" y="64"/>
                  </a:lnTo>
                  <a:lnTo>
                    <a:pt x="176" y="64"/>
                  </a:lnTo>
                  <a:lnTo>
                    <a:pt x="121" y="104"/>
                  </a:lnTo>
                  <a:lnTo>
                    <a:pt x="142" y="168"/>
                  </a:lnTo>
                  <a:lnTo>
                    <a:pt x="88" y="128"/>
                  </a:lnTo>
                  <a:lnTo>
                    <a:pt x="33" y="168"/>
                  </a:lnTo>
                  <a:lnTo>
                    <a:pt x="54" y="104"/>
                  </a:lnTo>
                  <a:lnTo>
                    <a:pt x="0" y="64"/>
                  </a:lnTo>
                  <a:lnTo>
                    <a:pt x="66" y="64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ECE300"/>
            </a:solidFill>
            <a:ln w="9525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38" name="Freeform 18"/>
            <p:cNvSpPr/>
            <p:nvPr/>
          </p:nvSpPr>
          <p:spPr>
            <a:xfrm>
              <a:off x="5223" y="194"/>
              <a:ext cx="172" cy="339"/>
            </a:xfrm>
            <a:custGeom>
              <a:avLst/>
              <a:gdLst>
                <a:gd name="txL" fmla="*/ 0 w 222"/>
                <a:gd name="txT" fmla="*/ 0 h 436"/>
                <a:gd name="txR" fmla="*/ 222 w 222"/>
                <a:gd name="txB" fmla="*/ 436 h 436"/>
              </a:gdLst>
              <a:ahLst/>
              <a:cxnLst>
                <a:cxn ang="0">
                  <a:pos x="55" y="1"/>
                </a:cxn>
                <a:cxn ang="0">
                  <a:pos x="50" y="9"/>
                </a:cxn>
                <a:cxn ang="0">
                  <a:pos x="46" y="16"/>
                </a:cxn>
                <a:cxn ang="0">
                  <a:pos x="43" y="23"/>
                </a:cxn>
                <a:cxn ang="0">
                  <a:pos x="40" y="30"/>
                </a:cxn>
                <a:cxn ang="0">
                  <a:pos x="36" y="40"/>
                </a:cxn>
                <a:cxn ang="0">
                  <a:pos x="32" y="48"/>
                </a:cxn>
                <a:cxn ang="0">
                  <a:pos x="28" y="58"/>
                </a:cxn>
                <a:cxn ang="0">
                  <a:pos x="26" y="67"/>
                </a:cxn>
                <a:cxn ang="0">
                  <a:pos x="19" y="86"/>
                </a:cxn>
                <a:cxn ang="0">
                  <a:pos x="14" y="107"/>
                </a:cxn>
                <a:cxn ang="0">
                  <a:pos x="12" y="113"/>
                </a:cxn>
                <a:cxn ang="0">
                  <a:pos x="10" y="121"/>
                </a:cxn>
                <a:cxn ang="0">
                  <a:pos x="9" y="130"/>
                </a:cxn>
                <a:cxn ang="0">
                  <a:pos x="7" y="139"/>
                </a:cxn>
                <a:cxn ang="0">
                  <a:pos x="5" y="153"/>
                </a:cxn>
                <a:cxn ang="0">
                  <a:pos x="3" y="168"/>
                </a:cxn>
                <a:cxn ang="0">
                  <a:pos x="2" y="183"/>
                </a:cxn>
                <a:cxn ang="0">
                  <a:pos x="0" y="198"/>
                </a:cxn>
                <a:cxn ang="0">
                  <a:pos x="102" y="205"/>
                </a:cxn>
                <a:cxn ang="0">
                  <a:pos x="103" y="193"/>
                </a:cxn>
                <a:cxn ang="0">
                  <a:pos x="103" y="180"/>
                </a:cxn>
                <a:cxn ang="0">
                  <a:pos x="103" y="166"/>
                </a:cxn>
                <a:cxn ang="0">
                  <a:pos x="103" y="149"/>
                </a:cxn>
                <a:cxn ang="0">
                  <a:pos x="102" y="136"/>
                </a:cxn>
                <a:cxn ang="0">
                  <a:pos x="100" y="123"/>
                </a:cxn>
                <a:cxn ang="0">
                  <a:pos x="99" y="110"/>
                </a:cxn>
                <a:cxn ang="0">
                  <a:pos x="97" y="96"/>
                </a:cxn>
                <a:cxn ang="0">
                  <a:pos x="95" y="83"/>
                </a:cxn>
                <a:cxn ang="0">
                  <a:pos x="90" y="71"/>
                </a:cxn>
                <a:cxn ang="0">
                  <a:pos x="86" y="58"/>
                </a:cxn>
                <a:cxn ang="0">
                  <a:pos x="81" y="45"/>
                </a:cxn>
                <a:cxn ang="0">
                  <a:pos x="76" y="34"/>
                </a:cxn>
                <a:cxn ang="0">
                  <a:pos x="70" y="23"/>
                </a:cxn>
                <a:cxn ang="0">
                  <a:pos x="63" y="12"/>
                </a:cxn>
                <a:cxn ang="0">
                  <a:pos x="57" y="2"/>
                </a:cxn>
                <a:cxn ang="0">
                  <a:pos x="57" y="0"/>
                </a:cxn>
                <a:cxn ang="0">
                  <a:pos x="56" y="0"/>
                </a:cxn>
                <a:cxn ang="0">
                  <a:pos x="55" y="0"/>
                </a:cxn>
                <a:cxn ang="0">
                  <a:pos x="55" y="1"/>
                </a:cxn>
              </a:cxnLst>
              <a:rect l="txL" t="txT" r="txR" b="txB"/>
              <a:pathLst>
                <a:path w="222" h="436">
                  <a:moveTo>
                    <a:pt x="119" y="1"/>
                  </a:moveTo>
                  <a:lnTo>
                    <a:pt x="109" y="18"/>
                  </a:lnTo>
                  <a:lnTo>
                    <a:pt x="100" y="33"/>
                  </a:lnTo>
                  <a:lnTo>
                    <a:pt x="93" y="49"/>
                  </a:lnTo>
                  <a:lnTo>
                    <a:pt x="85" y="64"/>
                  </a:lnTo>
                  <a:lnTo>
                    <a:pt x="77" y="84"/>
                  </a:lnTo>
                  <a:lnTo>
                    <a:pt x="69" y="103"/>
                  </a:lnTo>
                  <a:lnTo>
                    <a:pt x="61" y="122"/>
                  </a:lnTo>
                  <a:lnTo>
                    <a:pt x="54" y="143"/>
                  </a:lnTo>
                  <a:lnTo>
                    <a:pt x="41" y="184"/>
                  </a:lnTo>
                  <a:lnTo>
                    <a:pt x="30" y="227"/>
                  </a:lnTo>
                  <a:lnTo>
                    <a:pt x="25" y="241"/>
                  </a:lnTo>
                  <a:lnTo>
                    <a:pt x="22" y="259"/>
                  </a:lnTo>
                  <a:lnTo>
                    <a:pt x="19" y="277"/>
                  </a:lnTo>
                  <a:lnTo>
                    <a:pt x="15" y="296"/>
                  </a:lnTo>
                  <a:lnTo>
                    <a:pt x="11" y="327"/>
                  </a:lnTo>
                  <a:lnTo>
                    <a:pt x="7" y="358"/>
                  </a:lnTo>
                  <a:lnTo>
                    <a:pt x="4" y="390"/>
                  </a:lnTo>
                  <a:lnTo>
                    <a:pt x="0" y="422"/>
                  </a:lnTo>
                  <a:lnTo>
                    <a:pt x="221" y="436"/>
                  </a:lnTo>
                  <a:lnTo>
                    <a:pt x="222" y="410"/>
                  </a:lnTo>
                  <a:lnTo>
                    <a:pt x="222" y="383"/>
                  </a:lnTo>
                  <a:lnTo>
                    <a:pt x="222" y="352"/>
                  </a:lnTo>
                  <a:lnTo>
                    <a:pt x="222" y="318"/>
                  </a:lnTo>
                  <a:lnTo>
                    <a:pt x="220" y="289"/>
                  </a:lnTo>
                  <a:lnTo>
                    <a:pt x="216" y="261"/>
                  </a:lnTo>
                  <a:lnTo>
                    <a:pt x="213" y="233"/>
                  </a:lnTo>
                  <a:lnTo>
                    <a:pt x="208" y="206"/>
                  </a:lnTo>
                  <a:lnTo>
                    <a:pt x="202" y="177"/>
                  </a:lnTo>
                  <a:lnTo>
                    <a:pt x="194" y="150"/>
                  </a:lnTo>
                  <a:lnTo>
                    <a:pt x="184" y="124"/>
                  </a:lnTo>
                  <a:lnTo>
                    <a:pt x="174" y="97"/>
                  </a:lnTo>
                  <a:lnTo>
                    <a:pt x="163" y="72"/>
                  </a:lnTo>
                  <a:lnTo>
                    <a:pt x="150" y="48"/>
                  </a:lnTo>
                  <a:lnTo>
                    <a:pt x="136" y="25"/>
                  </a:lnTo>
                  <a:lnTo>
                    <a:pt x="123" y="2"/>
                  </a:lnTo>
                  <a:lnTo>
                    <a:pt x="121" y="0"/>
                  </a:lnTo>
                  <a:lnTo>
                    <a:pt x="120" y="0"/>
                  </a:lnTo>
                  <a:lnTo>
                    <a:pt x="119" y="0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rgbClr val="ECE300"/>
            </a:solidFill>
            <a:ln w="9525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39" name="Freeform 19"/>
            <p:cNvSpPr>
              <a:spLocks noEditPoints="1"/>
            </p:cNvSpPr>
            <p:nvPr/>
          </p:nvSpPr>
          <p:spPr>
            <a:xfrm>
              <a:off x="5289" y="238"/>
              <a:ext cx="71" cy="50"/>
            </a:xfrm>
            <a:custGeom>
              <a:avLst/>
              <a:gdLst>
                <a:gd name="txL" fmla="*/ 0 w 91"/>
                <a:gd name="txT" fmla="*/ 0 h 64"/>
                <a:gd name="txR" fmla="*/ 91 w 91"/>
                <a:gd name="txB" fmla="*/ 64 h 64"/>
              </a:gdLst>
              <a:ahLst/>
              <a:cxnLst>
                <a:cxn ang="0">
                  <a:pos x="29" y="26"/>
                </a:cxn>
                <a:cxn ang="0">
                  <a:pos x="25" y="30"/>
                </a:cxn>
                <a:cxn ang="0">
                  <a:pos x="23" y="27"/>
                </a:cxn>
                <a:cxn ang="0">
                  <a:pos x="22" y="25"/>
                </a:cxn>
                <a:cxn ang="0">
                  <a:pos x="20" y="23"/>
                </a:cxn>
                <a:cxn ang="0">
                  <a:pos x="18" y="21"/>
                </a:cxn>
                <a:cxn ang="0">
                  <a:pos x="15" y="17"/>
                </a:cxn>
                <a:cxn ang="0">
                  <a:pos x="11" y="13"/>
                </a:cxn>
                <a:cxn ang="0">
                  <a:pos x="7" y="10"/>
                </a:cxn>
                <a:cxn ang="0">
                  <a:pos x="4" y="7"/>
                </a:cxn>
                <a:cxn ang="0">
                  <a:pos x="2" y="6"/>
                </a:cxn>
                <a:cxn ang="0">
                  <a:pos x="2" y="5"/>
                </a:cxn>
                <a:cxn ang="0">
                  <a:pos x="1" y="4"/>
                </a:cxn>
                <a:cxn ang="0">
                  <a:pos x="0" y="4"/>
                </a:cxn>
                <a:cxn ang="0">
                  <a:pos x="2" y="0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5" y="2"/>
                </a:cxn>
                <a:cxn ang="0">
                  <a:pos x="7" y="3"/>
                </a:cxn>
                <a:cxn ang="0">
                  <a:pos x="10" y="7"/>
                </a:cxn>
                <a:cxn ang="0">
                  <a:pos x="13" y="10"/>
                </a:cxn>
                <a:cxn ang="0">
                  <a:pos x="18" y="14"/>
                </a:cxn>
                <a:cxn ang="0">
                  <a:pos x="22" y="18"/>
                </a:cxn>
                <a:cxn ang="0">
                  <a:pos x="23" y="21"/>
                </a:cxn>
                <a:cxn ang="0">
                  <a:pos x="26" y="22"/>
                </a:cxn>
                <a:cxn ang="0">
                  <a:pos x="27" y="24"/>
                </a:cxn>
                <a:cxn ang="0">
                  <a:pos x="29" y="26"/>
                </a:cxn>
                <a:cxn ang="0">
                  <a:pos x="41" y="17"/>
                </a:cxn>
                <a:cxn ang="0">
                  <a:pos x="43" y="21"/>
                </a:cxn>
                <a:cxn ang="0">
                  <a:pos x="41" y="23"/>
                </a:cxn>
                <a:cxn ang="0">
                  <a:pos x="39" y="23"/>
                </a:cxn>
                <a:cxn ang="0">
                  <a:pos x="37" y="25"/>
                </a:cxn>
                <a:cxn ang="0">
                  <a:pos x="35" y="26"/>
                </a:cxn>
                <a:cxn ang="0">
                  <a:pos x="34" y="27"/>
                </a:cxn>
                <a:cxn ang="0">
                  <a:pos x="31" y="28"/>
                </a:cxn>
                <a:cxn ang="0">
                  <a:pos x="29" y="30"/>
                </a:cxn>
                <a:cxn ang="0">
                  <a:pos x="27" y="30"/>
                </a:cxn>
                <a:cxn ang="0">
                  <a:pos x="24" y="27"/>
                </a:cxn>
                <a:cxn ang="0">
                  <a:pos x="27" y="25"/>
                </a:cxn>
                <a:cxn ang="0">
                  <a:pos x="29" y="24"/>
                </a:cxn>
                <a:cxn ang="0">
                  <a:pos x="31" y="23"/>
                </a:cxn>
                <a:cxn ang="0">
                  <a:pos x="34" y="21"/>
                </a:cxn>
                <a:cxn ang="0">
                  <a:pos x="35" y="21"/>
                </a:cxn>
                <a:cxn ang="0">
                  <a:pos x="37" y="19"/>
                </a:cxn>
                <a:cxn ang="0">
                  <a:pos x="39" y="18"/>
                </a:cxn>
                <a:cxn ang="0">
                  <a:pos x="41" y="17"/>
                </a:cxn>
              </a:cxnLst>
              <a:rect l="txL" t="txT" r="txR" b="txB"/>
              <a:pathLst>
                <a:path w="91" h="64">
                  <a:moveTo>
                    <a:pt x="60" y="54"/>
                  </a:moveTo>
                  <a:lnTo>
                    <a:pt x="52" y="61"/>
                  </a:lnTo>
                  <a:lnTo>
                    <a:pt x="49" y="56"/>
                  </a:lnTo>
                  <a:lnTo>
                    <a:pt x="46" y="53"/>
                  </a:lnTo>
                  <a:lnTo>
                    <a:pt x="42" y="48"/>
                  </a:lnTo>
                  <a:lnTo>
                    <a:pt x="39" y="45"/>
                  </a:lnTo>
                  <a:lnTo>
                    <a:pt x="31" y="36"/>
                  </a:lnTo>
                  <a:lnTo>
                    <a:pt x="23" y="28"/>
                  </a:lnTo>
                  <a:lnTo>
                    <a:pt x="15" y="21"/>
                  </a:lnTo>
                  <a:lnTo>
                    <a:pt x="8" y="15"/>
                  </a:lnTo>
                  <a:lnTo>
                    <a:pt x="4" y="13"/>
                  </a:lnTo>
                  <a:lnTo>
                    <a:pt x="2" y="11"/>
                  </a:lnTo>
                  <a:lnTo>
                    <a:pt x="1" y="9"/>
                  </a:lnTo>
                  <a:lnTo>
                    <a:pt x="0" y="8"/>
                  </a:lnTo>
                  <a:lnTo>
                    <a:pt x="3" y="0"/>
                  </a:lnTo>
                  <a:lnTo>
                    <a:pt x="6" y="1"/>
                  </a:lnTo>
                  <a:lnTo>
                    <a:pt x="8" y="3"/>
                  </a:lnTo>
                  <a:lnTo>
                    <a:pt x="11" y="5"/>
                  </a:lnTo>
                  <a:lnTo>
                    <a:pt x="14" y="7"/>
                  </a:lnTo>
                  <a:lnTo>
                    <a:pt x="22" y="14"/>
                  </a:lnTo>
                  <a:lnTo>
                    <a:pt x="28" y="21"/>
                  </a:lnTo>
                  <a:lnTo>
                    <a:pt x="38" y="30"/>
                  </a:lnTo>
                  <a:lnTo>
                    <a:pt x="46" y="38"/>
                  </a:lnTo>
                  <a:lnTo>
                    <a:pt x="49" y="43"/>
                  </a:lnTo>
                  <a:lnTo>
                    <a:pt x="54" y="46"/>
                  </a:lnTo>
                  <a:lnTo>
                    <a:pt x="57" y="51"/>
                  </a:lnTo>
                  <a:lnTo>
                    <a:pt x="60" y="54"/>
                  </a:lnTo>
                  <a:close/>
                  <a:moveTo>
                    <a:pt x="87" y="36"/>
                  </a:moveTo>
                  <a:lnTo>
                    <a:pt x="91" y="45"/>
                  </a:lnTo>
                  <a:lnTo>
                    <a:pt x="87" y="47"/>
                  </a:lnTo>
                  <a:lnTo>
                    <a:pt x="82" y="49"/>
                  </a:lnTo>
                  <a:lnTo>
                    <a:pt x="79" y="52"/>
                  </a:lnTo>
                  <a:lnTo>
                    <a:pt x="74" y="54"/>
                  </a:lnTo>
                  <a:lnTo>
                    <a:pt x="70" y="56"/>
                  </a:lnTo>
                  <a:lnTo>
                    <a:pt x="65" y="59"/>
                  </a:lnTo>
                  <a:lnTo>
                    <a:pt x="60" y="61"/>
                  </a:lnTo>
                  <a:lnTo>
                    <a:pt x="56" y="64"/>
                  </a:lnTo>
                  <a:lnTo>
                    <a:pt x="51" y="56"/>
                  </a:lnTo>
                  <a:lnTo>
                    <a:pt x="56" y="53"/>
                  </a:lnTo>
                  <a:lnTo>
                    <a:pt x="60" y="51"/>
                  </a:lnTo>
                  <a:lnTo>
                    <a:pt x="65" y="48"/>
                  </a:lnTo>
                  <a:lnTo>
                    <a:pt x="70" y="45"/>
                  </a:lnTo>
                  <a:lnTo>
                    <a:pt x="74" y="43"/>
                  </a:lnTo>
                  <a:lnTo>
                    <a:pt x="79" y="40"/>
                  </a:lnTo>
                  <a:lnTo>
                    <a:pt x="82" y="38"/>
                  </a:lnTo>
                  <a:lnTo>
                    <a:pt x="87" y="36"/>
                  </a:lnTo>
                  <a:close/>
                </a:path>
              </a:pathLst>
            </a:custGeom>
            <a:solidFill>
              <a:srgbClr val="005834"/>
            </a:solidFill>
            <a:ln w="9525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40" name="Freeform 20"/>
            <p:cNvSpPr>
              <a:spLocks noEditPoints="1"/>
            </p:cNvSpPr>
            <p:nvPr/>
          </p:nvSpPr>
          <p:spPr>
            <a:xfrm>
              <a:off x="5272" y="278"/>
              <a:ext cx="61" cy="37"/>
            </a:xfrm>
            <a:custGeom>
              <a:avLst/>
              <a:gdLst>
                <a:gd name="txL" fmla="*/ 0 w 78"/>
                <a:gd name="txT" fmla="*/ 0 h 48"/>
                <a:gd name="txR" fmla="*/ 78 w 78"/>
                <a:gd name="txB" fmla="*/ 48 h 48"/>
              </a:gdLst>
              <a:ahLst/>
              <a:cxnLst>
                <a:cxn ang="0">
                  <a:pos x="18" y="17"/>
                </a:cxn>
                <a:cxn ang="0">
                  <a:pos x="21" y="20"/>
                </a:cxn>
                <a:cxn ang="0">
                  <a:pos x="18" y="20"/>
                </a:cxn>
                <a:cxn ang="0">
                  <a:pos x="16" y="19"/>
                </a:cxn>
                <a:cxn ang="0">
                  <a:pos x="13" y="15"/>
                </a:cxn>
                <a:cxn ang="0">
                  <a:pos x="10" y="13"/>
                </a:cxn>
                <a:cxn ang="0">
                  <a:pos x="8" y="10"/>
                </a:cxn>
                <a:cxn ang="0">
                  <a:pos x="5" y="8"/>
                </a:cxn>
                <a:cxn ang="0">
                  <a:pos x="3" y="6"/>
                </a:cxn>
                <a:cxn ang="0">
                  <a:pos x="2" y="5"/>
                </a:cxn>
                <a:cxn ang="0">
                  <a:pos x="2" y="5"/>
                </a:cxn>
                <a:cxn ang="0">
                  <a:pos x="1" y="5"/>
                </a:cxn>
                <a:cxn ang="0">
                  <a:pos x="0" y="4"/>
                </a:cxn>
                <a:cxn ang="0">
                  <a:pos x="2" y="0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5" y="2"/>
                </a:cxn>
                <a:cxn ang="0">
                  <a:pos x="6" y="3"/>
                </a:cxn>
                <a:cxn ang="0">
                  <a:pos x="8" y="5"/>
                </a:cxn>
                <a:cxn ang="0">
                  <a:pos x="11" y="7"/>
                </a:cxn>
                <a:cxn ang="0">
                  <a:pos x="14" y="9"/>
                </a:cxn>
                <a:cxn ang="0">
                  <a:pos x="16" y="12"/>
                </a:cxn>
                <a:cxn ang="0">
                  <a:pos x="19" y="15"/>
                </a:cxn>
                <a:cxn ang="0">
                  <a:pos x="21" y="17"/>
                </a:cxn>
                <a:cxn ang="0">
                  <a:pos x="18" y="17"/>
                </a:cxn>
                <a:cxn ang="0">
                  <a:pos x="21" y="20"/>
                </a:cxn>
                <a:cxn ang="0">
                  <a:pos x="20" y="22"/>
                </a:cxn>
                <a:cxn ang="0">
                  <a:pos x="18" y="20"/>
                </a:cxn>
                <a:cxn ang="0">
                  <a:pos x="21" y="20"/>
                </a:cxn>
                <a:cxn ang="0">
                  <a:pos x="35" y="2"/>
                </a:cxn>
                <a:cxn ang="0">
                  <a:pos x="38" y="6"/>
                </a:cxn>
                <a:cxn ang="0">
                  <a:pos x="35" y="8"/>
                </a:cxn>
                <a:cxn ang="0">
                  <a:pos x="33" y="9"/>
                </a:cxn>
                <a:cxn ang="0">
                  <a:pos x="31" y="12"/>
                </a:cxn>
                <a:cxn ang="0">
                  <a:pos x="30" y="12"/>
                </a:cxn>
                <a:cxn ang="0">
                  <a:pos x="27" y="15"/>
                </a:cxn>
                <a:cxn ang="0">
                  <a:pos x="25" y="17"/>
                </a:cxn>
                <a:cxn ang="0">
                  <a:pos x="23" y="19"/>
                </a:cxn>
                <a:cxn ang="0">
                  <a:pos x="21" y="20"/>
                </a:cxn>
                <a:cxn ang="0">
                  <a:pos x="18" y="17"/>
                </a:cxn>
                <a:cxn ang="0">
                  <a:pos x="20" y="15"/>
                </a:cxn>
                <a:cxn ang="0">
                  <a:pos x="22" y="13"/>
                </a:cxn>
                <a:cxn ang="0">
                  <a:pos x="24" y="12"/>
                </a:cxn>
                <a:cxn ang="0">
                  <a:pos x="26" y="9"/>
                </a:cxn>
                <a:cxn ang="0">
                  <a:pos x="27" y="8"/>
                </a:cxn>
                <a:cxn ang="0">
                  <a:pos x="30" y="5"/>
                </a:cxn>
                <a:cxn ang="0">
                  <a:pos x="32" y="4"/>
                </a:cxn>
                <a:cxn ang="0">
                  <a:pos x="35" y="2"/>
                </a:cxn>
              </a:cxnLst>
              <a:rect l="txL" t="txT" r="txR" b="txB"/>
              <a:pathLst>
                <a:path w="78" h="48">
                  <a:moveTo>
                    <a:pt x="38" y="37"/>
                  </a:moveTo>
                  <a:lnTo>
                    <a:pt x="45" y="44"/>
                  </a:lnTo>
                  <a:lnTo>
                    <a:pt x="38" y="44"/>
                  </a:lnTo>
                  <a:lnTo>
                    <a:pt x="33" y="40"/>
                  </a:lnTo>
                  <a:lnTo>
                    <a:pt x="28" y="34"/>
                  </a:lnTo>
                  <a:lnTo>
                    <a:pt x="22" y="28"/>
                  </a:lnTo>
                  <a:lnTo>
                    <a:pt x="17" y="22"/>
                  </a:lnTo>
                  <a:lnTo>
                    <a:pt x="12" y="18"/>
                  </a:lnTo>
                  <a:lnTo>
                    <a:pt x="7" y="13"/>
                  </a:lnTo>
                  <a:lnTo>
                    <a:pt x="5" y="11"/>
                  </a:lnTo>
                  <a:lnTo>
                    <a:pt x="2" y="10"/>
                  </a:lnTo>
                  <a:lnTo>
                    <a:pt x="1" y="10"/>
                  </a:lnTo>
                  <a:lnTo>
                    <a:pt x="0" y="9"/>
                  </a:lnTo>
                  <a:lnTo>
                    <a:pt x="4" y="0"/>
                  </a:lnTo>
                  <a:lnTo>
                    <a:pt x="6" y="1"/>
                  </a:lnTo>
                  <a:lnTo>
                    <a:pt x="8" y="2"/>
                  </a:lnTo>
                  <a:lnTo>
                    <a:pt x="10" y="4"/>
                  </a:lnTo>
                  <a:lnTo>
                    <a:pt x="13" y="6"/>
                  </a:lnTo>
                  <a:lnTo>
                    <a:pt x="17" y="10"/>
                  </a:lnTo>
                  <a:lnTo>
                    <a:pt x="23" y="16"/>
                  </a:lnTo>
                  <a:lnTo>
                    <a:pt x="29" y="21"/>
                  </a:lnTo>
                  <a:lnTo>
                    <a:pt x="34" y="27"/>
                  </a:lnTo>
                  <a:lnTo>
                    <a:pt x="40" y="33"/>
                  </a:lnTo>
                  <a:lnTo>
                    <a:pt x="45" y="37"/>
                  </a:lnTo>
                  <a:lnTo>
                    <a:pt x="38" y="37"/>
                  </a:lnTo>
                  <a:close/>
                  <a:moveTo>
                    <a:pt x="45" y="44"/>
                  </a:moveTo>
                  <a:lnTo>
                    <a:pt x="41" y="48"/>
                  </a:lnTo>
                  <a:lnTo>
                    <a:pt x="38" y="44"/>
                  </a:lnTo>
                  <a:lnTo>
                    <a:pt x="45" y="44"/>
                  </a:lnTo>
                  <a:close/>
                  <a:moveTo>
                    <a:pt x="73" y="5"/>
                  </a:moveTo>
                  <a:lnTo>
                    <a:pt x="78" y="13"/>
                  </a:lnTo>
                  <a:lnTo>
                    <a:pt x="73" y="17"/>
                  </a:lnTo>
                  <a:lnTo>
                    <a:pt x="69" y="20"/>
                  </a:lnTo>
                  <a:lnTo>
                    <a:pt x="65" y="24"/>
                  </a:lnTo>
                  <a:lnTo>
                    <a:pt x="61" y="27"/>
                  </a:lnTo>
                  <a:lnTo>
                    <a:pt x="56" y="32"/>
                  </a:lnTo>
                  <a:lnTo>
                    <a:pt x="53" y="36"/>
                  </a:lnTo>
                  <a:lnTo>
                    <a:pt x="48" y="40"/>
                  </a:lnTo>
                  <a:lnTo>
                    <a:pt x="45" y="44"/>
                  </a:lnTo>
                  <a:lnTo>
                    <a:pt x="38" y="37"/>
                  </a:lnTo>
                  <a:lnTo>
                    <a:pt x="41" y="34"/>
                  </a:lnTo>
                  <a:lnTo>
                    <a:pt x="46" y="29"/>
                  </a:lnTo>
                  <a:lnTo>
                    <a:pt x="50" y="25"/>
                  </a:lnTo>
                  <a:lnTo>
                    <a:pt x="54" y="20"/>
                  </a:lnTo>
                  <a:lnTo>
                    <a:pt x="58" y="17"/>
                  </a:lnTo>
                  <a:lnTo>
                    <a:pt x="63" y="12"/>
                  </a:lnTo>
                  <a:lnTo>
                    <a:pt x="68" y="9"/>
                  </a:lnTo>
                  <a:lnTo>
                    <a:pt x="73" y="5"/>
                  </a:lnTo>
                  <a:close/>
                </a:path>
              </a:pathLst>
            </a:custGeom>
            <a:solidFill>
              <a:srgbClr val="005834"/>
            </a:solidFill>
            <a:ln w="9525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41" name="Freeform 21"/>
            <p:cNvSpPr/>
            <p:nvPr/>
          </p:nvSpPr>
          <p:spPr>
            <a:xfrm>
              <a:off x="5301" y="307"/>
              <a:ext cx="42" cy="64"/>
            </a:xfrm>
            <a:custGeom>
              <a:avLst/>
              <a:gdLst>
                <a:gd name="txL" fmla="*/ 0 w 54"/>
                <a:gd name="txT" fmla="*/ 0 h 82"/>
                <a:gd name="txR" fmla="*/ 54 w 54"/>
                <a:gd name="txB" fmla="*/ 82 h 82"/>
              </a:gdLst>
              <a:ahLst/>
              <a:cxnLst>
                <a:cxn ang="0">
                  <a:pos x="26" y="37"/>
                </a:cxn>
                <a:cxn ang="0">
                  <a:pos x="22" y="39"/>
                </a:cxn>
                <a:cxn ang="0">
                  <a:pos x="20" y="36"/>
                </a:cxn>
                <a:cxn ang="0">
                  <a:pos x="19" y="34"/>
                </a:cxn>
                <a:cxn ang="0">
                  <a:pos x="18" y="32"/>
                </a:cxn>
                <a:cxn ang="0">
                  <a:pos x="17" y="29"/>
                </a:cxn>
                <a:cxn ang="0">
                  <a:pos x="16" y="26"/>
                </a:cxn>
                <a:cxn ang="0">
                  <a:pos x="15" y="23"/>
                </a:cxn>
                <a:cxn ang="0">
                  <a:pos x="12" y="21"/>
                </a:cxn>
                <a:cxn ang="0">
                  <a:pos x="12" y="18"/>
                </a:cxn>
                <a:cxn ang="0">
                  <a:pos x="10" y="16"/>
                </a:cxn>
                <a:cxn ang="0">
                  <a:pos x="9" y="14"/>
                </a:cxn>
                <a:cxn ang="0">
                  <a:pos x="7" y="12"/>
                </a:cxn>
                <a:cxn ang="0">
                  <a:pos x="5" y="9"/>
                </a:cxn>
                <a:cxn ang="0">
                  <a:pos x="3" y="6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5" y="3"/>
                </a:cxn>
                <a:cxn ang="0">
                  <a:pos x="9" y="7"/>
                </a:cxn>
                <a:cxn ang="0">
                  <a:pos x="11" y="9"/>
                </a:cxn>
                <a:cxn ang="0">
                  <a:pos x="12" y="12"/>
                </a:cxn>
                <a:cxn ang="0">
                  <a:pos x="14" y="14"/>
                </a:cxn>
                <a:cxn ang="0">
                  <a:pos x="16" y="16"/>
                </a:cxn>
                <a:cxn ang="0">
                  <a:pos x="17" y="18"/>
                </a:cxn>
                <a:cxn ang="0">
                  <a:pos x="18" y="21"/>
                </a:cxn>
                <a:cxn ang="0">
                  <a:pos x="20" y="24"/>
                </a:cxn>
                <a:cxn ang="0">
                  <a:pos x="20" y="27"/>
                </a:cxn>
                <a:cxn ang="0">
                  <a:pos x="23" y="29"/>
                </a:cxn>
                <a:cxn ang="0">
                  <a:pos x="23" y="32"/>
                </a:cxn>
                <a:cxn ang="0">
                  <a:pos x="24" y="35"/>
                </a:cxn>
                <a:cxn ang="0">
                  <a:pos x="26" y="37"/>
                </a:cxn>
              </a:cxnLst>
              <a:rect l="txL" t="txT" r="txR" b="txB"/>
              <a:pathLst>
                <a:path w="54" h="82">
                  <a:moveTo>
                    <a:pt x="54" y="79"/>
                  </a:moveTo>
                  <a:lnTo>
                    <a:pt x="46" y="82"/>
                  </a:lnTo>
                  <a:lnTo>
                    <a:pt x="43" y="76"/>
                  </a:lnTo>
                  <a:lnTo>
                    <a:pt x="41" y="71"/>
                  </a:lnTo>
                  <a:lnTo>
                    <a:pt x="39" y="66"/>
                  </a:lnTo>
                  <a:lnTo>
                    <a:pt x="36" y="60"/>
                  </a:lnTo>
                  <a:lnTo>
                    <a:pt x="33" y="54"/>
                  </a:lnTo>
                  <a:lnTo>
                    <a:pt x="31" y="50"/>
                  </a:lnTo>
                  <a:lnTo>
                    <a:pt x="27" y="44"/>
                  </a:lnTo>
                  <a:lnTo>
                    <a:pt x="25" y="39"/>
                  </a:lnTo>
                  <a:lnTo>
                    <a:pt x="22" y="35"/>
                  </a:lnTo>
                  <a:lnTo>
                    <a:pt x="18" y="30"/>
                  </a:lnTo>
                  <a:lnTo>
                    <a:pt x="15" y="26"/>
                  </a:lnTo>
                  <a:lnTo>
                    <a:pt x="12" y="21"/>
                  </a:lnTo>
                  <a:lnTo>
                    <a:pt x="6" y="13"/>
                  </a:lnTo>
                  <a:lnTo>
                    <a:pt x="0" y="6"/>
                  </a:lnTo>
                  <a:lnTo>
                    <a:pt x="7" y="0"/>
                  </a:lnTo>
                  <a:lnTo>
                    <a:pt x="12" y="7"/>
                  </a:lnTo>
                  <a:lnTo>
                    <a:pt x="19" y="15"/>
                  </a:lnTo>
                  <a:lnTo>
                    <a:pt x="23" y="20"/>
                  </a:lnTo>
                  <a:lnTo>
                    <a:pt x="26" y="24"/>
                  </a:lnTo>
                  <a:lnTo>
                    <a:pt x="30" y="29"/>
                  </a:lnTo>
                  <a:lnTo>
                    <a:pt x="33" y="35"/>
                  </a:lnTo>
                  <a:lnTo>
                    <a:pt x="36" y="39"/>
                  </a:lnTo>
                  <a:lnTo>
                    <a:pt x="39" y="45"/>
                  </a:lnTo>
                  <a:lnTo>
                    <a:pt x="42" y="51"/>
                  </a:lnTo>
                  <a:lnTo>
                    <a:pt x="44" y="55"/>
                  </a:lnTo>
                  <a:lnTo>
                    <a:pt x="48" y="61"/>
                  </a:lnTo>
                  <a:lnTo>
                    <a:pt x="50" y="67"/>
                  </a:lnTo>
                  <a:lnTo>
                    <a:pt x="52" y="74"/>
                  </a:lnTo>
                  <a:lnTo>
                    <a:pt x="54" y="79"/>
                  </a:lnTo>
                  <a:close/>
                </a:path>
              </a:pathLst>
            </a:custGeom>
            <a:solidFill>
              <a:srgbClr val="005D35"/>
            </a:solidFill>
            <a:ln w="9525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42" name="Freeform 22"/>
            <p:cNvSpPr/>
            <p:nvPr/>
          </p:nvSpPr>
          <p:spPr>
            <a:xfrm>
              <a:off x="5302" y="353"/>
              <a:ext cx="84" cy="55"/>
            </a:xfrm>
            <a:custGeom>
              <a:avLst/>
              <a:gdLst>
                <a:gd name="txL" fmla="*/ 0 w 108"/>
                <a:gd name="txT" fmla="*/ 0 h 71"/>
                <a:gd name="txR" fmla="*/ 108 w 108"/>
                <a:gd name="txB" fmla="*/ 71 h 71"/>
              </a:gdLst>
              <a:ahLst/>
              <a:cxnLst>
                <a:cxn ang="0">
                  <a:pos x="4" y="33"/>
                </a:cxn>
                <a:cxn ang="0">
                  <a:pos x="0" y="30"/>
                </a:cxn>
                <a:cxn ang="0">
                  <a:pos x="3" y="26"/>
                </a:cxn>
                <a:cxn ang="0">
                  <a:pos x="6" y="24"/>
                </a:cxn>
                <a:cxn ang="0">
                  <a:pos x="9" y="22"/>
                </a:cxn>
                <a:cxn ang="0">
                  <a:pos x="12" y="19"/>
                </a:cxn>
                <a:cxn ang="0">
                  <a:pos x="14" y="16"/>
                </a:cxn>
                <a:cxn ang="0">
                  <a:pos x="16" y="14"/>
                </a:cxn>
                <a:cxn ang="0">
                  <a:pos x="19" y="12"/>
                </a:cxn>
                <a:cxn ang="0">
                  <a:pos x="22" y="10"/>
                </a:cxn>
                <a:cxn ang="0">
                  <a:pos x="23" y="9"/>
                </a:cxn>
                <a:cxn ang="0">
                  <a:pos x="24" y="9"/>
                </a:cxn>
                <a:cxn ang="0">
                  <a:pos x="26" y="7"/>
                </a:cxn>
                <a:cxn ang="0">
                  <a:pos x="27" y="7"/>
                </a:cxn>
                <a:cxn ang="0">
                  <a:pos x="29" y="5"/>
                </a:cxn>
                <a:cxn ang="0">
                  <a:pos x="31" y="5"/>
                </a:cxn>
                <a:cxn ang="0">
                  <a:pos x="33" y="5"/>
                </a:cxn>
                <a:cxn ang="0">
                  <a:pos x="34" y="4"/>
                </a:cxn>
                <a:cxn ang="0">
                  <a:pos x="36" y="3"/>
                </a:cxn>
                <a:cxn ang="0">
                  <a:pos x="37" y="3"/>
                </a:cxn>
                <a:cxn ang="0">
                  <a:pos x="40" y="2"/>
                </a:cxn>
                <a:cxn ang="0">
                  <a:pos x="41" y="2"/>
                </a:cxn>
                <a:cxn ang="0">
                  <a:pos x="45" y="1"/>
                </a:cxn>
                <a:cxn ang="0">
                  <a:pos x="50" y="0"/>
                </a:cxn>
                <a:cxn ang="0">
                  <a:pos x="51" y="4"/>
                </a:cxn>
                <a:cxn ang="0">
                  <a:pos x="46" y="5"/>
                </a:cxn>
                <a:cxn ang="0">
                  <a:pos x="42" y="5"/>
                </a:cxn>
                <a:cxn ang="0">
                  <a:pos x="40" y="7"/>
                </a:cxn>
                <a:cxn ang="0">
                  <a:pos x="39" y="7"/>
                </a:cxn>
                <a:cxn ang="0">
                  <a:pos x="37" y="7"/>
                </a:cxn>
                <a:cxn ang="0">
                  <a:pos x="36" y="8"/>
                </a:cxn>
                <a:cxn ang="0">
                  <a:pos x="34" y="9"/>
                </a:cxn>
                <a:cxn ang="0">
                  <a:pos x="33" y="9"/>
                </a:cxn>
                <a:cxn ang="0">
                  <a:pos x="31" y="10"/>
                </a:cxn>
                <a:cxn ang="0">
                  <a:pos x="30" y="11"/>
                </a:cxn>
                <a:cxn ang="0">
                  <a:pos x="29" y="12"/>
                </a:cxn>
                <a:cxn ang="0">
                  <a:pos x="26" y="12"/>
                </a:cxn>
                <a:cxn ang="0">
                  <a:pos x="26" y="12"/>
                </a:cxn>
                <a:cxn ang="0">
                  <a:pos x="24" y="14"/>
                </a:cxn>
                <a:cxn ang="0">
                  <a:pos x="22" y="15"/>
                </a:cxn>
                <a:cxn ang="0">
                  <a:pos x="19" y="17"/>
                </a:cxn>
                <a:cxn ang="0">
                  <a:pos x="16" y="20"/>
                </a:cxn>
                <a:cxn ang="0">
                  <a:pos x="14" y="22"/>
                </a:cxn>
                <a:cxn ang="0">
                  <a:pos x="12" y="24"/>
                </a:cxn>
                <a:cxn ang="0">
                  <a:pos x="9" y="27"/>
                </a:cxn>
                <a:cxn ang="0">
                  <a:pos x="7" y="30"/>
                </a:cxn>
                <a:cxn ang="0">
                  <a:pos x="4" y="33"/>
                </a:cxn>
              </a:cxnLst>
              <a:rect l="txL" t="txT" r="txR" b="txB"/>
              <a:pathLst>
                <a:path w="108" h="71">
                  <a:moveTo>
                    <a:pt x="8" y="71"/>
                  </a:moveTo>
                  <a:lnTo>
                    <a:pt x="0" y="64"/>
                  </a:lnTo>
                  <a:lnTo>
                    <a:pt x="7" y="57"/>
                  </a:lnTo>
                  <a:lnTo>
                    <a:pt x="13" y="51"/>
                  </a:lnTo>
                  <a:lnTo>
                    <a:pt x="18" y="46"/>
                  </a:lnTo>
                  <a:lnTo>
                    <a:pt x="24" y="40"/>
                  </a:lnTo>
                  <a:lnTo>
                    <a:pt x="29" y="35"/>
                  </a:lnTo>
                  <a:lnTo>
                    <a:pt x="34" y="30"/>
                  </a:lnTo>
                  <a:lnTo>
                    <a:pt x="40" y="26"/>
                  </a:lnTo>
                  <a:lnTo>
                    <a:pt x="46" y="22"/>
                  </a:lnTo>
                  <a:lnTo>
                    <a:pt x="49" y="19"/>
                  </a:lnTo>
                  <a:lnTo>
                    <a:pt x="51" y="18"/>
                  </a:lnTo>
                  <a:lnTo>
                    <a:pt x="55" y="16"/>
                  </a:lnTo>
                  <a:lnTo>
                    <a:pt x="58" y="15"/>
                  </a:lnTo>
                  <a:lnTo>
                    <a:pt x="62" y="12"/>
                  </a:lnTo>
                  <a:lnTo>
                    <a:pt x="65" y="11"/>
                  </a:lnTo>
                  <a:lnTo>
                    <a:pt x="69" y="10"/>
                  </a:lnTo>
                  <a:lnTo>
                    <a:pt x="72" y="8"/>
                  </a:lnTo>
                  <a:lnTo>
                    <a:pt x="76" y="7"/>
                  </a:lnTo>
                  <a:lnTo>
                    <a:pt x="79" y="6"/>
                  </a:lnTo>
                  <a:lnTo>
                    <a:pt x="84" y="4"/>
                  </a:lnTo>
                  <a:lnTo>
                    <a:pt x="88" y="3"/>
                  </a:lnTo>
                  <a:lnTo>
                    <a:pt x="96" y="1"/>
                  </a:lnTo>
                  <a:lnTo>
                    <a:pt x="105" y="0"/>
                  </a:lnTo>
                  <a:lnTo>
                    <a:pt x="108" y="9"/>
                  </a:lnTo>
                  <a:lnTo>
                    <a:pt x="98" y="10"/>
                  </a:lnTo>
                  <a:lnTo>
                    <a:pt x="90" y="12"/>
                  </a:lnTo>
                  <a:lnTo>
                    <a:pt x="86" y="14"/>
                  </a:lnTo>
                  <a:lnTo>
                    <a:pt x="82" y="15"/>
                  </a:lnTo>
                  <a:lnTo>
                    <a:pt x="79" y="16"/>
                  </a:lnTo>
                  <a:lnTo>
                    <a:pt x="76" y="17"/>
                  </a:lnTo>
                  <a:lnTo>
                    <a:pt x="72" y="18"/>
                  </a:lnTo>
                  <a:lnTo>
                    <a:pt x="69" y="20"/>
                  </a:lnTo>
                  <a:lnTo>
                    <a:pt x="65" y="22"/>
                  </a:lnTo>
                  <a:lnTo>
                    <a:pt x="63" y="23"/>
                  </a:lnTo>
                  <a:lnTo>
                    <a:pt x="60" y="25"/>
                  </a:lnTo>
                  <a:lnTo>
                    <a:pt x="56" y="26"/>
                  </a:lnTo>
                  <a:lnTo>
                    <a:pt x="54" y="27"/>
                  </a:lnTo>
                  <a:lnTo>
                    <a:pt x="51" y="30"/>
                  </a:lnTo>
                  <a:lnTo>
                    <a:pt x="46" y="33"/>
                  </a:lnTo>
                  <a:lnTo>
                    <a:pt x="40" y="38"/>
                  </a:lnTo>
                  <a:lnTo>
                    <a:pt x="35" y="42"/>
                  </a:lnTo>
                  <a:lnTo>
                    <a:pt x="30" y="47"/>
                  </a:lnTo>
                  <a:lnTo>
                    <a:pt x="25" y="52"/>
                  </a:lnTo>
                  <a:lnTo>
                    <a:pt x="19" y="58"/>
                  </a:lnTo>
                  <a:lnTo>
                    <a:pt x="14" y="64"/>
                  </a:lnTo>
                  <a:lnTo>
                    <a:pt x="8" y="71"/>
                  </a:lnTo>
                  <a:close/>
                </a:path>
              </a:pathLst>
            </a:custGeom>
            <a:solidFill>
              <a:srgbClr val="006B37"/>
            </a:solidFill>
            <a:ln w="9525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43" name="Freeform 23"/>
            <p:cNvSpPr>
              <a:spLocks noEditPoints="1"/>
            </p:cNvSpPr>
            <p:nvPr/>
          </p:nvSpPr>
          <p:spPr>
            <a:xfrm>
              <a:off x="5301" y="404"/>
              <a:ext cx="90" cy="129"/>
            </a:xfrm>
            <a:custGeom>
              <a:avLst/>
              <a:gdLst>
                <a:gd name="txL" fmla="*/ 0 w 115"/>
                <a:gd name="txT" fmla="*/ 0 h 166"/>
                <a:gd name="txR" fmla="*/ 115 w 115"/>
                <a:gd name="txB" fmla="*/ 166 h 166"/>
              </a:gdLst>
              <a:ahLst/>
              <a:cxnLst>
                <a:cxn ang="0">
                  <a:pos x="47" y="67"/>
                </a:cxn>
                <a:cxn ang="0">
                  <a:pos x="46" y="64"/>
                </a:cxn>
                <a:cxn ang="0">
                  <a:pos x="45" y="60"/>
                </a:cxn>
                <a:cxn ang="0">
                  <a:pos x="43" y="55"/>
                </a:cxn>
                <a:cxn ang="0">
                  <a:pos x="41" y="50"/>
                </a:cxn>
                <a:cxn ang="0">
                  <a:pos x="38" y="45"/>
                </a:cxn>
                <a:cxn ang="0">
                  <a:pos x="35" y="41"/>
                </a:cxn>
                <a:cxn ang="0">
                  <a:pos x="34" y="37"/>
                </a:cxn>
                <a:cxn ang="0">
                  <a:pos x="31" y="34"/>
                </a:cxn>
                <a:cxn ang="0">
                  <a:pos x="27" y="30"/>
                </a:cxn>
                <a:cxn ang="0">
                  <a:pos x="24" y="26"/>
                </a:cxn>
                <a:cxn ang="0">
                  <a:pos x="20" y="21"/>
                </a:cxn>
                <a:cxn ang="0">
                  <a:pos x="13" y="14"/>
                </a:cxn>
                <a:cxn ang="0">
                  <a:pos x="4" y="7"/>
                </a:cxn>
                <a:cxn ang="0">
                  <a:pos x="3" y="0"/>
                </a:cxn>
                <a:cxn ang="0">
                  <a:pos x="12" y="7"/>
                </a:cxn>
                <a:cxn ang="0">
                  <a:pos x="19" y="14"/>
                </a:cxn>
                <a:cxn ang="0">
                  <a:pos x="27" y="22"/>
                </a:cxn>
                <a:cxn ang="0">
                  <a:pos x="30" y="26"/>
                </a:cxn>
                <a:cxn ang="0">
                  <a:pos x="33" y="29"/>
                </a:cxn>
                <a:cxn ang="0">
                  <a:pos x="35" y="33"/>
                </a:cxn>
                <a:cxn ang="0">
                  <a:pos x="38" y="37"/>
                </a:cxn>
                <a:cxn ang="0">
                  <a:pos x="41" y="41"/>
                </a:cxn>
                <a:cxn ang="0">
                  <a:pos x="43" y="46"/>
                </a:cxn>
                <a:cxn ang="0">
                  <a:pos x="46" y="51"/>
                </a:cxn>
                <a:cxn ang="0">
                  <a:pos x="49" y="55"/>
                </a:cxn>
                <a:cxn ang="0">
                  <a:pos x="49" y="61"/>
                </a:cxn>
                <a:cxn ang="0">
                  <a:pos x="52" y="66"/>
                </a:cxn>
                <a:cxn ang="0">
                  <a:pos x="52" y="66"/>
                </a:cxn>
                <a:cxn ang="0">
                  <a:pos x="52" y="66"/>
                </a:cxn>
                <a:cxn ang="0">
                  <a:pos x="51" y="78"/>
                </a:cxn>
                <a:cxn ang="0">
                  <a:pos x="52" y="66"/>
                </a:cxn>
                <a:cxn ang="0">
                  <a:pos x="51" y="78"/>
                </a:cxn>
              </a:cxnLst>
              <a:rect l="txL" t="txT" r="txR" b="txB"/>
              <a:pathLst>
                <a:path w="115" h="166">
                  <a:moveTo>
                    <a:pt x="109" y="141"/>
                  </a:moveTo>
                  <a:lnTo>
                    <a:pt x="99" y="143"/>
                  </a:lnTo>
                  <a:lnTo>
                    <a:pt x="97" y="137"/>
                  </a:lnTo>
                  <a:lnTo>
                    <a:pt x="96" y="132"/>
                  </a:lnTo>
                  <a:lnTo>
                    <a:pt x="94" y="127"/>
                  </a:lnTo>
                  <a:lnTo>
                    <a:pt x="91" y="121"/>
                  </a:lnTo>
                  <a:lnTo>
                    <a:pt x="89" y="117"/>
                  </a:lnTo>
                  <a:lnTo>
                    <a:pt x="87" y="112"/>
                  </a:lnTo>
                  <a:lnTo>
                    <a:pt x="85" y="106"/>
                  </a:lnTo>
                  <a:lnTo>
                    <a:pt x="82" y="102"/>
                  </a:lnTo>
                  <a:lnTo>
                    <a:pt x="80" y="97"/>
                  </a:lnTo>
                  <a:lnTo>
                    <a:pt x="78" y="93"/>
                  </a:lnTo>
                  <a:lnTo>
                    <a:pt x="74" y="88"/>
                  </a:lnTo>
                  <a:lnTo>
                    <a:pt x="72" y="85"/>
                  </a:lnTo>
                  <a:lnTo>
                    <a:pt x="70" y="80"/>
                  </a:lnTo>
                  <a:lnTo>
                    <a:pt x="66" y="76"/>
                  </a:lnTo>
                  <a:lnTo>
                    <a:pt x="64" y="72"/>
                  </a:lnTo>
                  <a:lnTo>
                    <a:pt x="61" y="67"/>
                  </a:lnTo>
                  <a:lnTo>
                    <a:pt x="57" y="63"/>
                  </a:lnTo>
                  <a:lnTo>
                    <a:pt x="55" y="59"/>
                  </a:lnTo>
                  <a:lnTo>
                    <a:pt x="51" y="56"/>
                  </a:lnTo>
                  <a:lnTo>
                    <a:pt x="48" y="51"/>
                  </a:lnTo>
                  <a:lnTo>
                    <a:pt x="41" y="45"/>
                  </a:lnTo>
                  <a:lnTo>
                    <a:pt x="33" y="37"/>
                  </a:lnTo>
                  <a:lnTo>
                    <a:pt x="26" y="30"/>
                  </a:lnTo>
                  <a:lnTo>
                    <a:pt x="18" y="22"/>
                  </a:lnTo>
                  <a:lnTo>
                    <a:pt x="9" y="15"/>
                  </a:lnTo>
                  <a:lnTo>
                    <a:pt x="0" y="7"/>
                  </a:lnTo>
                  <a:lnTo>
                    <a:pt x="6" y="0"/>
                  </a:lnTo>
                  <a:lnTo>
                    <a:pt x="15" y="7"/>
                  </a:lnTo>
                  <a:lnTo>
                    <a:pt x="24" y="15"/>
                  </a:lnTo>
                  <a:lnTo>
                    <a:pt x="32" y="22"/>
                  </a:lnTo>
                  <a:lnTo>
                    <a:pt x="40" y="30"/>
                  </a:lnTo>
                  <a:lnTo>
                    <a:pt x="48" y="38"/>
                  </a:lnTo>
                  <a:lnTo>
                    <a:pt x="55" y="46"/>
                  </a:lnTo>
                  <a:lnTo>
                    <a:pt x="58" y="49"/>
                  </a:lnTo>
                  <a:lnTo>
                    <a:pt x="62" y="54"/>
                  </a:lnTo>
                  <a:lnTo>
                    <a:pt x="65" y="57"/>
                  </a:lnTo>
                  <a:lnTo>
                    <a:pt x="69" y="62"/>
                  </a:lnTo>
                  <a:lnTo>
                    <a:pt x="71" y="66"/>
                  </a:lnTo>
                  <a:lnTo>
                    <a:pt x="74" y="70"/>
                  </a:lnTo>
                  <a:lnTo>
                    <a:pt x="78" y="74"/>
                  </a:lnTo>
                  <a:lnTo>
                    <a:pt x="80" y="79"/>
                  </a:lnTo>
                  <a:lnTo>
                    <a:pt x="82" y="84"/>
                  </a:lnTo>
                  <a:lnTo>
                    <a:pt x="86" y="88"/>
                  </a:lnTo>
                  <a:lnTo>
                    <a:pt x="88" y="93"/>
                  </a:lnTo>
                  <a:lnTo>
                    <a:pt x="90" y="98"/>
                  </a:lnTo>
                  <a:lnTo>
                    <a:pt x="93" y="103"/>
                  </a:lnTo>
                  <a:lnTo>
                    <a:pt x="96" y="108"/>
                  </a:lnTo>
                  <a:lnTo>
                    <a:pt x="98" y="113"/>
                  </a:lnTo>
                  <a:lnTo>
                    <a:pt x="101" y="118"/>
                  </a:lnTo>
                  <a:lnTo>
                    <a:pt x="102" y="124"/>
                  </a:lnTo>
                  <a:lnTo>
                    <a:pt x="104" y="129"/>
                  </a:lnTo>
                  <a:lnTo>
                    <a:pt x="106" y="134"/>
                  </a:lnTo>
                  <a:lnTo>
                    <a:pt x="109" y="140"/>
                  </a:lnTo>
                  <a:lnTo>
                    <a:pt x="109" y="141"/>
                  </a:lnTo>
                  <a:close/>
                  <a:moveTo>
                    <a:pt x="109" y="140"/>
                  </a:moveTo>
                  <a:lnTo>
                    <a:pt x="109" y="141"/>
                  </a:lnTo>
                  <a:lnTo>
                    <a:pt x="109" y="140"/>
                  </a:lnTo>
                  <a:close/>
                  <a:moveTo>
                    <a:pt x="106" y="166"/>
                  </a:moveTo>
                  <a:lnTo>
                    <a:pt x="99" y="143"/>
                  </a:lnTo>
                  <a:lnTo>
                    <a:pt x="109" y="141"/>
                  </a:lnTo>
                  <a:lnTo>
                    <a:pt x="115" y="164"/>
                  </a:lnTo>
                  <a:lnTo>
                    <a:pt x="106" y="166"/>
                  </a:lnTo>
                  <a:close/>
                </a:path>
              </a:pathLst>
            </a:custGeom>
            <a:solidFill>
              <a:srgbClr val="005834"/>
            </a:solidFill>
            <a:ln w="9525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44" name="Freeform 24"/>
            <p:cNvSpPr/>
            <p:nvPr/>
          </p:nvSpPr>
          <p:spPr>
            <a:xfrm>
              <a:off x="5091" y="393"/>
              <a:ext cx="378" cy="136"/>
            </a:xfrm>
            <a:custGeom>
              <a:avLst/>
              <a:gdLst>
                <a:gd name="txL" fmla="*/ 0 w 486"/>
                <a:gd name="txT" fmla="*/ 0 h 175"/>
                <a:gd name="txR" fmla="*/ 486 w 486"/>
                <a:gd name="txB" fmla="*/ 175 h 175"/>
              </a:gdLst>
              <a:ahLst/>
              <a:cxnLst>
                <a:cxn ang="0">
                  <a:pos x="154" y="82"/>
                </a:cxn>
                <a:cxn ang="0">
                  <a:pos x="163" y="82"/>
                </a:cxn>
                <a:cxn ang="0">
                  <a:pos x="151" y="60"/>
                </a:cxn>
                <a:cxn ang="0">
                  <a:pos x="161" y="47"/>
                </a:cxn>
                <a:cxn ang="0">
                  <a:pos x="166" y="41"/>
                </a:cxn>
                <a:cxn ang="0">
                  <a:pos x="172" y="37"/>
                </a:cxn>
                <a:cxn ang="0">
                  <a:pos x="178" y="32"/>
                </a:cxn>
                <a:cxn ang="0">
                  <a:pos x="184" y="29"/>
                </a:cxn>
                <a:cxn ang="0">
                  <a:pos x="206" y="55"/>
                </a:cxn>
                <a:cxn ang="0">
                  <a:pos x="216" y="40"/>
                </a:cxn>
                <a:cxn ang="0">
                  <a:pos x="200" y="23"/>
                </a:cxn>
                <a:cxn ang="0">
                  <a:pos x="226" y="20"/>
                </a:cxn>
                <a:cxn ang="0">
                  <a:pos x="229" y="8"/>
                </a:cxn>
                <a:cxn ang="0">
                  <a:pos x="216" y="9"/>
                </a:cxn>
                <a:cxn ang="0">
                  <a:pos x="205" y="10"/>
                </a:cxn>
                <a:cxn ang="0">
                  <a:pos x="200" y="12"/>
                </a:cxn>
                <a:cxn ang="0">
                  <a:pos x="194" y="12"/>
                </a:cxn>
                <a:cxn ang="0">
                  <a:pos x="189" y="14"/>
                </a:cxn>
                <a:cxn ang="0">
                  <a:pos x="184" y="16"/>
                </a:cxn>
                <a:cxn ang="0">
                  <a:pos x="176" y="21"/>
                </a:cxn>
                <a:cxn ang="0">
                  <a:pos x="169" y="26"/>
                </a:cxn>
                <a:cxn ang="0">
                  <a:pos x="162" y="31"/>
                </a:cxn>
                <a:cxn ang="0">
                  <a:pos x="156" y="37"/>
                </a:cxn>
                <a:cxn ang="0">
                  <a:pos x="145" y="51"/>
                </a:cxn>
                <a:cxn ang="0">
                  <a:pos x="114" y="31"/>
                </a:cxn>
                <a:cxn ang="0">
                  <a:pos x="94" y="23"/>
                </a:cxn>
                <a:cxn ang="0">
                  <a:pos x="75" y="14"/>
                </a:cxn>
                <a:cxn ang="0">
                  <a:pos x="54" y="7"/>
                </a:cxn>
                <a:cxn ang="0">
                  <a:pos x="35" y="0"/>
                </a:cxn>
                <a:cxn ang="0">
                  <a:pos x="0" y="24"/>
                </a:cxn>
                <a:cxn ang="0">
                  <a:pos x="33" y="23"/>
                </a:cxn>
                <a:cxn ang="0">
                  <a:pos x="16" y="47"/>
                </a:cxn>
                <a:cxn ang="0">
                  <a:pos x="71" y="29"/>
                </a:cxn>
                <a:cxn ang="0">
                  <a:pos x="35" y="71"/>
                </a:cxn>
                <a:cxn ang="0">
                  <a:pos x="106" y="40"/>
                </a:cxn>
                <a:cxn ang="0">
                  <a:pos x="127" y="50"/>
                </a:cxn>
                <a:cxn ang="0">
                  <a:pos x="145" y="64"/>
                </a:cxn>
                <a:cxn ang="0">
                  <a:pos x="154" y="82"/>
                </a:cxn>
              </a:cxnLst>
              <a:rect l="txL" t="txT" r="txR" b="txB"/>
              <a:pathLst>
                <a:path w="486" h="175">
                  <a:moveTo>
                    <a:pt x="326" y="174"/>
                  </a:moveTo>
                  <a:lnTo>
                    <a:pt x="346" y="175"/>
                  </a:lnTo>
                  <a:lnTo>
                    <a:pt x="320" y="127"/>
                  </a:lnTo>
                  <a:lnTo>
                    <a:pt x="342" y="99"/>
                  </a:lnTo>
                  <a:lnTo>
                    <a:pt x="353" y="87"/>
                  </a:lnTo>
                  <a:lnTo>
                    <a:pt x="365" y="77"/>
                  </a:lnTo>
                  <a:lnTo>
                    <a:pt x="378" y="68"/>
                  </a:lnTo>
                  <a:lnTo>
                    <a:pt x="392" y="62"/>
                  </a:lnTo>
                  <a:lnTo>
                    <a:pt x="439" y="117"/>
                  </a:lnTo>
                  <a:lnTo>
                    <a:pt x="460" y="86"/>
                  </a:lnTo>
                  <a:lnTo>
                    <a:pt x="426" y="49"/>
                  </a:lnTo>
                  <a:lnTo>
                    <a:pt x="479" y="43"/>
                  </a:lnTo>
                  <a:lnTo>
                    <a:pt x="486" y="17"/>
                  </a:lnTo>
                  <a:lnTo>
                    <a:pt x="460" y="19"/>
                  </a:lnTo>
                  <a:lnTo>
                    <a:pt x="436" y="22"/>
                  </a:lnTo>
                  <a:lnTo>
                    <a:pt x="424" y="24"/>
                  </a:lnTo>
                  <a:lnTo>
                    <a:pt x="413" y="27"/>
                  </a:lnTo>
                  <a:lnTo>
                    <a:pt x="401" y="30"/>
                  </a:lnTo>
                  <a:lnTo>
                    <a:pt x="390" y="35"/>
                  </a:lnTo>
                  <a:lnTo>
                    <a:pt x="374" y="45"/>
                  </a:lnTo>
                  <a:lnTo>
                    <a:pt x="359" y="55"/>
                  </a:lnTo>
                  <a:lnTo>
                    <a:pt x="345" y="67"/>
                  </a:lnTo>
                  <a:lnTo>
                    <a:pt x="330" y="80"/>
                  </a:lnTo>
                  <a:lnTo>
                    <a:pt x="307" y="110"/>
                  </a:lnTo>
                  <a:lnTo>
                    <a:pt x="243" y="65"/>
                  </a:lnTo>
                  <a:lnTo>
                    <a:pt x="201" y="47"/>
                  </a:lnTo>
                  <a:lnTo>
                    <a:pt x="159" y="30"/>
                  </a:lnTo>
                  <a:lnTo>
                    <a:pt x="116" y="14"/>
                  </a:lnTo>
                  <a:lnTo>
                    <a:pt x="74" y="0"/>
                  </a:lnTo>
                  <a:lnTo>
                    <a:pt x="0" y="52"/>
                  </a:lnTo>
                  <a:lnTo>
                    <a:pt x="71" y="49"/>
                  </a:lnTo>
                  <a:lnTo>
                    <a:pt x="33" y="100"/>
                  </a:lnTo>
                  <a:lnTo>
                    <a:pt x="151" y="61"/>
                  </a:lnTo>
                  <a:lnTo>
                    <a:pt x="75" y="150"/>
                  </a:lnTo>
                  <a:lnTo>
                    <a:pt x="225" y="83"/>
                  </a:lnTo>
                  <a:lnTo>
                    <a:pt x="270" y="106"/>
                  </a:lnTo>
                  <a:lnTo>
                    <a:pt x="309" y="136"/>
                  </a:lnTo>
                  <a:lnTo>
                    <a:pt x="326" y="174"/>
                  </a:lnTo>
                  <a:close/>
                </a:path>
              </a:pathLst>
            </a:custGeom>
            <a:solidFill>
              <a:srgbClr val="45AE37"/>
            </a:solidFill>
            <a:ln w="9525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45" name="Freeform 25"/>
            <p:cNvSpPr>
              <a:spLocks noEditPoints="1"/>
            </p:cNvSpPr>
            <p:nvPr/>
          </p:nvSpPr>
          <p:spPr>
            <a:xfrm>
              <a:off x="5089" y="391"/>
              <a:ext cx="382" cy="140"/>
            </a:xfrm>
            <a:custGeom>
              <a:avLst/>
              <a:gdLst>
                <a:gd name="txL" fmla="*/ 0 w 491"/>
                <a:gd name="txT" fmla="*/ 0 h 180"/>
                <a:gd name="txR" fmla="*/ 491 w 491"/>
                <a:gd name="txB" fmla="*/ 180 h 180"/>
              </a:gdLst>
              <a:ahLst/>
              <a:cxnLst>
                <a:cxn ang="0">
                  <a:pos x="164" y="82"/>
                </a:cxn>
                <a:cxn ang="0">
                  <a:pos x="163" y="85"/>
                </a:cxn>
                <a:cxn ang="0">
                  <a:pos x="151" y="61"/>
                </a:cxn>
                <a:cxn ang="0">
                  <a:pos x="152" y="61"/>
                </a:cxn>
                <a:cxn ang="0">
                  <a:pos x="162" y="47"/>
                </a:cxn>
                <a:cxn ang="0">
                  <a:pos x="163" y="47"/>
                </a:cxn>
                <a:cxn ang="0">
                  <a:pos x="178" y="35"/>
                </a:cxn>
                <a:cxn ang="0">
                  <a:pos x="166" y="44"/>
                </a:cxn>
                <a:cxn ang="0">
                  <a:pos x="166" y="41"/>
                </a:cxn>
                <a:cxn ang="0">
                  <a:pos x="178" y="33"/>
                </a:cxn>
                <a:cxn ang="0">
                  <a:pos x="186" y="29"/>
                </a:cxn>
                <a:cxn ang="0">
                  <a:pos x="209" y="56"/>
                </a:cxn>
                <a:cxn ang="0">
                  <a:pos x="209" y="56"/>
                </a:cxn>
                <a:cxn ang="0">
                  <a:pos x="219" y="40"/>
                </a:cxn>
                <a:cxn ang="0">
                  <a:pos x="217" y="40"/>
                </a:cxn>
                <a:cxn ang="0">
                  <a:pos x="202" y="23"/>
                </a:cxn>
                <a:cxn ang="0">
                  <a:pos x="201" y="25"/>
                </a:cxn>
                <a:cxn ang="0">
                  <a:pos x="228" y="22"/>
                </a:cxn>
                <a:cxn ang="0">
                  <a:pos x="227" y="20"/>
                </a:cxn>
                <a:cxn ang="0">
                  <a:pos x="230" y="8"/>
                </a:cxn>
                <a:cxn ang="0">
                  <a:pos x="230" y="9"/>
                </a:cxn>
                <a:cxn ang="0">
                  <a:pos x="185" y="18"/>
                </a:cxn>
                <a:cxn ang="0">
                  <a:pos x="201" y="12"/>
                </a:cxn>
                <a:cxn ang="0">
                  <a:pos x="230" y="8"/>
                </a:cxn>
                <a:cxn ang="0">
                  <a:pos x="203" y="12"/>
                </a:cxn>
                <a:cxn ang="0">
                  <a:pos x="185" y="18"/>
                </a:cxn>
                <a:cxn ang="0">
                  <a:pos x="184" y="18"/>
                </a:cxn>
                <a:cxn ang="0">
                  <a:pos x="166" y="29"/>
                </a:cxn>
                <a:cxn ang="0">
                  <a:pos x="177" y="23"/>
                </a:cxn>
                <a:cxn ang="0">
                  <a:pos x="156" y="37"/>
                </a:cxn>
                <a:cxn ang="0">
                  <a:pos x="156" y="38"/>
                </a:cxn>
                <a:cxn ang="0">
                  <a:pos x="145" y="52"/>
                </a:cxn>
                <a:cxn ang="0">
                  <a:pos x="145" y="53"/>
                </a:cxn>
                <a:cxn ang="0">
                  <a:pos x="116" y="31"/>
                </a:cxn>
                <a:cxn ang="0">
                  <a:pos x="116" y="31"/>
                </a:cxn>
                <a:cxn ang="0">
                  <a:pos x="56" y="7"/>
                </a:cxn>
                <a:cxn ang="0">
                  <a:pos x="96" y="23"/>
                </a:cxn>
                <a:cxn ang="0">
                  <a:pos x="100" y="26"/>
                </a:cxn>
                <a:cxn ang="0">
                  <a:pos x="61" y="11"/>
                </a:cxn>
                <a:cxn ang="0">
                  <a:pos x="35" y="2"/>
                </a:cxn>
                <a:cxn ang="0">
                  <a:pos x="36" y="0"/>
                </a:cxn>
                <a:cxn ang="0">
                  <a:pos x="2" y="26"/>
                </a:cxn>
                <a:cxn ang="0">
                  <a:pos x="1" y="24"/>
                </a:cxn>
                <a:cxn ang="0">
                  <a:pos x="34" y="23"/>
                </a:cxn>
                <a:cxn ang="0">
                  <a:pos x="34" y="26"/>
                </a:cxn>
                <a:cxn ang="0">
                  <a:pos x="18" y="48"/>
                </a:cxn>
                <a:cxn ang="0">
                  <a:pos x="16" y="47"/>
                </a:cxn>
                <a:cxn ang="0">
                  <a:pos x="72" y="29"/>
                </a:cxn>
                <a:cxn ang="0">
                  <a:pos x="72" y="31"/>
                </a:cxn>
                <a:cxn ang="0">
                  <a:pos x="37" y="72"/>
                </a:cxn>
                <a:cxn ang="0">
                  <a:pos x="35" y="71"/>
                </a:cxn>
                <a:cxn ang="0">
                  <a:pos x="107" y="39"/>
                </a:cxn>
                <a:cxn ang="0">
                  <a:pos x="107" y="41"/>
                </a:cxn>
                <a:cxn ang="0">
                  <a:pos x="128" y="50"/>
                </a:cxn>
                <a:cxn ang="0">
                  <a:pos x="128" y="52"/>
                </a:cxn>
                <a:cxn ang="0">
                  <a:pos x="147" y="65"/>
                </a:cxn>
                <a:cxn ang="0">
                  <a:pos x="145" y="67"/>
                </a:cxn>
                <a:cxn ang="0">
                  <a:pos x="156" y="82"/>
                </a:cxn>
                <a:cxn ang="0">
                  <a:pos x="153" y="83"/>
                </a:cxn>
              </a:cxnLst>
              <a:rect l="txL" t="txT" r="txR" b="txB"/>
              <a:pathLst>
                <a:path w="491" h="180">
                  <a:moveTo>
                    <a:pt x="350" y="176"/>
                  </a:moveTo>
                  <a:lnTo>
                    <a:pt x="347" y="180"/>
                  </a:lnTo>
                  <a:lnTo>
                    <a:pt x="328" y="178"/>
                  </a:lnTo>
                  <a:lnTo>
                    <a:pt x="328" y="174"/>
                  </a:lnTo>
                  <a:lnTo>
                    <a:pt x="348" y="175"/>
                  </a:lnTo>
                  <a:lnTo>
                    <a:pt x="350" y="176"/>
                  </a:lnTo>
                  <a:close/>
                  <a:moveTo>
                    <a:pt x="347" y="180"/>
                  </a:moveTo>
                  <a:lnTo>
                    <a:pt x="348" y="175"/>
                  </a:lnTo>
                  <a:lnTo>
                    <a:pt x="348" y="176"/>
                  </a:lnTo>
                  <a:lnTo>
                    <a:pt x="350" y="176"/>
                  </a:lnTo>
                  <a:lnTo>
                    <a:pt x="350" y="177"/>
                  </a:lnTo>
                  <a:lnTo>
                    <a:pt x="351" y="178"/>
                  </a:lnTo>
                  <a:lnTo>
                    <a:pt x="350" y="178"/>
                  </a:lnTo>
                  <a:lnTo>
                    <a:pt x="350" y="180"/>
                  </a:lnTo>
                  <a:lnTo>
                    <a:pt x="348" y="180"/>
                  </a:lnTo>
                  <a:lnTo>
                    <a:pt x="347" y="180"/>
                  </a:lnTo>
                  <a:close/>
                  <a:moveTo>
                    <a:pt x="320" y="128"/>
                  </a:moveTo>
                  <a:lnTo>
                    <a:pt x="323" y="128"/>
                  </a:lnTo>
                  <a:lnTo>
                    <a:pt x="350" y="176"/>
                  </a:lnTo>
                  <a:lnTo>
                    <a:pt x="346" y="178"/>
                  </a:lnTo>
                  <a:lnTo>
                    <a:pt x="320" y="130"/>
                  </a:lnTo>
                  <a:lnTo>
                    <a:pt x="320" y="128"/>
                  </a:lnTo>
                  <a:close/>
                  <a:moveTo>
                    <a:pt x="323" y="128"/>
                  </a:moveTo>
                  <a:lnTo>
                    <a:pt x="320" y="130"/>
                  </a:lnTo>
                  <a:lnTo>
                    <a:pt x="319" y="130"/>
                  </a:lnTo>
                  <a:lnTo>
                    <a:pt x="320" y="129"/>
                  </a:lnTo>
                  <a:lnTo>
                    <a:pt x="320" y="128"/>
                  </a:lnTo>
                  <a:lnTo>
                    <a:pt x="321" y="128"/>
                  </a:lnTo>
                  <a:lnTo>
                    <a:pt x="321" y="127"/>
                  </a:lnTo>
                  <a:lnTo>
                    <a:pt x="322" y="127"/>
                  </a:lnTo>
                  <a:lnTo>
                    <a:pt x="323" y="128"/>
                  </a:lnTo>
                  <a:close/>
                  <a:moveTo>
                    <a:pt x="343" y="100"/>
                  </a:moveTo>
                  <a:lnTo>
                    <a:pt x="346" y="102"/>
                  </a:lnTo>
                  <a:lnTo>
                    <a:pt x="323" y="132"/>
                  </a:lnTo>
                  <a:lnTo>
                    <a:pt x="320" y="128"/>
                  </a:lnTo>
                  <a:lnTo>
                    <a:pt x="343" y="100"/>
                  </a:lnTo>
                  <a:close/>
                  <a:moveTo>
                    <a:pt x="346" y="102"/>
                  </a:moveTo>
                  <a:lnTo>
                    <a:pt x="343" y="100"/>
                  </a:lnTo>
                  <a:lnTo>
                    <a:pt x="343" y="98"/>
                  </a:lnTo>
                  <a:lnTo>
                    <a:pt x="344" y="98"/>
                  </a:lnTo>
                  <a:lnTo>
                    <a:pt x="345" y="98"/>
                  </a:lnTo>
                  <a:lnTo>
                    <a:pt x="346" y="98"/>
                  </a:lnTo>
                  <a:lnTo>
                    <a:pt x="346" y="100"/>
                  </a:lnTo>
                  <a:lnTo>
                    <a:pt x="346" y="101"/>
                  </a:lnTo>
                  <a:lnTo>
                    <a:pt x="346" y="102"/>
                  </a:lnTo>
                  <a:close/>
                  <a:moveTo>
                    <a:pt x="395" y="62"/>
                  </a:moveTo>
                  <a:lnTo>
                    <a:pt x="392" y="65"/>
                  </a:lnTo>
                  <a:lnTo>
                    <a:pt x="394" y="66"/>
                  </a:lnTo>
                  <a:lnTo>
                    <a:pt x="391" y="67"/>
                  </a:lnTo>
                  <a:lnTo>
                    <a:pt x="387" y="69"/>
                  </a:lnTo>
                  <a:lnTo>
                    <a:pt x="384" y="71"/>
                  </a:lnTo>
                  <a:lnTo>
                    <a:pt x="382" y="72"/>
                  </a:lnTo>
                  <a:lnTo>
                    <a:pt x="378" y="74"/>
                  </a:lnTo>
                  <a:lnTo>
                    <a:pt x="375" y="77"/>
                  </a:lnTo>
                  <a:lnTo>
                    <a:pt x="371" y="78"/>
                  </a:lnTo>
                  <a:lnTo>
                    <a:pt x="369" y="80"/>
                  </a:lnTo>
                  <a:lnTo>
                    <a:pt x="366" y="82"/>
                  </a:lnTo>
                  <a:lnTo>
                    <a:pt x="362" y="86"/>
                  </a:lnTo>
                  <a:lnTo>
                    <a:pt x="360" y="88"/>
                  </a:lnTo>
                  <a:lnTo>
                    <a:pt x="356" y="90"/>
                  </a:lnTo>
                  <a:lnTo>
                    <a:pt x="354" y="93"/>
                  </a:lnTo>
                  <a:lnTo>
                    <a:pt x="352" y="96"/>
                  </a:lnTo>
                  <a:lnTo>
                    <a:pt x="348" y="100"/>
                  </a:lnTo>
                  <a:lnTo>
                    <a:pt x="346" y="102"/>
                  </a:lnTo>
                  <a:lnTo>
                    <a:pt x="343" y="100"/>
                  </a:lnTo>
                  <a:lnTo>
                    <a:pt x="345" y="96"/>
                  </a:lnTo>
                  <a:lnTo>
                    <a:pt x="348" y="93"/>
                  </a:lnTo>
                  <a:lnTo>
                    <a:pt x="351" y="90"/>
                  </a:lnTo>
                  <a:lnTo>
                    <a:pt x="354" y="87"/>
                  </a:lnTo>
                  <a:lnTo>
                    <a:pt x="356" y="85"/>
                  </a:lnTo>
                  <a:lnTo>
                    <a:pt x="360" y="81"/>
                  </a:lnTo>
                  <a:lnTo>
                    <a:pt x="362" y="79"/>
                  </a:lnTo>
                  <a:lnTo>
                    <a:pt x="366" y="77"/>
                  </a:lnTo>
                  <a:lnTo>
                    <a:pt x="369" y="74"/>
                  </a:lnTo>
                  <a:lnTo>
                    <a:pt x="372" y="72"/>
                  </a:lnTo>
                  <a:lnTo>
                    <a:pt x="376" y="70"/>
                  </a:lnTo>
                  <a:lnTo>
                    <a:pt x="378" y="69"/>
                  </a:lnTo>
                  <a:lnTo>
                    <a:pt x="382" y="66"/>
                  </a:lnTo>
                  <a:lnTo>
                    <a:pt x="386" y="64"/>
                  </a:lnTo>
                  <a:lnTo>
                    <a:pt x="390" y="63"/>
                  </a:lnTo>
                  <a:lnTo>
                    <a:pt x="393" y="62"/>
                  </a:lnTo>
                  <a:lnTo>
                    <a:pt x="395" y="62"/>
                  </a:lnTo>
                  <a:close/>
                  <a:moveTo>
                    <a:pt x="394" y="66"/>
                  </a:moveTo>
                  <a:lnTo>
                    <a:pt x="393" y="62"/>
                  </a:lnTo>
                  <a:lnTo>
                    <a:pt x="394" y="62"/>
                  </a:lnTo>
                  <a:lnTo>
                    <a:pt x="395" y="62"/>
                  </a:lnTo>
                  <a:lnTo>
                    <a:pt x="396" y="63"/>
                  </a:lnTo>
                  <a:lnTo>
                    <a:pt x="396" y="64"/>
                  </a:lnTo>
                  <a:lnTo>
                    <a:pt x="395" y="65"/>
                  </a:lnTo>
                  <a:lnTo>
                    <a:pt x="394" y="66"/>
                  </a:lnTo>
                  <a:close/>
                  <a:moveTo>
                    <a:pt x="443" y="120"/>
                  </a:moveTo>
                  <a:lnTo>
                    <a:pt x="440" y="120"/>
                  </a:lnTo>
                  <a:lnTo>
                    <a:pt x="392" y="65"/>
                  </a:lnTo>
                  <a:lnTo>
                    <a:pt x="395" y="62"/>
                  </a:lnTo>
                  <a:lnTo>
                    <a:pt x="443" y="117"/>
                  </a:lnTo>
                  <a:lnTo>
                    <a:pt x="443" y="120"/>
                  </a:lnTo>
                  <a:close/>
                  <a:moveTo>
                    <a:pt x="440" y="120"/>
                  </a:moveTo>
                  <a:lnTo>
                    <a:pt x="443" y="117"/>
                  </a:lnTo>
                  <a:lnTo>
                    <a:pt x="443" y="118"/>
                  </a:lnTo>
                  <a:lnTo>
                    <a:pt x="443" y="119"/>
                  </a:lnTo>
                  <a:lnTo>
                    <a:pt x="443" y="120"/>
                  </a:lnTo>
                  <a:lnTo>
                    <a:pt x="442" y="121"/>
                  </a:lnTo>
                  <a:lnTo>
                    <a:pt x="441" y="121"/>
                  </a:lnTo>
                  <a:lnTo>
                    <a:pt x="440" y="121"/>
                  </a:lnTo>
                  <a:lnTo>
                    <a:pt x="440" y="120"/>
                  </a:lnTo>
                  <a:close/>
                  <a:moveTo>
                    <a:pt x="464" y="86"/>
                  </a:moveTo>
                  <a:lnTo>
                    <a:pt x="464" y="89"/>
                  </a:lnTo>
                  <a:lnTo>
                    <a:pt x="443" y="120"/>
                  </a:lnTo>
                  <a:lnTo>
                    <a:pt x="440" y="118"/>
                  </a:lnTo>
                  <a:lnTo>
                    <a:pt x="460" y="87"/>
                  </a:lnTo>
                  <a:lnTo>
                    <a:pt x="464" y="86"/>
                  </a:lnTo>
                  <a:close/>
                  <a:moveTo>
                    <a:pt x="464" y="89"/>
                  </a:moveTo>
                  <a:lnTo>
                    <a:pt x="460" y="87"/>
                  </a:lnTo>
                  <a:lnTo>
                    <a:pt x="460" y="86"/>
                  </a:lnTo>
                  <a:lnTo>
                    <a:pt x="462" y="86"/>
                  </a:lnTo>
                  <a:lnTo>
                    <a:pt x="463" y="86"/>
                  </a:lnTo>
                  <a:lnTo>
                    <a:pt x="464" y="87"/>
                  </a:lnTo>
                  <a:lnTo>
                    <a:pt x="464" y="88"/>
                  </a:lnTo>
                  <a:lnTo>
                    <a:pt x="464" y="89"/>
                  </a:lnTo>
                  <a:close/>
                  <a:moveTo>
                    <a:pt x="428" y="49"/>
                  </a:moveTo>
                  <a:lnTo>
                    <a:pt x="430" y="50"/>
                  </a:lnTo>
                  <a:lnTo>
                    <a:pt x="464" y="86"/>
                  </a:lnTo>
                  <a:lnTo>
                    <a:pt x="460" y="89"/>
                  </a:lnTo>
                  <a:lnTo>
                    <a:pt x="426" y="53"/>
                  </a:lnTo>
                  <a:lnTo>
                    <a:pt x="428" y="49"/>
                  </a:lnTo>
                  <a:close/>
                  <a:moveTo>
                    <a:pt x="430" y="50"/>
                  </a:moveTo>
                  <a:lnTo>
                    <a:pt x="426" y="53"/>
                  </a:lnTo>
                  <a:lnTo>
                    <a:pt x="426" y="51"/>
                  </a:lnTo>
                  <a:lnTo>
                    <a:pt x="426" y="50"/>
                  </a:lnTo>
                  <a:lnTo>
                    <a:pt x="427" y="49"/>
                  </a:lnTo>
                  <a:lnTo>
                    <a:pt x="428" y="49"/>
                  </a:lnTo>
                  <a:lnTo>
                    <a:pt x="430" y="49"/>
                  </a:lnTo>
                  <a:lnTo>
                    <a:pt x="430" y="50"/>
                  </a:lnTo>
                  <a:close/>
                  <a:moveTo>
                    <a:pt x="483" y="46"/>
                  </a:moveTo>
                  <a:lnTo>
                    <a:pt x="481" y="48"/>
                  </a:lnTo>
                  <a:lnTo>
                    <a:pt x="428" y="54"/>
                  </a:lnTo>
                  <a:lnTo>
                    <a:pt x="428" y="49"/>
                  </a:lnTo>
                  <a:lnTo>
                    <a:pt x="481" y="42"/>
                  </a:lnTo>
                  <a:lnTo>
                    <a:pt x="483" y="46"/>
                  </a:lnTo>
                  <a:close/>
                  <a:moveTo>
                    <a:pt x="481" y="48"/>
                  </a:moveTo>
                  <a:lnTo>
                    <a:pt x="481" y="42"/>
                  </a:lnTo>
                  <a:lnTo>
                    <a:pt x="482" y="42"/>
                  </a:lnTo>
                  <a:lnTo>
                    <a:pt x="482" y="43"/>
                  </a:lnTo>
                  <a:lnTo>
                    <a:pt x="483" y="43"/>
                  </a:lnTo>
                  <a:lnTo>
                    <a:pt x="483" y="45"/>
                  </a:lnTo>
                  <a:lnTo>
                    <a:pt x="483" y="46"/>
                  </a:lnTo>
                  <a:lnTo>
                    <a:pt x="483" y="47"/>
                  </a:lnTo>
                  <a:lnTo>
                    <a:pt x="482" y="47"/>
                  </a:lnTo>
                  <a:lnTo>
                    <a:pt x="481" y="48"/>
                  </a:lnTo>
                  <a:close/>
                  <a:moveTo>
                    <a:pt x="488" y="17"/>
                  </a:moveTo>
                  <a:lnTo>
                    <a:pt x="490" y="21"/>
                  </a:lnTo>
                  <a:lnTo>
                    <a:pt x="483" y="46"/>
                  </a:lnTo>
                  <a:lnTo>
                    <a:pt x="479" y="45"/>
                  </a:lnTo>
                  <a:lnTo>
                    <a:pt x="486" y="19"/>
                  </a:lnTo>
                  <a:lnTo>
                    <a:pt x="488" y="17"/>
                  </a:lnTo>
                  <a:close/>
                  <a:moveTo>
                    <a:pt x="490" y="21"/>
                  </a:moveTo>
                  <a:lnTo>
                    <a:pt x="486" y="19"/>
                  </a:lnTo>
                  <a:lnTo>
                    <a:pt x="487" y="18"/>
                  </a:lnTo>
                  <a:lnTo>
                    <a:pt x="487" y="17"/>
                  </a:lnTo>
                  <a:lnTo>
                    <a:pt x="488" y="17"/>
                  </a:lnTo>
                  <a:lnTo>
                    <a:pt x="489" y="17"/>
                  </a:lnTo>
                  <a:lnTo>
                    <a:pt x="490" y="18"/>
                  </a:lnTo>
                  <a:lnTo>
                    <a:pt x="491" y="19"/>
                  </a:lnTo>
                  <a:lnTo>
                    <a:pt x="490" y="21"/>
                  </a:lnTo>
                  <a:close/>
                  <a:moveTo>
                    <a:pt x="393" y="39"/>
                  </a:moveTo>
                  <a:lnTo>
                    <a:pt x="391" y="35"/>
                  </a:lnTo>
                  <a:lnTo>
                    <a:pt x="391" y="34"/>
                  </a:lnTo>
                  <a:lnTo>
                    <a:pt x="396" y="32"/>
                  </a:lnTo>
                  <a:lnTo>
                    <a:pt x="402" y="30"/>
                  </a:lnTo>
                  <a:lnTo>
                    <a:pt x="408" y="29"/>
                  </a:lnTo>
                  <a:lnTo>
                    <a:pt x="414" y="26"/>
                  </a:lnTo>
                  <a:lnTo>
                    <a:pt x="419" y="25"/>
                  </a:lnTo>
                  <a:lnTo>
                    <a:pt x="425" y="24"/>
                  </a:lnTo>
                  <a:lnTo>
                    <a:pt x="431" y="23"/>
                  </a:lnTo>
                  <a:lnTo>
                    <a:pt x="436" y="22"/>
                  </a:lnTo>
                  <a:lnTo>
                    <a:pt x="443" y="21"/>
                  </a:lnTo>
                  <a:lnTo>
                    <a:pt x="449" y="19"/>
                  </a:lnTo>
                  <a:lnTo>
                    <a:pt x="455" y="19"/>
                  </a:lnTo>
                  <a:lnTo>
                    <a:pt x="462" y="18"/>
                  </a:lnTo>
                  <a:lnTo>
                    <a:pt x="474" y="18"/>
                  </a:lnTo>
                  <a:lnTo>
                    <a:pt x="488" y="17"/>
                  </a:lnTo>
                  <a:lnTo>
                    <a:pt x="489" y="22"/>
                  </a:lnTo>
                  <a:lnTo>
                    <a:pt x="474" y="23"/>
                  </a:lnTo>
                  <a:lnTo>
                    <a:pt x="462" y="23"/>
                  </a:lnTo>
                  <a:lnTo>
                    <a:pt x="456" y="24"/>
                  </a:lnTo>
                  <a:lnTo>
                    <a:pt x="449" y="24"/>
                  </a:lnTo>
                  <a:lnTo>
                    <a:pt x="443" y="25"/>
                  </a:lnTo>
                  <a:lnTo>
                    <a:pt x="438" y="26"/>
                  </a:lnTo>
                  <a:lnTo>
                    <a:pt x="432" y="27"/>
                  </a:lnTo>
                  <a:lnTo>
                    <a:pt x="426" y="29"/>
                  </a:lnTo>
                  <a:lnTo>
                    <a:pt x="420" y="30"/>
                  </a:lnTo>
                  <a:lnTo>
                    <a:pt x="415" y="31"/>
                  </a:lnTo>
                  <a:lnTo>
                    <a:pt x="410" y="33"/>
                  </a:lnTo>
                  <a:lnTo>
                    <a:pt x="404" y="34"/>
                  </a:lnTo>
                  <a:lnTo>
                    <a:pt x="399" y="37"/>
                  </a:lnTo>
                  <a:lnTo>
                    <a:pt x="393" y="39"/>
                  </a:lnTo>
                  <a:close/>
                  <a:moveTo>
                    <a:pt x="391" y="34"/>
                  </a:moveTo>
                  <a:lnTo>
                    <a:pt x="393" y="39"/>
                  </a:lnTo>
                  <a:lnTo>
                    <a:pt x="392" y="39"/>
                  </a:lnTo>
                  <a:lnTo>
                    <a:pt x="391" y="39"/>
                  </a:lnTo>
                  <a:lnTo>
                    <a:pt x="390" y="38"/>
                  </a:lnTo>
                  <a:lnTo>
                    <a:pt x="390" y="37"/>
                  </a:lnTo>
                  <a:lnTo>
                    <a:pt x="391" y="35"/>
                  </a:lnTo>
                  <a:lnTo>
                    <a:pt x="391" y="34"/>
                  </a:lnTo>
                  <a:close/>
                  <a:moveTo>
                    <a:pt x="335" y="83"/>
                  </a:moveTo>
                  <a:lnTo>
                    <a:pt x="330" y="80"/>
                  </a:lnTo>
                  <a:lnTo>
                    <a:pt x="331" y="80"/>
                  </a:lnTo>
                  <a:lnTo>
                    <a:pt x="338" y="73"/>
                  </a:lnTo>
                  <a:lnTo>
                    <a:pt x="345" y="66"/>
                  </a:lnTo>
                  <a:lnTo>
                    <a:pt x="352" y="61"/>
                  </a:lnTo>
                  <a:lnTo>
                    <a:pt x="359" y="55"/>
                  </a:lnTo>
                  <a:lnTo>
                    <a:pt x="367" y="50"/>
                  </a:lnTo>
                  <a:lnTo>
                    <a:pt x="374" y="45"/>
                  </a:lnTo>
                  <a:lnTo>
                    <a:pt x="383" y="40"/>
                  </a:lnTo>
                  <a:lnTo>
                    <a:pt x="391" y="35"/>
                  </a:lnTo>
                  <a:lnTo>
                    <a:pt x="393" y="39"/>
                  </a:lnTo>
                  <a:lnTo>
                    <a:pt x="385" y="45"/>
                  </a:lnTo>
                  <a:lnTo>
                    <a:pt x="377" y="49"/>
                  </a:lnTo>
                  <a:lnTo>
                    <a:pt x="369" y="54"/>
                  </a:lnTo>
                  <a:lnTo>
                    <a:pt x="362" y="59"/>
                  </a:lnTo>
                  <a:lnTo>
                    <a:pt x="355" y="64"/>
                  </a:lnTo>
                  <a:lnTo>
                    <a:pt x="348" y="70"/>
                  </a:lnTo>
                  <a:lnTo>
                    <a:pt x="342" y="77"/>
                  </a:lnTo>
                  <a:lnTo>
                    <a:pt x="335" y="83"/>
                  </a:lnTo>
                  <a:close/>
                  <a:moveTo>
                    <a:pt x="331" y="80"/>
                  </a:moveTo>
                  <a:lnTo>
                    <a:pt x="335" y="83"/>
                  </a:lnTo>
                  <a:lnTo>
                    <a:pt x="334" y="83"/>
                  </a:lnTo>
                  <a:lnTo>
                    <a:pt x="332" y="85"/>
                  </a:lnTo>
                  <a:lnTo>
                    <a:pt x="331" y="83"/>
                  </a:lnTo>
                  <a:lnTo>
                    <a:pt x="330" y="82"/>
                  </a:lnTo>
                  <a:lnTo>
                    <a:pt x="330" y="81"/>
                  </a:lnTo>
                  <a:lnTo>
                    <a:pt x="331" y="80"/>
                  </a:lnTo>
                  <a:close/>
                  <a:moveTo>
                    <a:pt x="308" y="114"/>
                  </a:moveTo>
                  <a:lnTo>
                    <a:pt x="307" y="111"/>
                  </a:lnTo>
                  <a:lnTo>
                    <a:pt x="330" y="80"/>
                  </a:lnTo>
                  <a:lnTo>
                    <a:pt x="335" y="83"/>
                  </a:lnTo>
                  <a:lnTo>
                    <a:pt x="312" y="113"/>
                  </a:lnTo>
                  <a:lnTo>
                    <a:pt x="308" y="114"/>
                  </a:lnTo>
                  <a:close/>
                  <a:moveTo>
                    <a:pt x="307" y="111"/>
                  </a:moveTo>
                  <a:lnTo>
                    <a:pt x="312" y="113"/>
                  </a:lnTo>
                  <a:lnTo>
                    <a:pt x="311" y="114"/>
                  </a:lnTo>
                  <a:lnTo>
                    <a:pt x="309" y="114"/>
                  </a:lnTo>
                  <a:lnTo>
                    <a:pt x="308" y="114"/>
                  </a:lnTo>
                  <a:lnTo>
                    <a:pt x="307" y="113"/>
                  </a:lnTo>
                  <a:lnTo>
                    <a:pt x="307" y="112"/>
                  </a:lnTo>
                  <a:lnTo>
                    <a:pt x="307" y="111"/>
                  </a:lnTo>
                  <a:close/>
                  <a:moveTo>
                    <a:pt x="247" y="66"/>
                  </a:moveTo>
                  <a:lnTo>
                    <a:pt x="247" y="66"/>
                  </a:lnTo>
                  <a:lnTo>
                    <a:pt x="311" y="110"/>
                  </a:lnTo>
                  <a:lnTo>
                    <a:pt x="308" y="114"/>
                  </a:lnTo>
                  <a:lnTo>
                    <a:pt x="244" y="70"/>
                  </a:lnTo>
                  <a:lnTo>
                    <a:pt x="247" y="66"/>
                  </a:lnTo>
                  <a:close/>
                  <a:moveTo>
                    <a:pt x="247" y="66"/>
                  </a:moveTo>
                  <a:lnTo>
                    <a:pt x="244" y="70"/>
                  </a:lnTo>
                  <a:lnTo>
                    <a:pt x="243" y="70"/>
                  </a:lnTo>
                  <a:lnTo>
                    <a:pt x="243" y="69"/>
                  </a:lnTo>
                  <a:lnTo>
                    <a:pt x="243" y="67"/>
                  </a:lnTo>
                  <a:lnTo>
                    <a:pt x="243" y="66"/>
                  </a:lnTo>
                  <a:lnTo>
                    <a:pt x="244" y="66"/>
                  </a:lnTo>
                  <a:lnTo>
                    <a:pt x="245" y="65"/>
                  </a:lnTo>
                  <a:lnTo>
                    <a:pt x="247" y="65"/>
                  </a:lnTo>
                  <a:lnTo>
                    <a:pt x="247" y="66"/>
                  </a:lnTo>
                  <a:close/>
                  <a:moveTo>
                    <a:pt x="77" y="5"/>
                  </a:moveTo>
                  <a:lnTo>
                    <a:pt x="75" y="1"/>
                  </a:lnTo>
                  <a:lnTo>
                    <a:pt x="76" y="0"/>
                  </a:lnTo>
                  <a:lnTo>
                    <a:pt x="88" y="3"/>
                  </a:lnTo>
                  <a:lnTo>
                    <a:pt x="98" y="7"/>
                  </a:lnTo>
                  <a:lnTo>
                    <a:pt x="108" y="10"/>
                  </a:lnTo>
                  <a:lnTo>
                    <a:pt x="120" y="14"/>
                  </a:lnTo>
                  <a:lnTo>
                    <a:pt x="130" y="18"/>
                  </a:lnTo>
                  <a:lnTo>
                    <a:pt x="140" y="22"/>
                  </a:lnTo>
                  <a:lnTo>
                    <a:pt x="152" y="25"/>
                  </a:lnTo>
                  <a:lnTo>
                    <a:pt x="162" y="30"/>
                  </a:lnTo>
                  <a:lnTo>
                    <a:pt x="172" y="34"/>
                  </a:lnTo>
                  <a:lnTo>
                    <a:pt x="183" y="38"/>
                  </a:lnTo>
                  <a:lnTo>
                    <a:pt x="194" y="42"/>
                  </a:lnTo>
                  <a:lnTo>
                    <a:pt x="204" y="47"/>
                  </a:lnTo>
                  <a:lnTo>
                    <a:pt x="215" y="51"/>
                  </a:lnTo>
                  <a:lnTo>
                    <a:pt x="226" y="56"/>
                  </a:lnTo>
                  <a:lnTo>
                    <a:pt x="236" y="61"/>
                  </a:lnTo>
                  <a:lnTo>
                    <a:pt x="247" y="66"/>
                  </a:lnTo>
                  <a:lnTo>
                    <a:pt x="244" y="70"/>
                  </a:lnTo>
                  <a:lnTo>
                    <a:pt x="234" y="65"/>
                  </a:lnTo>
                  <a:lnTo>
                    <a:pt x="224" y="61"/>
                  </a:lnTo>
                  <a:lnTo>
                    <a:pt x="213" y="56"/>
                  </a:lnTo>
                  <a:lnTo>
                    <a:pt x="202" y="51"/>
                  </a:lnTo>
                  <a:lnTo>
                    <a:pt x="192" y="47"/>
                  </a:lnTo>
                  <a:lnTo>
                    <a:pt x="181" y="42"/>
                  </a:lnTo>
                  <a:lnTo>
                    <a:pt x="171" y="38"/>
                  </a:lnTo>
                  <a:lnTo>
                    <a:pt x="160" y="34"/>
                  </a:lnTo>
                  <a:lnTo>
                    <a:pt x="149" y="30"/>
                  </a:lnTo>
                  <a:lnTo>
                    <a:pt x="139" y="26"/>
                  </a:lnTo>
                  <a:lnTo>
                    <a:pt x="129" y="23"/>
                  </a:lnTo>
                  <a:lnTo>
                    <a:pt x="117" y="18"/>
                  </a:lnTo>
                  <a:lnTo>
                    <a:pt x="107" y="15"/>
                  </a:lnTo>
                  <a:lnTo>
                    <a:pt x="97" y="11"/>
                  </a:lnTo>
                  <a:lnTo>
                    <a:pt x="86" y="8"/>
                  </a:lnTo>
                  <a:lnTo>
                    <a:pt x="75" y="5"/>
                  </a:lnTo>
                  <a:lnTo>
                    <a:pt x="77" y="5"/>
                  </a:lnTo>
                  <a:close/>
                  <a:moveTo>
                    <a:pt x="76" y="0"/>
                  </a:moveTo>
                  <a:lnTo>
                    <a:pt x="75" y="5"/>
                  </a:lnTo>
                  <a:lnTo>
                    <a:pt x="74" y="3"/>
                  </a:lnTo>
                  <a:lnTo>
                    <a:pt x="74" y="2"/>
                  </a:lnTo>
                  <a:lnTo>
                    <a:pt x="74" y="1"/>
                  </a:lnTo>
                  <a:lnTo>
                    <a:pt x="75" y="1"/>
                  </a:lnTo>
                  <a:lnTo>
                    <a:pt x="76" y="0"/>
                  </a:lnTo>
                  <a:close/>
                  <a:moveTo>
                    <a:pt x="2" y="56"/>
                  </a:moveTo>
                  <a:lnTo>
                    <a:pt x="1" y="51"/>
                  </a:lnTo>
                  <a:lnTo>
                    <a:pt x="75" y="1"/>
                  </a:lnTo>
                  <a:lnTo>
                    <a:pt x="77" y="5"/>
                  </a:lnTo>
                  <a:lnTo>
                    <a:pt x="3" y="55"/>
                  </a:lnTo>
                  <a:lnTo>
                    <a:pt x="2" y="56"/>
                  </a:lnTo>
                  <a:close/>
                  <a:moveTo>
                    <a:pt x="1" y="51"/>
                  </a:moveTo>
                  <a:lnTo>
                    <a:pt x="3" y="55"/>
                  </a:lnTo>
                  <a:lnTo>
                    <a:pt x="2" y="56"/>
                  </a:lnTo>
                  <a:lnTo>
                    <a:pt x="1" y="56"/>
                  </a:lnTo>
                  <a:lnTo>
                    <a:pt x="1" y="55"/>
                  </a:lnTo>
                  <a:lnTo>
                    <a:pt x="0" y="55"/>
                  </a:lnTo>
                  <a:lnTo>
                    <a:pt x="0" y="54"/>
                  </a:lnTo>
                  <a:lnTo>
                    <a:pt x="0" y="53"/>
                  </a:lnTo>
                  <a:lnTo>
                    <a:pt x="0" y="51"/>
                  </a:lnTo>
                  <a:lnTo>
                    <a:pt x="1" y="51"/>
                  </a:lnTo>
                  <a:close/>
                  <a:moveTo>
                    <a:pt x="75" y="53"/>
                  </a:moveTo>
                  <a:lnTo>
                    <a:pt x="73" y="54"/>
                  </a:lnTo>
                  <a:lnTo>
                    <a:pt x="2" y="56"/>
                  </a:lnTo>
                  <a:lnTo>
                    <a:pt x="2" y="50"/>
                  </a:lnTo>
                  <a:lnTo>
                    <a:pt x="73" y="49"/>
                  </a:lnTo>
                  <a:lnTo>
                    <a:pt x="75" y="53"/>
                  </a:lnTo>
                  <a:close/>
                  <a:moveTo>
                    <a:pt x="73" y="54"/>
                  </a:moveTo>
                  <a:lnTo>
                    <a:pt x="73" y="49"/>
                  </a:lnTo>
                  <a:lnTo>
                    <a:pt x="74" y="49"/>
                  </a:lnTo>
                  <a:lnTo>
                    <a:pt x="75" y="50"/>
                  </a:lnTo>
                  <a:lnTo>
                    <a:pt x="75" y="51"/>
                  </a:lnTo>
                  <a:lnTo>
                    <a:pt x="75" y="53"/>
                  </a:lnTo>
                  <a:lnTo>
                    <a:pt x="74" y="53"/>
                  </a:lnTo>
                  <a:lnTo>
                    <a:pt x="73" y="54"/>
                  </a:lnTo>
                  <a:close/>
                  <a:moveTo>
                    <a:pt x="36" y="104"/>
                  </a:moveTo>
                  <a:lnTo>
                    <a:pt x="34" y="100"/>
                  </a:lnTo>
                  <a:lnTo>
                    <a:pt x="70" y="49"/>
                  </a:lnTo>
                  <a:lnTo>
                    <a:pt x="75" y="53"/>
                  </a:lnTo>
                  <a:lnTo>
                    <a:pt x="37" y="103"/>
                  </a:lnTo>
                  <a:lnTo>
                    <a:pt x="36" y="104"/>
                  </a:lnTo>
                  <a:close/>
                  <a:moveTo>
                    <a:pt x="34" y="100"/>
                  </a:moveTo>
                  <a:lnTo>
                    <a:pt x="37" y="103"/>
                  </a:lnTo>
                  <a:lnTo>
                    <a:pt x="36" y="103"/>
                  </a:lnTo>
                  <a:lnTo>
                    <a:pt x="36" y="104"/>
                  </a:lnTo>
                  <a:lnTo>
                    <a:pt x="35" y="104"/>
                  </a:lnTo>
                  <a:lnTo>
                    <a:pt x="34" y="103"/>
                  </a:lnTo>
                  <a:lnTo>
                    <a:pt x="33" y="103"/>
                  </a:lnTo>
                  <a:lnTo>
                    <a:pt x="33" y="102"/>
                  </a:lnTo>
                  <a:lnTo>
                    <a:pt x="33" y="101"/>
                  </a:lnTo>
                  <a:lnTo>
                    <a:pt x="34" y="100"/>
                  </a:lnTo>
                  <a:close/>
                  <a:moveTo>
                    <a:pt x="154" y="65"/>
                  </a:moveTo>
                  <a:lnTo>
                    <a:pt x="154" y="65"/>
                  </a:lnTo>
                  <a:lnTo>
                    <a:pt x="36" y="104"/>
                  </a:lnTo>
                  <a:lnTo>
                    <a:pt x="35" y="100"/>
                  </a:lnTo>
                  <a:lnTo>
                    <a:pt x="152" y="61"/>
                  </a:lnTo>
                  <a:lnTo>
                    <a:pt x="154" y="65"/>
                  </a:lnTo>
                  <a:close/>
                  <a:moveTo>
                    <a:pt x="154" y="65"/>
                  </a:moveTo>
                  <a:lnTo>
                    <a:pt x="152" y="61"/>
                  </a:lnTo>
                  <a:lnTo>
                    <a:pt x="153" y="61"/>
                  </a:lnTo>
                  <a:lnTo>
                    <a:pt x="154" y="61"/>
                  </a:lnTo>
                  <a:lnTo>
                    <a:pt x="154" y="62"/>
                  </a:lnTo>
                  <a:lnTo>
                    <a:pt x="155" y="63"/>
                  </a:lnTo>
                  <a:lnTo>
                    <a:pt x="155" y="64"/>
                  </a:lnTo>
                  <a:lnTo>
                    <a:pt x="154" y="65"/>
                  </a:lnTo>
                  <a:close/>
                  <a:moveTo>
                    <a:pt x="78" y="154"/>
                  </a:moveTo>
                  <a:lnTo>
                    <a:pt x="75" y="151"/>
                  </a:lnTo>
                  <a:lnTo>
                    <a:pt x="151" y="62"/>
                  </a:lnTo>
                  <a:lnTo>
                    <a:pt x="154" y="65"/>
                  </a:lnTo>
                  <a:lnTo>
                    <a:pt x="78" y="153"/>
                  </a:lnTo>
                  <a:lnTo>
                    <a:pt x="78" y="154"/>
                  </a:lnTo>
                  <a:close/>
                  <a:moveTo>
                    <a:pt x="75" y="151"/>
                  </a:moveTo>
                  <a:lnTo>
                    <a:pt x="78" y="153"/>
                  </a:lnTo>
                  <a:lnTo>
                    <a:pt x="78" y="154"/>
                  </a:lnTo>
                  <a:lnTo>
                    <a:pt x="77" y="154"/>
                  </a:lnTo>
                  <a:lnTo>
                    <a:pt x="76" y="154"/>
                  </a:lnTo>
                  <a:lnTo>
                    <a:pt x="75" y="154"/>
                  </a:lnTo>
                  <a:lnTo>
                    <a:pt x="75" y="153"/>
                  </a:lnTo>
                  <a:lnTo>
                    <a:pt x="75" y="152"/>
                  </a:lnTo>
                  <a:lnTo>
                    <a:pt x="75" y="151"/>
                  </a:lnTo>
                  <a:close/>
                  <a:moveTo>
                    <a:pt x="228" y="82"/>
                  </a:moveTo>
                  <a:lnTo>
                    <a:pt x="228" y="87"/>
                  </a:lnTo>
                  <a:lnTo>
                    <a:pt x="78" y="154"/>
                  </a:lnTo>
                  <a:lnTo>
                    <a:pt x="76" y="150"/>
                  </a:lnTo>
                  <a:lnTo>
                    <a:pt x="226" y="82"/>
                  </a:lnTo>
                  <a:lnTo>
                    <a:pt x="228" y="82"/>
                  </a:lnTo>
                  <a:close/>
                  <a:moveTo>
                    <a:pt x="228" y="87"/>
                  </a:moveTo>
                  <a:lnTo>
                    <a:pt x="226" y="82"/>
                  </a:lnTo>
                  <a:lnTo>
                    <a:pt x="227" y="82"/>
                  </a:lnTo>
                  <a:lnTo>
                    <a:pt x="228" y="82"/>
                  </a:lnTo>
                  <a:lnTo>
                    <a:pt x="229" y="83"/>
                  </a:lnTo>
                  <a:lnTo>
                    <a:pt x="229" y="85"/>
                  </a:lnTo>
                  <a:lnTo>
                    <a:pt x="228" y="86"/>
                  </a:lnTo>
                  <a:lnTo>
                    <a:pt x="228" y="87"/>
                  </a:lnTo>
                  <a:close/>
                  <a:moveTo>
                    <a:pt x="273" y="105"/>
                  </a:moveTo>
                  <a:lnTo>
                    <a:pt x="271" y="110"/>
                  </a:lnTo>
                  <a:lnTo>
                    <a:pt x="226" y="86"/>
                  </a:lnTo>
                  <a:lnTo>
                    <a:pt x="228" y="82"/>
                  </a:lnTo>
                  <a:lnTo>
                    <a:pt x="272" y="105"/>
                  </a:lnTo>
                  <a:lnTo>
                    <a:pt x="273" y="105"/>
                  </a:lnTo>
                  <a:close/>
                  <a:moveTo>
                    <a:pt x="271" y="110"/>
                  </a:moveTo>
                  <a:lnTo>
                    <a:pt x="272" y="105"/>
                  </a:lnTo>
                  <a:lnTo>
                    <a:pt x="273" y="106"/>
                  </a:lnTo>
                  <a:lnTo>
                    <a:pt x="274" y="106"/>
                  </a:lnTo>
                  <a:lnTo>
                    <a:pt x="274" y="108"/>
                  </a:lnTo>
                  <a:lnTo>
                    <a:pt x="273" y="109"/>
                  </a:lnTo>
                  <a:lnTo>
                    <a:pt x="273" y="110"/>
                  </a:lnTo>
                  <a:lnTo>
                    <a:pt x="272" y="110"/>
                  </a:lnTo>
                  <a:lnTo>
                    <a:pt x="271" y="110"/>
                  </a:lnTo>
                  <a:close/>
                  <a:moveTo>
                    <a:pt x="313" y="138"/>
                  </a:moveTo>
                  <a:lnTo>
                    <a:pt x="309" y="141"/>
                  </a:lnTo>
                  <a:lnTo>
                    <a:pt x="269" y="110"/>
                  </a:lnTo>
                  <a:lnTo>
                    <a:pt x="273" y="105"/>
                  </a:lnTo>
                  <a:lnTo>
                    <a:pt x="312" y="137"/>
                  </a:lnTo>
                  <a:lnTo>
                    <a:pt x="313" y="138"/>
                  </a:lnTo>
                  <a:close/>
                  <a:moveTo>
                    <a:pt x="309" y="141"/>
                  </a:moveTo>
                  <a:lnTo>
                    <a:pt x="312" y="137"/>
                  </a:lnTo>
                  <a:lnTo>
                    <a:pt x="313" y="137"/>
                  </a:lnTo>
                  <a:lnTo>
                    <a:pt x="313" y="138"/>
                  </a:lnTo>
                  <a:lnTo>
                    <a:pt x="313" y="140"/>
                  </a:lnTo>
                  <a:lnTo>
                    <a:pt x="313" y="141"/>
                  </a:lnTo>
                  <a:lnTo>
                    <a:pt x="312" y="141"/>
                  </a:lnTo>
                  <a:lnTo>
                    <a:pt x="311" y="141"/>
                  </a:lnTo>
                  <a:lnTo>
                    <a:pt x="309" y="141"/>
                  </a:lnTo>
                  <a:close/>
                  <a:moveTo>
                    <a:pt x="328" y="178"/>
                  </a:moveTo>
                  <a:lnTo>
                    <a:pt x="325" y="177"/>
                  </a:lnTo>
                  <a:lnTo>
                    <a:pt x="308" y="140"/>
                  </a:lnTo>
                  <a:lnTo>
                    <a:pt x="313" y="138"/>
                  </a:lnTo>
                  <a:lnTo>
                    <a:pt x="330" y="175"/>
                  </a:lnTo>
                  <a:lnTo>
                    <a:pt x="328" y="178"/>
                  </a:lnTo>
                  <a:close/>
                  <a:moveTo>
                    <a:pt x="325" y="177"/>
                  </a:moveTo>
                  <a:lnTo>
                    <a:pt x="330" y="175"/>
                  </a:lnTo>
                  <a:lnTo>
                    <a:pt x="330" y="176"/>
                  </a:lnTo>
                  <a:lnTo>
                    <a:pt x="330" y="177"/>
                  </a:lnTo>
                  <a:lnTo>
                    <a:pt x="329" y="178"/>
                  </a:lnTo>
                  <a:lnTo>
                    <a:pt x="328" y="178"/>
                  </a:lnTo>
                  <a:lnTo>
                    <a:pt x="327" y="178"/>
                  </a:lnTo>
                  <a:lnTo>
                    <a:pt x="325" y="17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46" name="Freeform 26"/>
            <p:cNvSpPr/>
            <p:nvPr/>
          </p:nvSpPr>
          <p:spPr>
            <a:xfrm>
              <a:off x="5145" y="405"/>
              <a:ext cx="45" cy="28"/>
            </a:xfrm>
            <a:custGeom>
              <a:avLst/>
              <a:gdLst>
                <a:gd name="txL" fmla="*/ 0 w 57"/>
                <a:gd name="txT" fmla="*/ 0 h 35"/>
                <a:gd name="txR" fmla="*/ 57 w 57"/>
                <a:gd name="txB" fmla="*/ 35 h 35"/>
              </a:gdLst>
              <a:ahLst/>
              <a:cxnLst>
                <a:cxn ang="0">
                  <a:pos x="0" y="16"/>
                </a:cxn>
                <a:cxn ang="0">
                  <a:pos x="27" y="0"/>
                </a:cxn>
                <a:cxn ang="0">
                  <a:pos x="28" y="2"/>
                </a:cxn>
                <a:cxn ang="0">
                  <a:pos x="2" y="18"/>
                </a:cxn>
                <a:cxn ang="0">
                  <a:pos x="0" y="16"/>
                </a:cxn>
              </a:cxnLst>
              <a:rect l="txL" t="txT" r="txR" b="txB"/>
              <a:pathLst>
                <a:path w="57" h="35">
                  <a:moveTo>
                    <a:pt x="0" y="31"/>
                  </a:moveTo>
                  <a:lnTo>
                    <a:pt x="54" y="0"/>
                  </a:lnTo>
                  <a:lnTo>
                    <a:pt x="57" y="4"/>
                  </a:lnTo>
                  <a:lnTo>
                    <a:pt x="2" y="35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47" name="Freeform 27"/>
            <p:cNvSpPr/>
            <p:nvPr/>
          </p:nvSpPr>
          <p:spPr>
            <a:xfrm>
              <a:off x="5207" y="428"/>
              <a:ext cx="40" cy="14"/>
            </a:xfrm>
            <a:custGeom>
              <a:avLst/>
              <a:gdLst>
                <a:gd name="txL" fmla="*/ 0 w 51"/>
                <a:gd name="txT" fmla="*/ 0 h 18"/>
                <a:gd name="txR" fmla="*/ 51 w 51"/>
                <a:gd name="txB" fmla="*/ 18 h 18"/>
              </a:gdLst>
              <a:ahLst/>
              <a:cxnLst>
                <a:cxn ang="0">
                  <a:pos x="0" y="7"/>
                </a:cxn>
                <a:cxn ang="0">
                  <a:pos x="24" y="0"/>
                </a:cxn>
                <a:cxn ang="0">
                  <a:pos x="24" y="2"/>
                </a:cxn>
                <a:cxn ang="0">
                  <a:pos x="1" y="9"/>
                </a:cxn>
                <a:cxn ang="0">
                  <a:pos x="0" y="7"/>
                </a:cxn>
              </a:cxnLst>
              <a:rect l="txL" t="txT" r="txR" b="txB"/>
              <a:pathLst>
                <a:path w="51" h="18">
                  <a:moveTo>
                    <a:pt x="0" y="14"/>
                  </a:moveTo>
                  <a:lnTo>
                    <a:pt x="50" y="0"/>
                  </a:lnTo>
                  <a:lnTo>
                    <a:pt x="51" y="4"/>
                  </a:lnTo>
                  <a:lnTo>
                    <a:pt x="1" y="18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48" name="Freeform 28"/>
            <p:cNvSpPr/>
            <p:nvPr/>
          </p:nvSpPr>
          <p:spPr>
            <a:xfrm>
              <a:off x="5245" y="366"/>
              <a:ext cx="62" cy="44"/>
            </a:xfrm>
            <a:custGeom>
              <a:avLst/>
              <a:gdLst>
                <a:gd name="txL" fmla="*/ 0 w 79"/>
                <a:gd name="txT" fmla="*/ 0 h 56"/>
                <a:gd name="txR" fmla="*/ 79 w 79"/>
                <a:gd name="txB" fmla="*/ 56 h 56"/>
              </a:gdLst>
              <a:ahLst/>
              <a:cxnLst>
                <a:cxn ang="0">
                  <a:pos x="38" y="24"/>
                </a:cxn>
                <a:cxn ang="0">
                  <a:pos x="35" y="28"/>
                </a:cxn>
                <a:cxn ang="0">
                  <a:pos x="33" y="24"/>
                </a:cxn>
                <a:cxn ang="0">
                  <a:pos x="30" y="24"/>
                </a:cxn>
                <a:cxn ang="0">
                  <a:pos x="27" y="21"/>
                </a:cxn>
                <a:cxn ang="0">
                  <a:pos x="25" y="19"/>
                </a:cxn>
                <a:cxn ang="0">
                  <a:pos x="23" y="18"/>
                </a:cxn>
                <a:cxn ang="0">
                  <a:pos x="20" y="16"/>
                </a:cxn>
                <a:cxn ang="0">
                  <a:pos x="17" y="14"/>
                </a:cxn>
                <a:cxn ang="0">
                  <a:pos x="16" y="13"/>
                </a:cxn>
                <a:cxn ang="0">
                  <a:pos x="10" y="9"/>
                </a:cxn>
                <a:cxn ang="0">
                  <a:pos x="5" y="7"/>
                </a:cxn>
                <a:cxn ang="0">
                  <a:pos x="4" y="6"/>
                </a:cxn>
                <a:cxn ang="0">
                  <a:pos x="3" y="6"/>
                </a:cxn>
                <a:cxn ang="0">
                  <a:pos x="2" y="5"/>
                </a:cxn>
                <a:cxn ang="0">
                  <a:pos x="0" y="5"/>
                </a:cxn>
                <a:cxn ang="0">
                  <a:pos x="2" y="0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5" y="2"/>
                </a:cxn>
                <a:cxn ang="0">
                  <a:pos x="8" y="4"/>
                </a:cxn>
                <a:cxn ang="0">
                  <a:pos x="13" y="6"/>
                </a:cxn>
                <a:cxn ang="0">
                  <a:pos x="17" y="9"/>
                </a:cxn>
                <a:cxn ang="0">
                  <a:pos x="20" y="10"/>
                </a:cxn>
                <a:cxn ang="0">
                  <a:pos x="23" y="13"/>
                </a:cxn>
                <a:cxn ang="0">
                  <a:pos x="25" y="14"/>
                </a:cxn>
                <a:cxn ang="0">
                  <a:pos x="28" y="16"/>
                </a:cxn>
                <a:cxn ang="0">
                  <a:pos x="30" y="18"/>
                </a:cxn>
                <a:cxn ang="0">
                  <a:pos x="33" y="19"/>
                </a:cxn>
                <a:cxn ang="0">
                  <a:pos x="36" y="22"/>
                </a:cxn>
                <a:cxn ang="0">
                  <a:pos x="38" y="24"/>
                </a:cxn>
              </a:cxnLst>
              <a:rect l="txL" t="txT" r="txR" b="txB"/>
              <a:pathLst>
                <a:path w="79" h="56">
                  <a:moveTo>
                    <a:pt x="79" y="48"/>
                  </a:moveTo>
                  <a:lnTo>
                    <a:pt x="73" y="56"/>
                  </a:lnTo>
                  <a:lnTo>
                    <a:pt x="67" y="51"/>
                  </a:lnTo>
                  <a:lnTo>
                    <a:pt x="63" y="48"/>
                  </a:lnTo>
                  <a:lnTo>
                    <a:pt x="57" y="43"/>
                  </a:lnTo>
                  <a:lnTo>
                    <a:pt x="52" y="40"/>
                  </a:lnTo>
                  <a:lnTo>
                    <a:pt x="47" y="37"/>
                  </a:lnTo>
                  <a:lnTo>
                    <a:pt x="42" y="33"/>
                  </a:lnTo>
                  <a:lnTo>
                    <a:pt x="36" y="29"/>
                  </a:lnTo>
                  <a:lnTo>
                    <a:pt x="32" y="26"/>
                  </a:lnTo>
                  <a:lnTo>
                    <a:pt x="22" y="19"/>
                  </a:lnTo>
                  <a:lnTo>
                    <a:pt x="12" y="15"/>
                  </a:lnTo>
                  <a:lnTo>
                    <a:pt x="9" y="13"/>
                  </a:lnTo>
                  <a:lnTo>
                    <a:pt x="6" y="11"/>
                  </a:lnTo>
                  <a:lnTo>
                    <a:pt x="2" y="9"/>
                  </a:lnTo>
                  <a:lnTo>
                    <a:pt x="0" y="9"/>
                  </a:lnTo>
                  <a:lnTo>
                    <a:pt x="2" y="0"/>
                  </a:lnTo>
                  <a:lnTo>
                    <a:pt x="6" y="1"/>
                  </a:lnTo>
                  <a:lnTo>
                    <a:pt x="9" y="2"/>
                  </a:lnTo>
                  <a:lnTo>
                    <a:pt x="12" y="5"/>
                  </a:lnTo>
                  <a:lnTo>
                    <a:pt x="17" y="7"/>
                  </a:lnTo>
                  <a:lnTo>
                    <a:pt x="26" y="11"/>
                  </a:lnTo>
                  <a:lnTo>
                    <a:pt x="36" y="18"/>
                  </a:lnTo>
                  <a:lnTo>
                    <a:pt x="42" y="22"/>
                  </a:lnTo>
                  <a:lnTo>
                    <a:pt x="47" y="25"/>
                  </a:lnTo>
                  <a:lnTo>
                    <a:pt x="52" y="29"/>
                  </a:lnTo>
                  <a:lnTo>
                    <a:pt x="58" y="32"/>
                  </a:lnTo>
                  <a:lnTo>
                    <a:pt x="63" y="37"/>
                  </a:lnTo>
                  <a:lnTo>
                    <a:pt x="68" y="40"/>
                  </a:lnTo>
                  <a:lnTo>
                    <a:pt x="74" y="45"/>
                  </a:lnTo>
                  <a:lnTo>
                    <a:pt x="79" y="48"/>
                  </a:lnTo>
                  <a:close/>
                </a:path>
              </a:pathLst>
            </a:custGeom>
            <a:solidFill>
              <a:srgbClr val="005834"/>
            </a:solidFill>
            <a:ln w="9525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49" name="Freeform 29"/>
            <p:cNvSpPr/>
            <p:nvPr/>
          </p:nvSpPr>
          <p:spPr>
            <a:xfrm>
              <a:off x="5104" y="510"/>
              <a:ext cx="332" cy="89"/>
            </a:xfrm>
            <a:custGeom>
              <a:avLst/>
              <a:gdLst>
                <a:gd name="txL" fmla="*/ 0 w 427"/>
                <a:gd name="txT" fmla="*/ 0 h 114"/>
                <a:gd name="txR" fmla="*/ 427 w 427"/>
                <a:gd name="txB" fmla="*/ 114 h 114"/>
              </a:gdLst>
              <a:ahLst/>
              <a:cxnLst>
                <a:cxn ang="0">
                  <a:pos x="0" y="12"/>
                </a:cxn>
                <a:cxn ang="0">
                  <a:pos x="14" y="9"/>
                </a:cxn>
                <a:cxn ang="0">
                  <a:pos x="28" y="6"/>
                </a:cxn>
                <a:cxn ang="0">
                  <a:pos x="41" y="4"/>
                </a:cxn>
                <a:cxn ang="0">
                  <a:pos x="55" y="2"/>
                </a:cxn>
                <a:cxn ang="0">
                  <a:pos x="68" y="2"/>
                </a:cxn>
                <a:cxn ang="0">
                  <a:pos x="81" y="1"/>
                </a:cxn>
                <a:cxn ang="0">
                  <a:pos x="94" y="0"/>
                </a:cxn>
                <a:cxn ang="0">
                  <a:pos x="107" y="0"/>
                </a:cxn>
                <a:cxn ang="0">
                  <a:pos x="119" y="1"/>
                </a:cxn>
                <a:cxn ang="0">
                  <a:pos x="131" y="2"/>
                </a:cxn>
                <a:cxn ang="0">
                  <a:pos x="142" y="3"/>
                </a:cxn>
                <a:cxn ang="0">
                  <a:pos x="155" y="5"/>
                </a:cxn>
                <a:cxn ang="0">
                  <a:pos x="167" y="7"/>
                </a:cxn>
                <a:cxn ang="0">
                  <a:pos x="178" y="9"/>
                </a:cxn>
                <a:cxn ang="0">
                  <a:pos x="189" y="12"/>
                </a:cxn>
                <a:cxn ang="0">
                  <a:pos x="201" y="16"/>
                </a:cxn>
                <a:cxn ang="0">
                  <a:pos x="176" y="54"/>
                </a:cxn>
                <a:cxn ang="0">
                  <a:pos x="156" y="51"/>
                </a:cxn>
                <a:cxn ang="0">
                  <a:pos x="135" y="48"/>
                </a:cxn>
                <a:cxn ang="0">
                  <a:pos x="125" y="47"/>
                </a:cxn>
                <a:cxn ang="0">
                  <a:pos x="115" y="45"/>
                </a:cxn>
                <a:cxn ang="0">
                  <a:pos x="105" y="45"/>
                </a:cxn>
                <a:cxn ang="0">
                  <a:pos x="95" y="45"/>
                </a:cxn>
                <a:cxn ang="0">
                  <a:pos x="86" y="45"/>
                </a:cxn>
                <a:cxn ang="0">
                  <a:pos x="75" y="45"/>
                </a:cxn>
                <a:cxn ang="0">
                  <a:pos x="66" y="47"/>
                </a:cxn>
                <a:cxn ang="0">
                  <a:pos x="56" y="48"/>
                </a:cxn>
                <a:cxn ang="0">
                  <a:pos x="46" y="48"/>
                </a:cxn>
                <a:cxn ang="0">
                  <a:pos x="37" y="51"/>
                </a:cxn>
                <a:cxn ang="0">
                  <a:pos x="26" y="52"/>
                </a:cxn>
                <a:cxn ang="0">
                  <a:pos x="18" y="54"/>
                </a:cxn>
                <a:cxn ang="0">
                  <a:pos x="0" y="12"/>
                </a:cxn>
              </a:cxnLst>
              <a:rect l="txL" t="txT" r="txR" b="txB"/>
              <a:pathLst>
                <a:path w="427" h="114">
                  <a:moveTo>
                    <a:pt x="0" y="25"/>
                  </a:moveTo>
                  <a:lnTo>
                    <a:pt x="30" y="19"/>
                  </a:lnTo>
                  <a:lnTo>
                    <a:pt x="59" y="13"/>
                  </a:lnTo>
                  <a:lnTo>
                    <a:pt x="88" y="8"/>
                  </a:lnTo>
                  <a:lnTo>
                    <a:pt x="117" y="5"/>
                  </a:lnTo>
                  <a:lnTo>
                    <a:pt x="144" y="3"/>
                  </a:lnTo>
                  <a:lnTo>
                    <a:pt x="172" y="1"/>
                  </a:lnTo>
                  <a:lnTo>
                    <a:pt x="199" y="0"/>
                  </a:lnTo>
                  <a:lnTo>
                    <a:pt x="226" y="0"/>
                  </a:lnTo>
                  <a:lnTo>
                    <a:pt x="253" y="1"/>
                  </a:lnTo>
                  <a:lnTo>
                    <a:pt x="278" y="4"/>
                  </a:lnTo>
                  <a:lnTo>
                    <a:pt x="304" y="7"/>
                  </a:lnTo>
                  <a:lnTo>
                    <a:pt x="329" y="11"/>
                  </a:lnTo>
                  <a:lnTo>
                    <a:pt x="355" y="15"/>
                  </a:lnTo>
                  <a:lnTo>
                    <a:pt x="379" y="21"/>
                  </a:lnTo>
                  <a:lnTo>
                    <a:pt x="403" y="27"/>
                  </a:lnTo>
                  <a:lnTo>
                    <a:pt x="427" y="33"/>
                  </a:lnTo>
                  <a:lnTo>
                    <a:pt x="375" y="114"/>
                  </a:lnTo>
                  <a:lnTo>
                    <a:pt x="332" y="106"/>
                  </a:lnTo>
                  <a:lnTo>
                    <a:pt x="288" y="100"/>
                  </a:lnTo>
                  <a:lnTo>
                    <a:pt x="266" y="98"/>
                  </a:lnTo>
                  <a:lnTo>
                    <a:pt x="245" y="95"/>
                  </a:lnTo>
                  <a:lnTo>
                    <a:pt x="223" y="95"/>
                  </a:lnTo>
                  <a:lnTo>
                    <a:pt x="202" y="94"/>
                  </a:lnTo>
                  <a:lnTo>
                    <a:pt x="181" y="95"/>
                  </a:lnTo>
                  <a:lnTo>
                    <a:pt x="160" y="95"/>
                  </a:lnTo>
                  <a:lnTo>
                    <a:pt x="140" y="98"/>
                  </a:lnTo>
                  <a:lnTo>
                    <a:pt x="119" y="100"/>
                  </a:lnTo>
                  <a:lnTo>
                    <a:pt x="98" y="102"/>
                  </a:lnTo>
                  <a:lnTo>
                    <a:pt x="78" y="106"/>
                  </a:lnTo>
                  <a:lnTo>
                    <a:pt x="57" y="109"/>
                  </a:lnTo>
                  <a:lnTo>
                    <a:pt x="37" y="114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7439"/>
            </a:solidFill>
            <a:ln w="9525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50" name="Freeform 30"/>
            <p:cNvSpPr/>
            <p:nvPr/>
          </p:nvSpPr>
          <p:spPr>
            <a:xfrm>
              <a:off x="5104" y="510"/>
              <a:ext cx="332" cy="89"/>
            </a:xfrm>
            <a:custGeom>
              <a:avLst/>
              <a:gdLst>
                <a:gd name="txL" fmla="*/ 0 w 427"/>
                <a:gd name="txT" fmla="*/ 0 h 114"/>
                <a:gd name="txR" fmla="*/ 427 w 427"/>
                <a:gd name="txB" fmla="*/ 114 h 114"/>
              </a:gdLst>
              <a:ahLst/>
              <a:cxnLst>
                <a:cxn ang="0">
                  <a:pos x="0" y="12"/>
                </a:cxn>
                <a:cxn ang="0">
                  <a:pos x="14" y="9"/>
                </a:cxn>
                <a:cxn ang="0">
                  <a:pos x="28" y="6"/>
                </a:cxn>
                <a:cxn ang="0">
                  <a:pos x="41" y="4"/>
                </a:cxn>
                <a:cxn ang="0">
                  <a:pos x="55" y="2"/>
                </a:cxn>
                <a:cxn ang="0">
                  <a:pos x="68" y="2"/>
                </a:cxn>
                <a:cxn ang="0">
                  <a:pos x="81" y="1"/>
                </a:cxn>
                <a:cxn ang="0">
                  <a:pos x="94" y="0"/>
                </a:cxn>
                <a:cxn ang="0">
                  <a:pos x="107" y="0"/>
                </a:cxn>
                <a:cxn ang="0">
                  <a:pos x="119" y="1"/>
                </a:cxn>
                <a:cxn ang="0">
                  <a:pos x="131" y="2"/>
                </a:cxn>
                <a:cxn ang="0">
                  <a:pos x="142" y="3"/>
                </a:cxn>
                <a:cxn ang="0">
                  <a:pos x="155" y="5"/>
                </a:cxn>
                <a:cxn ang="0">
                  <a:pos x="167" y="7"/>
                </a:cxn>
                <a:cxn ang="0">
                  <a:pos x="178" y="9"/>
                </a:cxn>
                <a:cxn ang="0">
                  <a:pos x="189" y="12"/>
                </a:cxn>
                <a:cxn ang="0">
                  <a:pos x="201" y="16"/>
                </a:cxn>
                <a:cxn ang="0">
                  <a:pos x="176" y="54"/>
                </a:cxn>
                <a:cxn ang="0">
                  <a:pos x="156" y="51"/>
                </a:cxn>
                <a:cxn ang="0">
                  <a:pos x="135" y="48"/>
                </a:cxn>
                <a:cxn ang="0">
                  <a:pos x="125" y="47"/>
                </a:cxn>
                <a:cxn ang="0">
                  <a:pos x="115" y="45"/>
                </a:cxn>
                <a:cxn ang="0">
                  <a:pos x="105" y="45"/>
                </a:cxn>
                <a:cxn ang="0">
                  <a:pos x="95" y="45"/>
                </a:cxn>
                <a:cxn ang="0">
                  <a:pos x="86" y="45"/>
                </a:cxn>
                <a:cxn ang="0">
                  <a:pos x="75" y="45"/>
                </a:cxn>
                <a:cxn ang="0">
                  <a:pos x="66" y="47"/>
                </a:cxn>
                <a:cxn ang="0">
                  <a:pos x="56" y="48"/>
                </a:cxn>
                <a:cxn ang="0">
                  <a:pos x="46" y="48"/>
                </a:cxn>
                <a:cxn ang="0">
                  <a:pos x="37" y="51"/>
                </a:cxn>
                <a:cxn ang="0">
                  <a:pos x="26" y="52"/>
                </a:cxn>
                <a:cxn ang="0">
                  <a:pos x="18" y="54"/>
                </a:cxn>
                <a:cxn ang="0">
                  <a:pos x="0" y="12"/>
                </a:cxn>
              </a:cxnLst>
              <a:rect l="txL" t="txT" r="txR" b="txB"/>
              <a:pathLst>
                <a:path w="427" h="114">
                  <a:moveTo>
                    <a:pt x="0" y="25"/>
                  </a:moveTo>
                  <a:lnTo>
                    <a:pt x="30" y="19"/>
                  </a:lnTo>
                  <a:lnTo>
                    <a:pt x="59" y="13"/>
                  </a:lnTo>
                  <a:lnTo>
                    <a:pt x="88" y="8"/>
                  </a:lnTo>
                  <a:lnTo>
                    <a:pt x="117" y="5"/>
                  </a:lnTo>
                  <a:lnTo>
                    <a:pt x="144" y="3"/>
                  </a:lnTo>
                  <a:lnTo>
                    <a:pt x="172" y="1"/>
                  </a:lnTo>
                  <a:lnTo>
                    <a:pt x="199" y="0"/>
                  </a:lnTo>
                  <a:lnTo>
                    <a:pt x="226" y="0"/>
                  </a:lnTo>
                  <a:lnTo>
                    <a:pt x="253" y="1"/>
                  </a:lnTo>
                  <a:lnTo>
                    <a:pt x="278" y="4"/>
                  </a:lnTo>
                  <a:lnTo>
                    <a:pt x="304" y="7"/>
                  </a:lnTo>
                  <a:lnTo>
                    <a:pt x="329" y="11"/>
                  </a:lnTo>
                  <a:lnTo>
                    <a:pt x="355" y="15"/>
                  </a:lnTo>
                  <a:lnTo>
                    <a:pt x="379" y="21"/>
                  </a:lnTo>
                  <a:lnTo>
                    <a:pt x="403" y="27"/>
                  </a:lnTo>
                  <a:lnTo>
                    <a:pt x="427" y="33"/>
                  </a:lnTo>
                  <a:lnTo>
                    <a:pt x="375" y="114"/>
                  </a:lnTo>
                  <a:lnTo>
                    <a:pt x="332" y="106"/>
                  </a:lnTo>
                  <a:lnTo>
                    <a:pt x="288" y="100"/>
                  </a:lnTo>
                  <a:lnTo>
                    <a:pt x="266" y="98"/>
                  </a:lnTo>
                  <a:lnTo>
                    <a:pt x="245" y="95"/>
                  </a:lnTo>
                  <a:lnTo>
                    <a:pt x="223" y="95"/>
                  </a:lnTo>
                  <a:lnTo>
                    <a:pt x="202" y="94"/>
                  </a:lnTo>
                  <a:lnTo>
                    <a:pt x="181" y="95"/>
                  </a:lnTo>
                  <a:lnTo>
                    <a:pt x="160" y="95"/>
                  </a:lnTo>
                  <a:lnTo>
                    <a:pt x="140" y="98"/>
                  </a:lnTo>
                  <a:lnTo>
                    <a:pt x="119" y="100"/>
                  </a:lnTo>
                  <a:lnTo>
                    <a:pt x="98" y="102"/>
                  </a:lnTo>
                  <a:lnTo>
                    <a:pt x="78" y="106"/>
                  </a:lnTo>
                  <a:lnTo>
                    <a:pt x="57" y="109"/>
                  </a:lnTo>
                  <a:lnTo>
                    <a:pt x="37" y="114"/>
                  </a:lnTo>
                  <a:lnTo>
                    <a:pt x="0" y="25"/>
                  </a:lnTo>
                  <a:close/>
                </a:path>
              </a:pathLst>
            </a:custGeom>
            <a:noFill/>
            <a:ln w="1651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51" name="Freeform 31"/>
            <p:cNvSpPr/>
            <p:nvPr/>
          </p:nvSpPr>
          <p:spPr>
            <a:xfrm>
              <a:off x="5113" y="517"/>
              <a:ext cx="313" cy="77"/>
            </a:xfrm>
            <a:custGeom>
              <a:avLst/>
              <a:gdLst>
                <a:gd name="txL" fmla="*/ 0 w 403"/>
                <a:gd name="txT" fmla="*/ 0 h 99"/>
                <a:gd name="txR" fmla="*/ 403 w 403"/>
                <a:gd name="txB" fmla="*/ 99 h 99"/>
              </a:gdLst>
              <a:ahLst/>
              <a:cxnLst>
                <a:cxn ang="0">
                  <a:pos x="0" y="11"/>
                </a:cxn>
                <a:cxn ang="0">
                  <a:pos x="14" y="8"/>
                </a:cxn>
                <a:cxn ang="0">
                  <a:pos x="26" y="5"/>
                </a:cxn>
                <a:cxn ang="0">
                  <a:pos x="39" y="4"/>
                </a:cxn>
                <a:cxn ang="0">
                  <a:pos x="51" y="2"/>
                </a:cxn>
                <a:cxn ang="0">
                  <a:pos x="64" y="2"/>
                </a:cxn>
                <a:cxn ang="0">
                  <a:pos x="77" y="0"/>
                </a:cxn>
                <a:cxn ang="0">
                  <a:pos x="89" y="0"/>
                </a:cxn>
                <a:cxn ang="0">
                  <a:pos x="100" y="0"/>
                </a:cxn>
                <a:cxn ang="0">
                  <a:pos x="112" y="1"/>
                </a:cxn>
                <a:cxn ang="0">
                  <a:pos x="123" y="2"/>
                </a:cxn>
                <a:cxn ang="0">
                  <a:pos x="135" y="3"/>
                </a:cxn>
                <a:cxn ang="0">
                  <a:pos x="146" y="4"/>
                </a:cxn>
                <a:cxn ang="0">
                  <a:pos x="158" y="6"/>
                </a:cxn>
                <a:cxn ang="0">
                  <a:pos x="168" y="9"/>
                </a:cxn>
                <a:cxn ang="0">
                  <a:pos x="179" y="12"/>
                </a:cxn>
                <a:cxn ang="0">
                  <a:pos x="189" y="14"/>
                </a:cxn>
                <a:cxn ang="0">
                  <a:pos x="168" y="47"/>
                </a:cxn>
                <a:cxn ang="0">
                  <a:pos x="148" y="43"/>
                </a:cxn>
                <a:cxn ang="0">
                  <a:pos x="128" y="40"/>
                </a:cxn>
                <a:cxn ang="0">
                  <a:pos x="118" y="40"/>
                </a:cxn>
                <a:cxn ang="0">
                  <a:pos x="110" y="37"/>
                </a:cxn>
                <a:cxn ang="0">
                  <a:pos x="99" y="37"/>
                </a:cxn>
                <a:cxn ang="0">
                  <a:pos x="89" y="37"/>
                </a:cxn>
                <a:cxn ang="0">
                  <a:pos x="80" y="37"/>
                </a:cxn>
                <a:cxn ang="0">
                  <a:pos x="71" y="37"/>
                </a:cxn>
                <a:cxn ang="0">
                  <a:pos x="61" y="38"/>
                </a:cxn>
                <a:cxn ang="0">
                  <a:pos x="52" y="40"/>
                </a:cxn>
                <a:cxn ang="0">
                  <a:pos x="43" y="40"/>
                </a:cxn>
                <a:cxn ang="0">
                  <a:pos x="33" y="42"/>
                </a:cxn>
                <a:cxn ang="0">
                  <a:pos x="24" y="44"/>
                </a:cxn>
                <a:cxn ang="0">
                  <a:pos x="15" y="46"/>
                </a:cxn>
                <a:cxn ang="0">
                  <a:pos x="0" y="11"/>
                </a:cxn>
              </a:cxnLst>
              <a:rect l="txL" t="txT" r="txR" b="txB"/>
              <a:pathLst>
                <a:path w="403" h="99">
                  <a:moveTo>
                    <a:pt x="0" y="23"/>
                  </a:moveTo>
                  <a:lnTo>
                    <a:pt x="29" y="17"/>
                  </a:lnTo>
                  <a:lnTo>
                    <a:pt x="56" y="12"/>
                  </a:lnTo>
                  <a:lnTo>
                    <a:pt x="84" y="8"/>
                  </a:lnTo>
                  <a:lnTo>
                    <a:pt x="110" y="5"/>
                  </a:lnTo>
                  <a:lnTo>
                    <a:pt x="138" y="3"/>
                  </a:lnTo>
                  <a:lnTo>
                    <a:pt x="164" y="0"/>
                  </a:lnTo>
                  <a:lnTo>
                    <a:pt x="189" y="0"/>
                  </a:lnTo>
                  <a:lnTo>
                    <a:pt x="214" y="0"/>
                  </a:lnTo>
                  <a:lnTo>
                    <a:pt x="239" y="1"/>
                  </a:lnTo>
                  <a:lnTo>
                    <a:pt x="263" y="3"/>
                  </a:lnTo>
                  <a:lnTo>
                    <a:pt x="289" y="6"/>
                  </a:lnTo>
                  <a:lnTo>
                    <a:pt x="312" y="9"/>
                  </a:lnTo>
                  <a:lnTo>
                    <a:pt x="336" y="13"/>
                  </a:lnTo>
                  <a:lnTo>
                    <a:pt x="358" y="19"/>
                  </a:lnTo>
                  <a:lnTo>
                    <a:pt x="381" y="24"/>
                  </a:lnTo>
                  <a:lnTo>
                    <a:pt x="403" y="30"/>
                  </a:lnTo>
                  <a:lnTo>
                    <a:pt x="358" y="99"/>
                  </a:lnTo>
                  <a:lnTo>
                    <a:pt x="316" y="91"/>
                  </a:lnTo>
                  <a:lnTo>
                    <a:pt x="274" y="85"/>
                  </a:lnTo>
                  <a:lnTo>
                    <a:pt x="253" y="83"/>
                  </a:lnTo>
                  <a:lnTo>
                    <a:pt x="233" y="80"/>
                  </a:lnTo>
                  <a:lnTo>
                    <a:pt x="212" y="79"/>
                  </a:lnTo>
                  <a:lnTo>
                    <a:pt x="191" y="79"/>
                  </a:lnTo>
                  <a:lnTo>
                    <a:pt x="171" y="79"/>
                  </a:lnTo>
                  <a:lnTo>
                    <a:pt x="151" y="80"/>
                  </a:lnTo>
                  <a:lnTo>
                    <a:pt x="131" y="81"/>
                  </a:lnTo>
                  <a:lnTo>
                    <a:pt x="111" y="84"/>
                  </a:lnTo>
                  <a:lnTo>
                    <a:pt x="91" y="86"/>
                  </a:lnTo>
                  <a:lnTo>
                    <a:pt x="71" y="90"/>
                  </a:lnTo>
                  <a:lnTo>
                    <a:pt x="52" y="93"/>
                  </a:lnTo>
                  <a:lnTo>
                    <a:pt x="32" y="98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52" name="Freeform 32"/>
            <p:cNvSpPr/>
            <p:nvPr/>
          </p:nvSpPr>
          <p:spPr>
            <a:xfrm>
              <a:off x="5113" y="517"/>
              <a:ext cx="313" cy="77"/>
            </a:xfrm>
            <a:custGeom>
              <a:avLst/>
              <a:gdLst>
                <a:gd name="txL" fmla="*/ 0 w 403"/>
                <a:gd name="txT" fmla="*/ 0 h 99"/>
                <a:gd name="txR" fmla="*/ 403 w 403"/>
                <a:gd name="txB" fmla="*/ 99 h 99"/>
              </a:gdLst>
              <a:ahLst/>
              <a:cxnLst>
                <a:cxn ang="0">
                  <a:pos x="0" y="11"/>
                </a:cxn>
                <a:cxn ang="0">
                  <a:pos x="14" y="8"/>
                </a:cxn>
                <a:cxn ang="0">
                  <a:pos x="26" y="5"/>
                </a:cxn>
                <a:cxn ang="0">
                  <a:pos x="39" y="4"/>
                </a:cxn>
                <a:cxn ang="0">
                  <a:pos x="51" y="2"/>
                </a:cxn>
                <a:cxn ang="0">
                  <a:pos x="64" y="2"/>
                </a:cxn>
                <a:cxn ang="0">
                  <a:pos x="77" y="0"/>
                </a:cxn>
                <a:cxn ang="0">
                  <a:pos x="89" y="0"/>
                </a:cxn>
                <a:cxn ang="0">
                  <a:pos x="100" y="0"/>
                </a:cxn>
                <a:cxn ang="0">
                  <a:pos x="112" y="1"/>
                </a:cxn>
                <a:cxn ang="0">
                  <a:pos x="123" y="2"/>
                </a:cxn>
                <a:cxn ang="0">
                  <a:pos x="135" y="3"/>
                </a:cxn>
                <a:cxn ang="0">
                  <a:pos x="146" y="4"/>
                </a:cxn>
                <a:cxn ang="0">
                  <a:pos x="158" y="6"/>
                </a:cxn>
                <a:cxn ang="0">
                  <a:pos x="168" y="9"/>
                </a:cxn>
                <a:cxn ang="0">
                  <a:pos x="179" y="12"/>
                </a:cxn>
                <a:cxn ang="0">
                  <a:pos x="189" y="14"/>
                </a:cxn>
                <a:cxn ang="0">
                  <a:pos x="168" y="47"/>
                </a:cxn>
                <a:cxn ang="0">
                  <a:pos x="148" y="43"/>
                </a:cxn>
                <a:cxn ang="0">
                  <a:pos x="128" y="40"/>
                </a:cxn>
                <a:cxn ang="0">
                  <a:pos x="118" y="40"/>
                </a:cxn>
                <a:cxn ang="0">
                  <a:pos x="110" y="37"/>
                </a:cxn>
                <a:cxn ang="0">
                  <a:pos x="99" y="37"/>
                </a:cxn>
                <a:cxn ang="0">
                  <a:pos x="89" y="37"/>
                </a:cxn>
                <a:cxn ang="0">
                  <a:pos x="80" y="37"/>
                </a:cxn>
                <a:cxn ang="0">
                  <a:pos x="71" y="37"/>
                </a:cxn>
                <a:cxn ang="0">
                  <a:pos x="61" y="38"/>
                </a:cxn>
                <a:cxn ang="0">
                  <a:pos x="52" y="40"/>
                </a:cxn>
                <a:cxn ang="0">
                  <a:pos x="43" y="40"/>
                </a:cxn>
                <a:cxn ang="0">
                  <a:pos x="33" y="42"/>
                </a:cxn>
                <a:cxn ang="0">
                  <a:pos x="24" y="44"/>
                </a:cxn>
                <a:cxn ang="0">
                  <a:pos x="15" y="46"/>
                </a:cxn>
                <a:cxn ang="0">
                  <a:pos x="0" y="11"/>
                </a:cxn>
              </a:cxnLst>
              <a:rect l="txL" t="txT" r="txR" b="txB"/>
              <a:pathLst>
                <a:path w="403" h="99">
                  <a:moveTo>
                    <a:pt x="0" y="23"/>
                  </a:moveTo>
                  <a:lnTo>
                    <a:pt x="29" y="17"/>
                  </a:lnTo>
                  <a:lnTo>
                    <a:pt x="56" y="12"/>
                  </a:lnTo>
                  <a:lnTo>
                    <a:pt x="84" y="8"/>
                  </a:lnTo>
                  <a:lnTo>
                    <a:pt x="110" y="5"/>
                  </a:lnTo>
                  <a:lnTo>
                    <a:pt x="138" y="3"/>
                  </a:lnTo>
                  <a:lnTo>
                    <a:pt x="164" y="0"/>
                  </a:lnTo>
                  <a:lnTo>
                    <a:pt x="189" y="0"/>
                  </a:lnTo>
                  <a:lnTo>
                    <a:pt x="214" y="0"/>
                  </a:lnTo>
                  <a:lnTo>
                    <a:pt x="239" y="1"/>
                  </a:lnTo>
                  <a:lnTo>
                    <a:pt x="263" y="3"/>
                  </a:lnTo>
                  <a:lnTo>
                    <a:pt x="289" y="6"/>
                  </a:lnTo>
                  <a:lnTo>
                    <a:pt x="312" y="9"/>
                  </a:lnTo>
                  <a:lnTo>
                    <a:pt x="336" y="13"/>
                  </a:lnTo>
                  <a:lnTo>
                    <a:pt x="358" y="19"/>
                  </a:lnTo>
                  <a:lnTo>
                    <a:pt x="381" y="24"/>
                  </a:lnTo>
                  <a:lnTo>
                    <a:pt x="403" y="30"/>
                  </a:lnTo>
                  <a:lnTo>
                    <a:pt x="358" y="99"/>
                  </a:lnTo>
                  <a:lnTo>
                    <a:pt x="316" y="91"/>
                  </a:lnTo>
                  <a:lnTo>
                    <a:pt x="274" y="85"/>
                  </a:lnTo>
                  <a:lnTo>
                    <a:pt x="253" y="83"/>
                  </a:lnTo>
                  <a:lnTo>
                    <a:pt x="233" y="80"/>
                  </a:lnTo>
                  <a:lnTo>
                    <a:pt x="212" y="79"/>
                  </a:lnTo>
                  <a:lnTo>
                    <a:pt x="191" y="79"/>
                  </a:lnTo>
                  <a:lnTo>
                    <a:pt x="171" y="79"/>
                  </a:lnTo>
                  <a:lnTo>
                    <a:pt x="151" y="80"/>
                  </a:lnTo>
                  <a:lnTo>
                    <a:pt x="131" y="81"/>
                  </a:lnTo>
                  <a:lnTo>
                    <a:pt x="111" y="84"/>
                  </a:lnTo>
                  <a:lnTo>
                    <a:pt x="91" y="86"/>
                  </a:lnTo>
                  <a:lnTo>
                    <a:pt x="71" y="90"/>
                  </a:lnTo>
                  <a:lnTo>
                    <a:pt x="52" y="93"/>
                  </a:lnTo>
                  <a:lnTo>
                    <a:pt x="32" y="98"/>
                  </a:lnTo>
                  <a:lnTo>
                    <a:pt x="0" y="23"/>
                  </a:lnTo>
                  <a:close/>
                </a:path>
              </a:pathLst>
            </a:custGeom>
            <a:noFill/>
            <a:ln w="1651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53" name="Freeform 33"/>
            <p:cNvSpPr/>
            <p:nvPr/>
          </p:nvSpPr>
          <p:spPr>
            <a:xfrm>
              <a:off x="5120" y="520"/>
              <a:ext cx="297" cy="68"/>
            </a:xfrm>
            <a:custGeom>
              <a:avLst/>
              <a:gdLst>
                <a:gd name="txL" fmla="*/ 0 w 382"/>
                <a:gd name="txT" fmla="*/ 0 h 87"/>
                <a:gd name="txR" fmla="*/ 382 w 382"/>
                <a:gd name="txB" fmla="*/ 87 h 87"/>
              </a:gdLst>
              <a:ahLst/>
              <a:cxnLst>
                <a:cxn ang="0">
                  <a:pos x="0" y="12"/>
                </a:cxn>
                <a:cxn ang="0">
                  <a:pos x="12" y="9"/>
                </a:cxn>
                <a:cxn ang="0">
                  <a:pos x="25" y="5"/>
                </a:cxn>
                <a:cxn ang="0">
                  <a:pos x="37" y="4"/>
                </a:cxn>
                <a:cxn ang="0">
                  <a:pos x="50" y="3"/>
                </a:cxn>
                <a:cxn ang="0">
                  <a:pos x="61" y="2"/>
                </a:cxn>
                <a:cxn ang="0">
                  <a:pos x="72" y="1"/>
                </a:cxn>
                <a:cxn ang="0">
                  <a:pos x="84" y="0"/>
                </a:cxn>
                <a:cxn ang="0">
                  <a:pos x="96" y="1"/>
                </a:cxn>
                <a:cxn ang="0">
                  <a:pos x="107" y="1"/>
                </a:cxn>
                <a:cxn ang="0">
                  <a:pos x="117" y="2"/>
                </a:cxn>
                <a:cxn ang="0">
                  <a:pos x="128" y="3"/>
                </a:cxn>
                <a:cxn ang="0">
                  <a:pos x="138" y="4"/>
                </a:cxn>
                <a:cxn ang="0">
                  <a:pos x="149" y="7"/>
                </a:cxn>
                <a:cxn ang="0">
                  <a:pos x="159" y="9"/>
                </a:cxn>
                <a:cxn ang="0">
                  <a:pos x="169" y="12"/>
                </a:cxn>
                <a:cxn ang="0">
                  <a:pos x="180" y="14"/>
                </a:cxn>
                <a:cxn ang="0">
                  <a:pos x="162" y="41"/>
                </a:cxn>
                <a:cxn ang="0">
                  <a:pos x="142" y="38"/>
                </a:cxn>
                <a:cxn ang="0">
                  <a:pos x="124" y="34"/>
                </a:cxn>
                <a:cxn ang="0">
                  <a:pos x="114" y="34"/>
                </a:cxn>
                <a:cxn ang="0">
                  <a:pos x="104" y="32"/>
                </a:cxn>
                <a:cxn ang="0">
                  <a:pos x="95" y="32"/>
                </a:cxn>
                <a:cxn ang="0">
                  <a:pos x="86" y="32"/>
                </a:cxn>
                <a:cxn ang="0">
                  <a:pos x="76" y="32"/>
                </a:cxn>
                <a:cxn ang="0">
                  <a:pos x="67" y="32"/>
                </a:cxn>
                <a:cxn ang="0">
                  <a:pos x="58" y="32"/>
                </a:cxn>
                <a:cxn ang="0">
                  <a:pos x="49" y="34"/>
                </a:cxn>
                <a:cxn ang="0">
                  <a:pos x="40" y="35"/>
                </a:cxn>
                <a:cxn ang="0">
                  <a:pos x="31" y="36"/>
                </a:cxn>
                <a:cxn ang="0">
                  <a:pos x="21" y="38"/>
                </a:cxn>
                <a:cxn ang="0">
                  <a:pos x="12" y="41"/>
                </a:cxn>
                <a:cxn ang="0">
                  <a:pos x="0" y="12"/>
                </a:cxn>
              </a:cxnLst>
              <a:rect l="txL" t="txT" r="txR" b="txB"/>
              <a:pathLst>
                <a:path w="382" h="87">
                  <a:moveTo>
                    <a:pt x="0" y="24"/>
                  </a:moveTo>
                  <a:lnTo>
                    <a:pt x="27" y="18"/>
                  </a:lnTo>
                  <a:lnTo>
                    <a:pt x="53" y="12"/>
                  </a:lnTo>
                  <a:lnTo>
                    <a:pt x="78" y="9"/>
                  </a:lnTo>
                  <a:lnTo>
                    <a:pt x="105" y="6"/>
                  </a:lnTo>
                  <a:lnTo>
                    <a:pt x="130" y="2"/>
                  </a:lnTo>
                  <a:lnTo>
                    <a:pt x="154" y="1"/>
                  </a:lnTo>
                  <a:lnTo>
                    <a:pt x="179" y="0"/>
                  </a:lnTo>
                  <a:lnTo>
                    <a:pt x="203" y="1"/>
                  </a:lnTo>
                  <a:lnTo>
                    <a:pt x="226" y="1"/>
                  </a:lnTo>
                  <a:lnTo>
                    <a:pt x="250" y="3"/>
                  </a:lnTo>
                  <a:lnTo>
                    <a:pt x="273" y="6"/>
                  </a:lnTo>
                  <a:lnTo>
                    <a:pt x="295" y="9"/>
                  </a:lnTo>
                  <a:lnTo>
                    <a:pt x="318" y="14"/>
                  </a:lnTo>
                  <a:lnTo>
                    <a:pt x="339" y="18"/>
                  </a:lnTo>
                  <a:lnTo>
                    <a:pt x="360" y="24"/>
                  </a:lnTo>
                  <a:lnTo>
                    <a:pt x="382" y="30"/>
                  </a:lnTo>
                  <a:lnTo>
                    <a:pt x="345" y="87"/>
                  </a:lnTo>
                  <a:lnTo>
                    <a:pt x="303" y="78"/>
                  </a:lnTo>
                  <a:lnTo>
                    <a:pt x="263" y="72"/>
                  </a:lnTo>
                  <a:lnTo>
                    <a:pt x="242" y="70"/>
                  </a:lnTo>
                  <a:lnTo>
                    <a:pt x="221" y="67"/>
                  </a:lnTo>
                  <a:lnTo>
                    <a:pt x="202" y="67"/>
                  </a:lnTo>
                  <a:lnTo>
                    <a:pt x="181" y="66"/>
                  </a:lnTo>
                  <a:lnTo>
                    <a:pt x="162" y="66"/>
                  </a:lnTo>
                  <a:lnTo>
                    <a:pt x="143" y="67"/>
                  </a:lnTo>
                  <a:lnTo>
                    <a:pt x="123" y="68"/>
                  </a:lnTo>
                  <a:lnTo>
                    <a:pt x="104" y="71"/>
                  </a:lnTo>
                  <a:lnTo>
                    <a:pt x="84" y="73"/>
                  </a:lnTo>
                  <a:lnTo>
                    <a:pt x="65" y="76"/>
                  </a:lnTo>
                  <a:lnTo>
                    <a:pt x="45" y="80"/>
                  </a:lnTo>
                  <a:lnTo>
                    <a:pt x="27" y="85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7B39"/>
            </a:solidFill>
            <a:ln w="9525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54" name="Freeform 34"/>
            <p:cNvSpPr/>
            <p:nvPr/>
          </p:nvSpPr>
          <p:spPr>
            <a:xfrm>
              <a:off x="5120" y="520"/>
              <a:ext cx="297" cy="68"/>
            </a:xfrm>
            <a:custGeom>
              <a:avLst/>
              <a:gdLst>
                <a:gd name="txL" fmla="*/ 0 w 382"/>
                <a:gd name="txT" fmla="*/ 0 h 87"/>
                <a:gd name="txR" fmla="*/ 382 w 382"/>
                <a:gd name="txB" fmla="*/ 87 h 87"/>
              </a:gdLst>
              <a:ahLst/>
              <a:cxnLst>
                <a:cxn ang="0">
                  <a:pos x="0" y="12"/>
                </a:cxn>
                <a:cxn ang="0">
                  <a:pos x="12" y="9"/>
                </a:cxn>
                <a:cxn ang="0">
                  <a:pos x="25" y="5"/>
                </a:cxn>
                <a:cxn ang="0">
                  <a:pos x="37" y="4"/>
                </a:cxn>
                <a:cxn ang="0">
                  <a:pos x="50" y="3"/>
                </a:cxn>
                <a:cxn ang="0">
                  <a:pos x="61" y="2"/>
                </a:cxn>
                <a:cxn ang="0">
                  <a:pos x="72" y="1"/>
                </a:cxn>
                <a:cxn ang="0">
                  <a:pos x="84" y="0"/>
                </a:cxn>
                <a:cxn ang="0">
                  <a:pos x="96" y="1"/>
                </a:cxn>
                <a:cxn ang="0">
                  <a:pos x="107" y="1"/>
                </a:cxn>
                <a:cxn ang="0">
                  <a:pos x="117" y="2"/>
                </a:cxn>
                <a:cxn ang="0">
                  <a:pos x="128" y="3"/>
                </a:cxn>
                <a:cxn ang="0">
                  <a:pos x="138" y="4"/>
                </a:cxn>
                <a:cxn ang="0">
                  <a:pos x="149" y="7"/>
                </a:cxn>
                <a:cxn ang="0">
                  <a:pos x="159" y="9"/>
                </a:cxn>
                <a:cxn ang="0">
                  <a:pos x="169" y="12"/>
                </a:cxn>
                <a:cxn ang="0">
                  <a:pos x="180" y="14"/>
                </a:cxn>
                <a:cxn ang="0">
                  <a:pos x="162" y="41"/>
                </a:cxn>
                <a:cxn ang="0">
                  <a:pos x="142" y="38"/>
                </a:cxn>
                <a:cxn ang="0">
                  <a:pos x="124" y="34"/>
                </a:cxn>
                <a:cxn ang="0">
                  <a:pos x="114" y="34"/>
                </a:cxn>
                <a:cxn ang="0">
                  <a:pos x="104" y="32"/>
                </a:cxn>
                <a:cxn ang="0">
                  <a:pos x="95" y="32"/>
                </a:cxn>
                <a:cxn ang="0">
                  <a:pos x="86" y="32"/>
                </a:cxn>
                <a:cxn ang="0">
                  <a:pos x="76" y="32"/>
                </a:cxn>
                <a:cxn ang="0">
                  <a:pos x="67" y="32"/>
                </a:cxn>
                <a:cxn ang="0">
                  <a:pos x="58" y="32"/>
                </a:cxn>
                <a:cxn ang="0">
                  <a:pos x="49" y="34"/>
                </a:cxn>
                <a:cxn ang="0">
                  <a:pos x="40" y="35"/>
                </a:cxn>
                <a:cxn ang="0">
                  <a:pos x="31" y="36"/>
                </a:cxn>
                <a:cxn ang="0">
                  <a:pos x="21" y="38"/>
                </a:cxn>
                <a:cxn ang="0">
                  <a:pos x="12" y="41"/>
                </a:cxn>
                <a:cxn ang="0">
                  <a:pos x="0" y="12"/>
                </a:cxn>
              </a:cxnLst>
              <a:rect l="txL" t="txT" r="txR" b="txB"/>
              <a:pathLst>
                <a:path w="382" h="87">
                  <a:moveTo>
                    <a:pt x="0" y="24"/>
                  </a:moveTo>
                  <a:lnTo>
                    <a:pt x="27" y="18"/>
                  </a:lnTo>
                  <a:lnTo>
                    <a:pt x="53" y="12"/>
                  </a:lnTo>
                  <a:lnTo>
                    <a:pt x="78" y="9"/>
                  </a:lnTo>
                  <a:lnTo>
                    <a:pt x="105" y="6"/>
                  </a:lnTo>
                  <a:lnTo>
                    <a:pt x="130" y="2"/>
                  </a:lnTo>
                  <a:lnTo>
                    <a:pt x="154" y="1"/>
                  </a:lnTo>
                  <a:lnTo>
                    <a:pt x="179" y="0"/>
                  </a:lnTo>
                  <a:lnTo>
                    <a:pt x="203" y="1"/>
                  </a:lnTo>
                  <a:lnTo>
                    <a:pt x="226" y="1"/>
                  </a:lnTo>
                  <a:lnTo>
                    <a:pt x="250" y="3"/>
                  </a:lnTo>
                  <a:lnTo>
                    <a:pt x="273" y="6"/>
                  </a:lnTo>
                  <a:lnTo>
                    <a:pt x="295" y="9"/>
                  </a:lnTo>
                  <a:lnTo>
                    <a:pt x="318" y="14"/>
                  </a:lnTo>
                  <a:lnTo>
                    <a:pt x="339" y="18"/>
                  </a:lnTo>
                  <a:lnTo>
                    <a:pt x="360" y="24"/>
                  </a:lnTo>
                  <a:lnTo>
                    <a:pt x="382" y="30"/>
                  </a:lnTo>
                  <a:lnTo>
                    <a:pt x="345" y="87"/>
                  </a:lnTo>
                  <a:lnTo>
                    <a:pt x="303" y="78"/>
                  </a:lnTo>
                  <a:lnTo>
                    <a:pt x="263" y="72"/>
                  </a:lnTo>
                  <a:lnTo>
                    <a:pt x="242" y="70"/>
                  </a:lnTo>
                  <a:lnTo>
                    <a:pt x="221" y="67"/>
                  </a:lnTo>
                  <a:lnTo>
                    <a:pt x="202" y="67"/>
                  </a:lnTo>
                  <a:lnTo>
                    <a:pt x="181" y="66"/>
                  </a:lnTo>
                  <a:lnTo>
                    <a:pt x="162" y="66"/>
                  </a:lnTo>
                  <a:lnTo>
                    <a:pt x="143" y="67"/>
                  </a:lnTo>
                  <a:lnTo>
                    <a:pt x="123" y="68"/>
                  </a:lnTo>
                  <a:lnTo>
                    <a:pt x="104" y="71"/>
                  </a:lnTo>
                  <a:lnTo>
                    <a:pt x="84" y="73"/>
                  </a:lnTo>
                  <a:lnTo>
                    <a:pt x="65" y="76"/>
                  </a:lnTo>
                  <a:lnTo>
                    <a:pt x="45" y="80"/>
                  </a:lnTo>
                  <a:lnTo>
                    <a:pt x="27" y="85"/>
                  </a:lnTo>
                  <a:lnTo>
                    <a:pt x="0" y="24"/>
                  </a:lnTo>
                  <a:close/>
                </a:path>
              </a:pathLst>
            </a:custGeom>
            <a:noFill/>
            <a:ln w="1651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55" name="Freeform 35"/>
            <p:cNvSpPr/>
            <p:nvPr/>
          </p:nvSpPr>
          <p:spPr>
            <a:xfrm>
              <a:off x="5160" y="546"/>
              <a:ext cx="24" cy="26"/>
            </a:xfrm>
            <a:custGeom>
              <a:avLst/>
              <a:gdLst>
                <a:gd name="txL" fmla="*/ 0 w 31"/>
                <a:gd name="txT" fmla="*/ 0 h 33"/>
                <a:gd name="txR" fmla="*/ 31 w 31"/>
                <a:gd name="txB" fmla="*/ 33 h 33"/>
              </a:gdLst>
              <a:ahLst/>
              <a:cxnLst>
                <a:cxn ang="0">
                  <a:pos x="5" y="12"/>
                </a:cxn>
                <a:cxn ang="0">
                  <a:pos x="6" y="13"/>
                </a:cxn>
                <a:cxn ang="0">
                  <a:pos x="7" y="13"/>
                </a:cxn>
                <a:cxn ang="0">
                  <a:pos x="7" y="13"/>
                </a:cxn>
                <a:cxn ang="0">
                  <a:pos x="9" y="13"/>
                </a:cxn>
                <a:cxn ang="0">
                  <a:pos x="10" y="11"/>
                </a:cxn>
                <a:cxn ang="0">
                  <a:pos x="9" y="10"/>
                </a:cxn>
                <a:cxn ang="0">
                  <a:pos x="9" y="10"/>
                </a:cxn>
                <a:cxn ang="0">
                  <a:pos x="7" y="10"/>
                </a:cxn>
                <a:cxn ang="0">
                  <a:pos x="5" y="9"/>
                </a:cxn>
                <a:cxn ang="0">
                  <a:pos x="2" y="9"/>
                </a:cxn>
                <a:cxn ang="0">
                  <a:pos x="1" y="8"/>
                </a:cxn>
                <a:cxn ang="0">
                  <a:pos x="0" y="5"/>
                </a:cxn>
                <a:cxn ang="0">
                  <a:pos x="1" y="4"/>
                </a:cxn>
                <a:cxn ang="0">
                  <a:pos x="3" y="2"/>
                </a:cxn>
                <a:cxn ang="0">
                  <a:pos x="7" y="0"/>
                </a:cxn>
                <a:cxn ang="0">
                  <a:pos x="11" y="2"/>
                </a:cxn>
                <a:cxn ang="0">
                  <a:pos x="12" y="2"/>
                </a:cxn>
                <a:cxn ang="0">
                  <a:pos x="12" y="4"/>
                </a:cxn>
                <a:cxn ang="0">
                  <a:pos x="9" y="5"/>
                </a:cxn>
                <a:cxn ang="0">
                  <a:pos x="8" y="4"/>
                </a:cxn>
                <a:cxn ang="0">
                  <a:pos x="7" y="4"/>
                </a:cxn>
                <a:cxn ang="0">
                  <a:pos x="6" y="4"/>
                </a:cxn>
                <a:cxn ang="0">
                  <a:pos x="5" y="4"/>
                </a:cxn>
                <a:cxn ang="0">
                  <a:pos x="4" y="5"/>
                </a:cxn>
                <a:cxn ang="0">
                  <a:pos x="7" y="6"/>
                </a:cxn>
                <a:cxn ang="0">
                  <a:pos x="11" y="7"/>
                </a:cxn>
                <a:cxn ang="0">
                  <a:pos x="12" y="8"/>
                </a:cxn>
                <a:cxn ang="0">
                  <a:pos x="14" y="8"/>
                </a:cxn>
                <a:cxn ang="0">
                  <a:pos x="15" y="10"/>
                </a:cxn>
                <a:cxn ang="0">
                  <a:pos x="15" y="12"/>
                </a:cxn>
                <a:cxn ang="0">
                  <a:pos x="14" y="13"/>
                </a:cxn>
                <a:cxn ang="0">
                  <a:pos x="12" y="15"/>
                </a:cxn>
                <a:cxn ang="0">
                  <a:pos x="9" y="16"/>
                </a:cxn>
                <a:cxn ang="0">
                  <a:pos x="3" y="16"/>
                </a:cxn>
                <a:cxn ang="0">
                  <a:pos x="2" y="15"/>
                </a:cxn>
                <a:cxn ang="0">
                  <a:pos x="1" y="13"/>
                </a:cxn>
              </a:cxnLst>
              <a:rect l="txL" t="txT" r="txR" b="txB"/>
              <a:pathLst>
                <a:path w="31" h="33">
                  <a:moveTo>
                    <a:pt x="1" y="25"/>
                  </a:moveTo>
                  <a:lnTo>
                    <a:pt x="10" y="24"/>
                  </a:lnTo>
                  <a:lnTo>
                    <a:pt x="11" y="25"/>
                  </a:lnTo>
                  <a:lnTo>
                    <a:pt x="13" y="26"/>
                  </a:lnTo>
                  <a:lnTo>
                    <a:pt x="14" y="27"/>
                  </a:lnTo>
                  <a:lnTo>
                    <a:pt x="15" y="27"/>
                  </a:lnTo>
                  <a:lnTo>
                    <a:pt x="16" y="27"/>
                  </a:lnTo>
                  <a:lnTo>
                    <a:pt x="18" y="26"/>
                  </a:lnTo>
                  <a:lnTo>
                    <a:pt x="21" y="25"/>
                  </a:lnTo>
                  <a:lnTo>
                    <a:pt x="22" y="24"/>
                  </a:lnTo>
                  <a:lnTo>
                    <a:pt x="22" y="23"/>
                  </a:lnTo>
                  <a:lnTo>
                    <a:pt x="21" y="22"/>
                  </a:lnTo>
                  <a:lnTo>
                    <a:pt x="19" y="21"/>
                  </a:lnTo>
                  <a:lnTo>
                    <a:pt x="18" y="21"/>
                  </a:lnTo>
                  <a:lnTo>
                    <a:pt x="17" y="21"/>
                  </a:lnTo>
                  <a:lnTo>
                    <a:pt x="16" y="21"/>
                  </a:lnTo>
                  <a:lnTo>
                    <a:pt x="14" y="21"/>
                  </a:lnTo>
                  <a:lnTo>
                    <a:pt x="10" y="19"/>
                  </a:lnTo>
                  <a:lnTo>
                    <a:pt x="7" y="19"/>
                  </a:lnTo>
                  <a:lnTo>
                    <a:pt x="5" y="18"/>
                  </a:lnTo>
                  <a:lnTo>
                    <a:pt x="2" y="17"/>
                  </a:lnTo>
                  <a:lnTo>
                    <a:pt x="1" y="16"/>
                  </a:lnTo>
                  <a:lnTo>
                    <a:pt x="0" y="13"/>
                  </a:lnTo>
                  <a:lnTo>
                    <a:pt x="0" y="10"/>
                  </a:lnTo>
                  <a:lnTo>
                    <a:pt x="0" y="8"/>
                  </a:lnTo>
                  <a:lnTo>
                    <a:pt x="1" y="7"/>
                  </a:lnTo>
                  <a:lnTo>
                    <a:pt x="2" y="5"/>
                  </a:lnTo>
                  <a:lnTo>
                    <a:pt x="7" y="2"/>
                  </a:lnTo>
                  <a:lnTo>
                    <a:pt x="13" y="1"/>
                  </a:lnTo>
                  <a:lnTo>
                    <a:pt x="16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6" y="6"/>
                  </a:lnTo>
                  <a:lnTo>
                    <a:pt x="27" y="7"/>
                  </a:lnTo>
                  <a:lnTo>
                    <a:pt x="27" y="8"/>
                  </a:lnTo>
                  <a:lnTo>
                    <a:pt x="18" y="10"/>
                  </a:lnTo>
                  <a:lnTo>
                    <a:pt x="18" y="9"/>
                  </a:lnTo>
                  <a:lnTo>
                    <a:pt x="17" y="8"/>
                  </a:lnTo>
                  <a:lnTo>
                    <a:pt x="16" y="7"/>
                  </a:lnTo>
                  <a:lnTo>
                    <a:pt x="15" y="7"/>
                  </a:lnTo>
                  <a:lnTo>
                    <a:pt x="13" y="7"/>
                  </a:lnTo>
                  <a:lnTo>
                    <a:pt x="11" y="7"/>
                  </a:lnTo>
                  <a:lnTo>
                    <a:pt x="10" y="8"/>
                  </a:lnTo>
                  <a:lnTo>
                    <a:pt x="9" y="9"/>
                  </a:lnTo>
                  <a:lnTo>
                    <a:pt x="9" y="10"/>
                  </a:lnTo>
                  <a:lnTo>
                    <a:pt x="11" y="13"/>
                  </a:lnTo>
                  <a:lnTo>
                    <a:pt x="16" y="13"/>
                  </a:lnTo>
                  <a:lnTo>
                    <a:pt x="21" y="14"/>
                  </a:lnTo>
                  <a:lnTo>
                    <a:pt x="23" y="14"/>
                  </a:lnTo>
                  <a:lnTo>
                    <a:pt x="25" y="15"/>
                  </a:lnTo>
                  <a:lnTo>
                    <a:pt x="27" y="16"/>
                  </a:lnTo>
                  <a:lnTo>
                    <a:pt x="29" y="16"/>
                  </a:lnTo>
                  <a:lnTo>
                    <a:pt x="30" y="17"/>
                  </a:lnTo>
                  <a:lnTo>
                    <a:pt x="31" y="19"/>
                  </a:lnTo>
                  <a:lnTo>
                    <a:pt x="31" y="21"/>
                  </a:lnTo>
                  <a:lnTo>
                    <a:pt x="31" y="22"/>
                  </a:lnTo>
                  <a:lnTo>
                    <a:pt x="31" y="24"/>
                  </a:lnTo>
                  <a:lnTo>
                    <a:pt x="31" y="25"/>
                  </a:lnTo>
                  <a:lnTo>
                    <a:pt x="30" y="26"/>
                  </a:lnTo>
                  <a:lnTo>
                    <a:pt x="29" y="29"/>
                  </a:lnTo>
                  <a:lnTo>
                    <a:pt x="25" y="31"/>
                  </a:lnTo>
                  <a:lnTo>
                    <a:pt x="22" y="32"/>
                  </a:lnTo>
                  <a:lnTo>
                    <a:pt x="18" y="33"/>
                  </a:lnTo>
                  <a:lnTo>
                    <a:pt x="11" y="33"/>
                  </a:lnTo>
                  <a:lnTo>
                    <a:pt x="7" y="32"/>
                  </a:lnTo>
                  <a:lnTo>
                    <a:pt x="5" y="31"/>
                  </a:lnTo>
                  <a:lnTo>
                    <a:pt x="3" y="30"/>
                  </a:lnTo>
                  <a:lnTo>
                    <a:pt x="2" y="27"/>
                  </a:lnTo>
                  <a:lnTo>
                    <a:pt x="1" y="25"/>
                  </a:lnTo>
                  <a:close/>
                </a:path>
              </a:pathLst>
            </a:custGeom>
            <a:solidFill>
              <a:srgbClr val="E9E216"/>
            </a:solidFill>
            <a:ln w="9525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56" name="Freeform 36"/>
            <p:cNvSpPr>
              <a:spLocks noEditPoints="1"/>
            </p:cNvSpPr>
            <p:nvPr/>
          </p:nvSpPr>
          <p:spPr>
            <a:xfrm>
              <a:off x="5187" y="527"/>
              <a:ext cx="30" cy="42"/>
            </a:xfrm>
            <a:custGeom>
              <a:avLst/>
              <a:gdLst>
                <a:gd name="txL" fmla="*/ 0 w 38"/>
                <a:gd name="txT" fmla="*/ 0 h 53"/>
                <a:gd name="txR" fmla="*/ 38 w 38"/>
                <a:gd name="txB" fmla="*/ 53 h 53"/>
              </a:gdLst>
              <a:ahLst/>
              <a:cxnLst>
                <a:cxn ang="0">
                  <a:pos x="13" y="25"/>
                </a:cxn>
                <a:cxn ang="0">
                  <a:pos x="6" y="23"/>
                </a:cxn>
                <a:cxn ang="0">
                  <a:pos x="0" y="26"/>
                </a:cxn>
                <a:cxn ang="0">
                  <a:pos x="10" y="10"/>
                </a:cxn>
                <a:cxn ang="0">
                  <a:pos x="10" y="20"/>
                </a:cxn>
                <a:cxn ang="0">
                  <a:pos x="7" y="13"/>
                </a:cxn>
                <a:cxn ang="0">
                  <a:pos x="10" y="20"/>
                </a:cxn>
                <a:cxn ang="0">
                  <a:pos x="5" y="3"/>
                </a:cxn>
                <a:cxn ang="0">
                  <a:pos x="6" y="1"/>
                </a:cxn>
                <a:cxn ang="0">
                  <a:pos x="9" y="1"/>
                </a:cxn>
                <a:cxn ang="0">
                  <a:pos x="13" y="2"/>
                </a:cxn>
                <a:cxn ang="0">
                  <a:pos x="13" y="2"/>
                </a:cxn>
                <a:cxn ang="0">
                  <a:pos x="13" y="1"/>
                </a:cxn>
                <a:cxn ang="0">
                  <a:pos x="13" y="0"/>
                </a:cxn>
                <a:cxn ang="0">
                  <a:pos x="14" y="2"/>
                </a:cxn>
                <a:cxn ang="0">
                  <a:pos x="13" y="3"/>
                </a:cxn>
                <a:cxn ang="0">
                  <a:pos x="13" y="3"/>
                </a:cxn>
                <a:cxn ang="0">
                  <a:pos x="13" y="4"/>
                </a:cxn>
                <a:cxn ang="0">
                  <a:pos x="10" y="4"/>
                </a:cxn>
                <a:cxn ang="0">
                  <a:pos x="9" y="3"/>
                </a:cxn>
                <a:cxn ang="0">
                  <a:pos x="7" y="3"/>
                </a:cxn>
                <a:cxn ang="0">
                  <a:pos x="7" y="3"/>
                </a:cxn>
                <a:cxn ang="0">
                  <a:pos x="5" y="4"/>
                </a:cxn>
                <a:cxn ang="0">
                  <a:pos x="13" y="5"/>
                </a:cxn>
                <a:cxn ang="0">
                  <a:pos x="13" y="6"/>
                </a:cxn>
                <a:cxn ang="0">
                  <a:pos x="11" y="6"/>
                </a:cxn>
                <a:cxn ang="0">
                  <a:pos x="10" y="8"/>
                </a:cxn>
                <a:cxn ang="0">
                  <a:pos x="10" y="8"/>
                </a:cxn>
                <a:cxn ang="0">
                  <a:pos x="8" y="9"/>
                </a:cxn>
                <a:cxn ang="0">
                  <a:pos x="7" y="9"/>
                </a:cxn>
                <a:cxn ang="0">
                  <a:pos x="6" y="8"/>
                </a:cxn>
                <a:cxn ang="0">
                  <a:pos x="5" y="8"/>
                </a:cxn>
                <a:cxn ang="0">
                  <a:pos x="4" y="8"/>
                </a:cxn>
                <a:cxn ang="0">
                  <a:pos x="3" y="6"/>
                </a:cxn>
                <a:cxn ang="0">
                  <a:pos x="2" y="6"/>
                </a:cxn>
                <a:cxn ang="0">
                  <a:pos x="6" y="6"/>
                </a:cxn>
                <a:cxn ang="0">
                  <a:pos x="7" y="6"/>
                </a:cxn>
                <a:cxn ang="0">
                  <a:pos x="8" y="6"/>
                </a:cxn>
                <a:cxn ang="0">
                  <a:pos x="9" y="6"/>
                </a:cxn>
              </a:cxnLst>
              <a:rect l="txL" t="txT" r="txR" b="txB"/>
              <a:pathLst>
                <a:path w="38" h="53">
                  <a:moveTo>
                    <a:pt x="38" y="49"/>
                  </a:moveTo>
                  <a:lnTo>
                    <a:pt x="28" y="50"/>
                  </a:lnTo>
                  <a:lnTo>
                    <a:pt x="25" y="45"/>
                  </a:lnTo>
                  <a:lnTo>
                    <a:pt x="11" y="46"/>
                  </a:lnTo>
                  <a:lnTo>
                    <a:pt x="10" y="53"/>
                  </a:lnTo>
                  <a:lnTo>
                    <a:pt x="0" y="53"/>
                  </a:lnTo>
                  <a:lnTo>
                    <a:pt x="10" y="21"/>
                  </a:lnTo>
                  <a:lnTo>
                    <a:pt x="21" y="19"/>
                  </a:lnTo>
                  <a:lnTo>
                    <a:pt x="38" y="49"/>
                  </a:lnTo>
                  <a:close/>
                  <a:moveTo>
                    <a:pt x="22" y="39"/>
                  </a:moveTo>
                  <a:lnTo>
                    <a:pt x="17" y="26"/>
                  </a:lnTo>
                  <a:lnTo>
                    <a:pt x="15" y="26"/>
                  </a:lnTo>
                  <a:lnTo>
                    <a:pt x="13" y="40"/>
                  </a:lnTo>
                  <a:lnTo>
                    <a:pt x="22" y="39"/>
                  </a:lnTo>
                  <a:close/>
                  <a:moveTo>
                    <a:pt x="10" y="8"/>
                  </a:moveTo>
                  <a:lnTo>
                    <a:pt x="10" y="6"/>
                  </a:lnTo>
                  <a:lnTo>
                    <a:pt x="11" y="3"/>
                  </a:lnTo>
                  <a:lnTo>
                    <a:pt x="13" y="1"/>
                  </a:lnTo>
                  <a:lnTo>
                    <a:pt x="15" y="1"/>
                  </a:lnTo>
                  <a:lnTo>
                    <a:pt x="18" y="1"/>
                  </a:lnTo>
                  <a:lnTo>
                    <a:pt x="20" y="1"/>
                  </a:lnTo>
                  <a:lnTo>
                    <a:pt x="25" y="2"/>
                  </a:lnTo>
                  <a:lnTo>
                    <a:pt x="26" y="1"/>
                  </a:lnTo>
                  <a:lnTo>
                    <a:pt x="26" y="0"/>
                  </a:lnTo>
                  <a:lnTo>
                    <a:pt x="29" y="0"/>
                  </a:lnTo>
                  <a:lnTo>
                    <a:pt x="29" y="2"/>
                  </a:lnTo>
                  <a:lnTo>
                    <a:pt x="28" y="5"/>
                  </a:lnTo>
                  <a:lnTo>
                    <a:pt x="27" y="6"/>
                  </a:lnTo>
                  <a:lnTo>
                    <a:pt x="26" y="6"/>
                  </a:lnTo>
                  <a:lnTo>
                    <a:pt x="25" y="7"/>
                  </a:lnTo>
                  <a:lnTo>
                    <a:pt x="23" y="7"/>
                  </a:lnTo>
                  <a:lnTo>
                    <a:pt x="22" y="7"/>
                  </a:lnTo>
                  <a:lnTo>
                    <a:pt x="21" y="7"/>
                  </a:lnTo>
                  <a:lnTo>
                    <a:pt x="18" y="6"/>
                  </a:lnTo>
                  <a:lnTo>
                    <a:pt x="17" y="6"/>
                  </a:lnTo>
                  <a:lnTo>
                    <a:pt x="15" y="6"/>
                  </a:lnTo>
                  <a:lnTo>
                    <a:pt x="14" y="6"/>
                  </a:lnTo>
                  <a:lnTo>
                    <a:pt x="13" y="8"/>
                  </a:lnTo>
                  <a:lnTo>
                    <a:pt x="10" y="8"/>
                  </a:lnTo>
                  <a:close/>
                  <a:moveTo>
                    <a:pt x="19" y="10"/>
                  </a:moveTo>
                  <a:lnTo>
                    <a:pt x="25" y="9"/>
                  </a:lnTo>
                  <a:lnTo>
                    <a:pt x="25" y="10"/>
                  </a:lnTo>
                  <a:lnTo>
                    <a:pt x="25" y="11"/>
                  </a:lnTo>
                  <a:lnTo>
                    <a:pt x="23" y="13"/>
                  </a:lnTo>
                  <a:lnTo>
                    <a:pt x="23" y="14"/>
                  </a:lnTo>
                  <a:lnTo>
                    <a:pt x="22" y="15"/>
                  </a:lnTo>
                  <a:lnTo>
                    <a:pt x="21" y="16"/>
                  </a:lnTo>
                  <a:lnTo>
                    <a:pt x="20" y="17"/>
                  </a:lnTo>
                  <a:lnTo>
                    <a:pt x="19" y="17"/>
                  </a:lnTo>
                  <a:lnTo>
                    <a:pt x="17" y="18"/>
                  </a:lnTo>
                  <a:lnTo>
                    <a:pt x="15" y="18"/>
                  </a:lnTo>
                  <a:lnTo>
                    <a:pt x="14" y="18"/>
                  </a:lnTo>
                  <a:lnTo>
                    <a:pt x="13" y="17"/>
                  </a:lnTo>
                  <a:lnTo>
                    <a:pt x="11" y="17"/>
                  </a:lnTo>
                  <a:lnTo>
                    <a:pt x="10" y="16"/>
                  </a:lnTo>
                  <a:lnTo>
                    <a:pt x="9" y="15"/>
                  </a:lnTo>
                  <a:lnTo>
                    <a:pt x="7" y="15"/>
                  </a:lnTo>
                  <a:lnTo>
                    <a:pt x="6" y="14"/>
                  </a:lnTo>
                  <a:lnTo>
                    <a:pt x="6" y="13"/>
                  </a:lnTo>
                  <a:lnTo>
                    <a:pt x="5" y="11"/>
                  </a:lnTo>
                  <a:lnTo>
                    <a:pt x="12" y="10"/>
                  </a:lnTo>
                  <a:lnTo>
                    <a:pt x="12" y="11"/>
                  </a:lnTo>
                  <a:lnTo>
                    <a:pt x="13" y="13"/>
                  </a:lnTo>
                  <a:lnTo>
                    <a:pt x="14" y="13"/>
                  </a:lnTo>
                  <a:lnTo>
                    <a:pt x="15" y="13"/>
                  </a:lnTo>
                  <a:lnTo>
                    <a:pt x="17" y="13"/>
                  </a:lnTo>
                  <a:lnTo>
                    <a:pt x="18" y="11"/>
                  </a:lnTo>
                  <a:lnTo>
                    <a:pt x="19" y="10"/>
                  </a:lnTo>
                  <a:close/>
                </a:path>
              </a:pathLst>
            </a:custGeom>
            <a:solidFill>
              <a:srgbClr val="E9E216"/>
            </a:solidFill>
            <a:ln w="9525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57" name="Freeform 37"/>
            <p:cNvSpPr/>
            <p:nvPr/>
          </p:nvSpPr>
          <p:spPr>
            <a:xfrm>
              <a:off x="5219" y="540"/>
              <a:ext cx="26" cy="26"/>
            </a:xfrm>
            <a:custGeom>
              <a:avLst/>
              <a:gdLst>
                <a:gd name="txL" fmla="*/ 0 w 34"/>
                <a:gd name="txT" fmla="*/ 0 h 33"/>
                <a:gd name="txR" fmla="*/ 34 w 34"/>
                <a:gd name="txB" fmla="*/ 33 h 33"/>
              </a:gdLst>
              <a:ahLst/>
              <a:cxnLst>
                <a:cxn ang="0">
                  <a:pos x="0" y="1"/>
                </a:cxn>
                <a:cxn ang="0">
                  <a:pos x="5" y="1"/>
                </a:cxn>
                <a:cxn ang="0">
                  <a:pos x="11" y="11"/>
                </a:cxn>
                <a:cxn ang="0">
                  <a:pos x="11" y="11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15" y="15"/>
                </a:cxn>
                <a:cxn ang="0">
                  <a:pos x="9" y="16"/>
                </a:cxn>
                <a:cxn ang="0">
                  <a:pos x="4" y="4"/>
                </a:cxn>
                <a:cxn ang="0">
                  <a:pos x="5" y="16"/>
                </a:cxn>
                <a:cxn ang="0">
                  <a:pos x="1" y="16"/>
                </a:cxn>
                <a:cxn ang="0">
                  <a:pos x="0" y="1"/>
                </a:cxn>
              </a:cxnLst>
              <a:rect l="txL" t="txT" r="txR" b="txB"/>
              <a:pathLst>
                <a:path w="34" h="33">
                  <a:moveTo>
                    <a:pt x="0" y="1"/>
                  </a:moveTo>
                  <a:lnTo>
                    <a:pt x="12" y="1"/>
                  </a:lnTo>
                  <a:lnTo>
                    <a:pt x="25" y="23"/>
                  </a:lnTo>
                  <a:lnTo>
                    <a:pt x="24" y="0"/>
                  </a:lnTo>
                  <a:lnTo>
                    <a:pt x="33" y="0"/>
                  </a:lnTo>
                  <a:lnTo>
                    <a:pt x="34" y="31"/>
                  </a:lnTo>
                  <a:lnTo>
                    <a:pt x="21" y="32"/>
                  </a:lnTo>
                  <a:lnTo>
                    <a:pt x="8" y="8"/>
                  </a:lnTo>
                  <a:lnTo>
                    <a:pt x="10" y="32"/>
                  </a:lnTo>
                  <a:lnTo>
                    <a:pt x="1" y="33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9E216"/>
            </a:solidFill>
            <a:ln w="9525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58" name="Freeform 38"/>
            <p:cNvSpPr/>
            <p:nvPr/>
          </p:nvSpPr>
          <p:spPr>
            <a:xfrm>
              <a:off x="5261" y="538"/>
              <a:ext cx="23" cy="26"/>
            </a:xfrm>
            <a:custGeom>
              <a:avLst/>
              <a:gdLst>
                <a:gd name="txL" fmla="*/ 0 w 30"/>
                <a:gd name="txT" fmla="*/ 0 h 33"/>
                <a:gd name="txR" fmla="*/ 30 w 30"/>
                <a:gd name="txB" fmla="*/ 33 h 33"/>
              </a:gdLst>
              <a:ahLst/>
              <a:cxnLst>
                <a:cxn ang="0">
                  <a:pos x="5" y="11"/>
                </a:cxn>
                <a:cxn ang="0">
                  <a:pos x="5" y="13"/>
                </a:cxn>
                <a:cxn ang="0">
                  <a:pos x="6" y="13"/>
                </a:cxn>
                <a:cxn ang="0">
                  <a:pos x="7" y="13"/>
                </a:cxn>
                <a:cxn ang="0">
                  <a:pos x="9" y="13"/>
                </a:cxn>
                <a:cxn ang="0">
                  <a:pos x="9" y="12"/>
                </a:cxn>
                <a:cxn ang="0">
                  <a:pos x="9" y="10"/>
                </a:cxn>
                <a:cxn ang="0">
                  <a:pos x="8" y="10"/>
                </a:cxn>
                <a:cxn ang="0">
                  <a:pos x="7" y="10"/>
                </a:cxn>
                <a:cxn ang="0">
                  <a:pos x="5" y="9"/>
                </a:cxn>
                <a:cxn ang="0">
                  <a:pos x="2" y="8"/>
                </a:cxn>
                <a:cxn ang="0">
                  <a:pos x="2" y="6"/>
                </a:cxn>
                <a:cxn ang="0">
                  <a:pos x="2" y="4"/>
                </a:cxn>
                <a:cxn ang="0">
                  <a:pos x="2" y="2"/>
                </a:cxn>
                <a:cxn ang="0">
                  <a:pos x="5" y="1"/>
                </a:cxn>
                <a:cxn ang="0">
                  <a:pos x="9" y="1"/>
                </a:cxn>
                <a:cxn ang="0">
                  <a:pos x="12" y="2"/>
                </a:cxn>
                <a:cxn ang="0">
                  <a:pos x="13" y="2"/>
                </a:cxn>
                <a:cxn ang="0">
                  <a:pos x="13" y="5"/>
                </a:cxn>
                <a:cxn ang="0">
                  <a:pos x="9" y="5"/>
                </a:cxn>
                <a:cxn ang="0">
                  <a:pos x="9" y="5"/>
                </a:cxn>
                <a:cxn ang="0">
                  <a:pos x="9" y="4"/>
                </a:cxn>
                <a:cxn ang="0">
                  <a:pos x="7" y="4"/>
                </a:cxn>
                <a:cxn ang="0">
                  <a:pos x="5" y="4"/>
                </a:cxn>
                <a:cxn ang="0">
                  <a:pos x="5" y="5"/>
                </a:cxn>
                <a:cxn ang="0">
                  <a:pos x="7" y="6"/>
                </a:cxn>
                <a:cxn ang="0">
                  <a:pos x="11" y="7"/>
                </a:cxn>
                <a:cxn ang="0">
                  <a:pos x="12" y="8"/>
                </a:cxn>
                <a:cxn ang="0">
                  <a:pos x="14" y="9"/>
                </a:cxn>
                <a:cxn ang="0">
                  <a:pos x="14" y="11"/>
                </a:cxn>
                <a:cxn ang="0">
                  <a:pos x="14" y="13"/>
                </a:cxn>
                <a:cxn ang="0">
                  <a:pos x="13" y="13"/>
                </a:cxn>
                <a:cxn ang="0">
                  <a:pos x="11" y="16"/>
                </a:cxn>
                <a:cxn ang="0">
                  <a:pos x="7" y="16"/>
                </a:cxn>
                <a:cxn ang="0">
                  <a:pos x="2" y="15"/>
                </a:cxn>
                <a:cxn ang="0">
                  <a:pos x="2" y="13"/>
                </a:cxn>
                <a:cxn ang="0">
                  <a:pos x="0" y="11"/>
                </a:cxn>
              </a:cxnLst>
              <a:rect l="txL" t="txT" r="txR" b="txB"/>
              <a:pathLst>
                <a:path w="30" h="33">
                  <a:moveTo>
                    <a:pt x="0" y="23"/>
                  </a:moveTo>
                  <a:lnTo>
                    <a:pt x="10" y="23"/>
                  </a:lnTo>
                  <a:lnTo>
                    <a:pt x="11" y="24"/>
                  </a:lnTo>
                  <a:lnTo>
                    <a:pt x="11" y="25"/>
                  </a:lnTo>
                  <a:lnTo>
                    <a:pt x="12" y="26"/>
                  </a:lnTo>
                  <a:lnTo>
                    <a:pt x="13" y="26"/>
                  </a:lnTo>
                  <a:lnTo>
                    <a:pt x="14" y="26"/>
                  </a:lnTo>
                  <a:lnTo>
                    <a:pt x="15" y="27"/>
                  </a:lnTo>
                  <a:lnTo>
                    <a:pt x="18" y="26"/>
                  </a:lnTo>
                  <a:lnTo>
                    <a:pt x="19" y="26"/>
                  </a:lnTo>
                  <a:lnTo>
                    <a:pt x="20" y="25"/>
                  </a:lnTo>
                  <a:lnTo>
                    <a:pt x="21" y="24"/>
                  </a:lnTo>
                  <a:lnTo>
                    <a:pt x="20" y="23"/>
                  </a:lnTo>
                  <a:lnTo>
                    <a:pt x="20" y="21"/>
                  </a:lnTo>
                  <a:lnTo>
                    <a:pt x="19" y="21"/>
                  </a:lnTo>
                  <a:lnTo>
                    <a:pt x="18" y="20"/>
                  </a:lnTo>
                  <a:lnTo>
                    <a:pt x="16" y="20"/>
                  </a:lnTo>
                  <a:lnTo>
                    <a:pt x="14" y="19"/>
                  </a:lnTo>
                  <a:lnTo>
                    <a:pt x="11" y="18"/>
                  </a:lnTo>
                  <a:lnTo>
                    <a:pt x="7" y="18"/>
                  </a:lnTo>
                  <a:lnTo>
                    <a:pt x="5" y="17"/>
                  </a:lnTo>
                  <a:lnTo>
                    <a:pt x="3" y="15"/>
                  </a:lnTo>
                  <a:lnTo>
                    <a:pt x="2" y="12"/>
                  </a:lnTo>
                  <a:lnTo>
                    <a:pt x="2" y="10"/>
                  </a:lnTo>
                  <a:lnTo>
                    <a:pt x="2" y="8"/>
                  </a:lnTo>
                  <a:lnTo>
                    <a:pt x="2" y="5"/>
                  </a:lnTo>
                  <a:lnTo>
                    <a:pt x="3" y="4"/>
                  </a:lnTo>
                  <a:lnTo>
                    <a:pt x="5" y="3"/>
                  </a:lnTo>
                  <a:lnTo>
                    <a:pt x="10" y="1"/>
                  </a:lnTo>
                  <a:lnTo>
                    <a:pt x="15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7" y="3"/>
                  </a:lnTo>
                  <a:lnTo>
                    <a:pt x="28" y="4"/>
                  </a:lnTo>
                  <a:lnTo>
                    <a:pt x="29" y="5"/>
                  </a:lnTo>
                  <a:lnTo>
                    <a:pt x="29" y="7"/>
                  </a:lnTo>
                  <a:lnTo>
                    <a:pt x="29" y="9"/>
                  </a:lnTo>
                  <a:lnTo>
                    <a:pt x="29" y="10"/>
                  </a:lnTo>
                  <a:lnTo>
                    <a:pt x="20" y="10"/>
                  </a:lnTo>
                  <a:lnTo>
                    <a:pt x="20" y="9"/>
                  </a:lnTo>
                  <a:lnTo>
                    <a:pt x="19" y="8"/>
                  </a:lnTo>
                  <a:lnTo>
                    <a:pt x="18" y="7"/>
                  </a:lnTo>
                  <a:lnTo>
                    <a:pt x="15" y="7"/>
                  </a:lnTo>
                  <a:lnTo>
                    <a:pt x="13" y="7"/>
                  </a:lnTo>
                  <a:lnTo>
                    <a:pt x="12" y="7"/>
                  </a:lnTo>
                  <a:lnTo>
                    <a:pt x="11" y="8"/>
                  </a:lnTo>
                  <a:lnTo>
                    <a:pt x="11" y="9"/>
                  </a:lnTo>
                  <a:lnTo>
                    <a:pt x="12" y="11"/>
                  </a:lnTo>
                  <a:lnTo>
                    <a:pt x="16" y="12"/>
                  </a:lnTo>
                  <a:lnTo>
                    <a:pt x="21" y="13"/>
                  </a:lnTo>
                  <a:lnTo>
                    <a:pt x="24" y="15"/>
                  </a:lnTo>
                  <a:lnTo>
                    <a:pt x="27" y="16"/>
                  </a:lnTo>
                  <a:lnTo>
                    <a:pt x="28" y="17"/>
                  </a:lnTo>
                  <a:lnTo>
                    <a:pt x="29" y="18"/>
                  </a:lnTo>
                  <a:lnTo>
                    <a:pt x="30" y="19"/>
                  </a:lnTo>
                  <a:lnTo>
                    <a:pt x="30" y="20"/>
                  </a:lnTo>
                  <a:lnTo>
                    <a:pt x="30" y="23"/>
                  </a:lnTo>
                  <a:lnTo>
                    <a:pt x="30" y="24"/>
                  </a:lnTo>
                  <a:lnTo>
                    <a:pt x="30" y="26"/>
                  </a:lnTo>
                  <a:lnTo>
                    <a:pt x="29" y="27"/>
                  </a:lnTo>
                  <a:lnTo>
                    <a:pt x="29" y="28"/>
                  </a:lnTo>
                  <a:lnTo>
                    <a:pt x="27" y="31"/>
                  </a:lnTo>
                  <a:lnTo>
                    <a:pt x="23" y="32"/>
                  </a:lnTo>
                  <a:lnTo>
                    <a:pt x="20" y="33"/>
                  </a:lnTo>
                  <a:lnTo>
                    <a:pt x="15" y="33"/>
                  </a:lnTo>
                  <a:lnTo>
                    <a:pt x="8" y="32"/>
                  </a:lnTo>
                  <a:lnTo>
                    <a:pt x="4" y="31"/>
                  </a:lnTo>
                  <a:lnTo>
                    <a:pt x="3" y="28"/>
                  </a:lnTo>
                  <a:lnTo>
                    <a:pt x="2" y="27"/>
                  </a:lnTo>
                  <a:lnTo>
                    <a:pt x="0" y="25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E9E216"/>
            </a:solidFill>
            <a:ln w="9525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59" name="Freeform 39"/>
            <p:cNvSpPr>
              <a:spLocks noEditPoints="1"/>
            </p:cNvSpPr>
            <p:nvPr/>
          </p:nvSpPr>
          <p:spPr>
            <a:xfrm>
              <a:off x="5286" y="533"/>
              <a:ext cx="30" cy="32"/>
            </a:xfrm>
            <a:custGeom>
              <a:avLst/>
              <a:gdLst>
                <a:gd name="txL" fmla="*/ 0 w 39"/>
                <a:gd name="txT" fmla="*/ 0 h 41"/>
                <a:gd name="txR" fmla="*/ 39 w 39"/>
                <a:gd name="txB" fmla="*/ 41 h 41"/>
              </a:gdLst>
              <a:ahLst/>
              <a:cxnLst>
                <a:cxn ang="0">
                  <a:pos x="7" y="4"/>
                </a:cxn>
                <a:cxn ang="0">
                  <a:pos x="13" y="4"/>
                </a:cxn>
                <a:cxn ang="0">
                  <a:pos x="18" y="20"/>
                </a:cxn>
                <a:cxn ang="0">
                  <a:pos x="13" y="20"/>
                </a:cxn>
                <a:cxn ang="0">
                  <a:pos x="12" y="16"/>
                </a:cxn>
                <a:cxn ang="0">
                  <a:pos x="6" y="16"/>
                </a:cxn>
                <a:cxn ang="0">
                  <a:pos x="5" y="19"/>
                </a:cxn>
                <a:cxn ang="0">
                  <a:pos x="0" y="19"/>
                </a:cxn>
                <a:cxn ang="0">
                  <a:pos x="7" y="4"/>
                </a:cxn>
                <a:cxn ang="0">
                  <a:pos x="11" y="13"/>
                </a:cxn>
                <a:cxn ang="0">
                  <a:pos x="9" y="7"/>
                </a:cxn>
                <a:cxn ang="0">
                  <a:pos x="9" y="7"/>
                </a:cxn>
                <a:cxn ang="0">
                  <a:pos x="7" y="13"/>
                </a:cxn>
                <a:cxn ang="0">
                  <a:pos x="11" y="13"/>
                </a:cxn>
                <a:cxn ang="0">
                  <a:pos x="11" y="0"/>
                </a:cxn>
                <a:cxn ang="0">
                  <a:pos x="13" y="3"/>
                </a:cxn>
                <a:cxn ang="0">
                  <a:pos x="11" y="3"/>
                </a:cxn>
                <a:cxn ang="0">
                  <a:pos x="7" y="0"/>
                </a:cxn>
                <a:cxn ang="0">
                  <a:pos x="11" y="0"/>
                </a:cxn>
              </a:cxnLst>
              <a:rect l="txL" t="txT" r="txR" b="txB"/>
              <a:pathLst>
                <a:path w="39" h="41">
                  <a:moveTo>
                    <a:pt x="16" y="9"/>
                  </a:moveTo>
                  <a:lnTo>
                    <a:pt x="28" y="9"/>
                  </a:lnTo>
                  <a:lnTo>
                    <a:pt x="39" y="41"/>
                  </a:lnTo>
                  <a:lnTo>
                    <a:pt x="29" y="41"/>
                  </a:lnTo>
                  <a:lnTo>
                    <a:pt x="27" y="34"/>
                  </a:lnTo>
                  <a:lnTo>
                    <a:pt x="13" y="34"/>
                  </a:lnTo>
                  <a:lnTo>
                    <a:pt x="11" y="40"/>
                  </a:lnTo>
                  <a:lnTo>
                    <a:pt x="0" y="40"/>
                  </a:lnTo>
                  <a:lnTo>
                    <a:pt x="16" y="9"/>
                  </a:lnTo>
                  <a:close/>
                  <a:moveTo>
                    <a:pt x="24" y="28"/>
                  </a:moveTo>
                  <a:lnTo>
                    <a:pt x="21" y="16"/>
                  </a:lnTo>
                  <a:lnTo>
                    <a:pt x="15" y="28"/>
                  </a:lnTo>
                  <a:lnTo>
                    <a:pt x="24" y="28"/>
                  </a:lnTo>
                  <a:close/>
                  <a:moveTo>
                    <a:pt x="24" y="0"/>
                  </a:moveTo>
                  <a:lnTo>
                    <a:pt x="29" y="7"/>
                  </a:lnTo>
                  <a:lnTo>
                    <a:pt x="23" y="7"/>
                  </a:lnTo>
                  <a:lnTo>
                    <a:pt x="15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E9E216"/>
            </a:solidFill>
            <a:ln w="9525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60" name="Freeform 40"/>
            <p:cNvSpPr/>
            <p:nvPr/>
          </p:nvSpPr>
          <p:spPr>
            <a:xfrm>
              <a:off x="5319" y="541"/>
              <a:ext cx="28" cy="28"/>
            </a:xfrm>
            <a:custGeom>
              <a:avLst/>
              <a:gdLst>
                <a:gd name="txL" fmla="*/ 0 w 36"/>
                <a:gd name="txT" fmla="*/ 0 h 35"/>
                <a:gd name="txR" fmla="*/ 36 w 36"/>
                <a:gd name="txB" fmla="*/ 35 h 35"/>
              </a:gdLst>
              <a:ahLst/>
              <a:cxnLst>
                <a:cxn ang="0">
                  <a:pos x="2" y="0"/>
                </a:cxn>
                <a:cxn ang="0">
                  <a:pos x="8" y="1"/>
                </a:cxn>
                <a:cxn ang="0">
                  <a:pos x="12" y="13"/>
                </a:cxn>
                <a:cxn ang="0">
                  <a:pos x="12" y="13"/>
                </a:cxn>
                <a:cxn ang="0">
                  <a:pos x="13" y="2"/>
                </a:cxn>
                <a:cxn ang="0">
                  <a:pos x="17" y="2"/>
                </a:cxn>
                <a:cxn ang="0">
                  <a:pos x="15" y="18"/>
                </a:cxn>
                <a:cxn ang="0">
                  <a:pos x="9" y="17"/>
                </a:cxn>
                <a:cxn ang="0">
                  <a:pos x="5" y="4"/>
                </a:cxn>
                <a:cxn ang="0">
                  <a:pos x="4" y="17"/>
                </a:cxn>
                <a:cxn ang="0">
                  <a:pos x="0" y="16"/>
                </a:cxn>
                <a:cxn ang="0">
                  <a:pos x="2" y="0"/>
                </a:cxn>
              </a:cxnLst>
              <a:rect l="txL" t="txT" r="txR" b="txB"/>
              <a:pathLst>
                <a:path w="36" h="35">
                  <a:moveTo>
                    <a:pt x="3" y="0"/>
                  </a:moveTo>
                  <a:lnTo>
                    <a:pt x="17" y="1"/>
                  </a:lnTo>
                  <a:lnTo>
                    <a:pt x="25" y="25"/>
                  </a:lnTo>
                  <a:lnTo>
                    <a:pt x="28" y="3"/>
                  </a:lnTo>
                  <a:lnTo>
                    <a:pt x="36" y="4"/>
                  </a:lnTo>
                  <a:lnTo>
                    <a:pt x="32" y="35"/>
                  </a:lnTo>
                  <a:lnTo>
                    <a:pt x="19" y="33"/>
                  </a:lnTo>
                  <a:lnTo>
                    <a:pt x="11" y="8"/>
                  </a:lnTo>
                  <a:lnTo>
                    <a:pt x="8" y="32"/>
                  </a:lnTo>
                  <a:lnTo>
                    <a:pt x="0" y="31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9E216"/>
            </a:solidFill>
            <a:ln w="9525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  <p:sp>
          <p:nvSpPr>
            <p:cNvPr id="1061" name="Freeform 41"/>
            <p:cNvSpPr/>
            <p:nvPr/>
          </p:nvSpPr>
          <p:spPr>
            <a:xfrm>
              <a:off x="5350" y="547"/>
              <a:ext cx="28" cy="26"/>
            </a:xfrm>
            <a:custGeom>
              <a:avLst/>
              <a:gdLst>
                <a:gd name="txL" fmla="*/ 0 w 35"/>
                <a:gd name="txT" fmla="*/ 0 h 34"/>
                <a:gd name="txR" fmla="*/ 35 w 35"/>
                <a:gd name="txB" fmla="*/ 34 h 34"/>
              </a:gdLst>
              <a:ahLst/>
              <a:cxnLst>
                <a:cxn ang="0">
                  <a:pos x="14" y="5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9" y="3"/>
                </a:cxn>
                <a:cxn ang="0">
                  <a:pos x="8" y="4"/>
                </a:cxn>
                <a:cxn ang="0">
                  <a:pos x="6" y="5"/>
                </a:cxn>
                <a:cxn ang="0">
                  <a:pos x="5" y="6"/>
                </a:cxn>
                <a:cxn ang="0">
                  <a:pos x="5" y="8"/>
                </a:cxn>
                <a:cxn ang="0">
                  <a:pos x="5" y="8"/>
                </a:cxn>
                <a:cxn ang="0">
                  <a:pos x="5" y="9"/>
                </a:cxn>
                <a:cxn ang="0">
                  <a:pos x="6" y="11"/>
                </a:cxn>
                <a:cxn ang="0">
                  <a:pos x="7" y="11"/>
                </a:cxn>
                <a:cxn ang="0">
                  <a:pos x="8" y="12"/>
                </a:cxn>
                <a:cxn ang="0">
                  <a:pos x="10" y="12"/>
                </a:cxn>
                <a:cxn ang="0">
                  <a:pos x="11" y="12"/>
                </a:cxn>
                <a:cxn ang="0">
                  <a:pos x="11" y="12"/>
                </a:cxn>
                <a:cxn ang="0">
                  <a:pos x="9" y="9"/>
                </a:cxn>
                <a:cxn ang="0">
                  <a:pos x="18" y="8"/>
                </a:cxn>
                <a:cxn ang="0">
                  <a:pos x="14" y="15"/>
                </a:cxn>
                <a:cxn ang="0">
                  <a:pos x="10" y="15"/>
                </a:cxn>
                <a:cxn ang="0">
                  <a:pos x="8" y="15"/>
                </a:cxn>
                <a:cxn ang="0">
                  <a:pos x="6" y="14"/>
                </a:cxn>
                <a:cxn ang="0">
                  <a:pos x="4" y="14"/>
                </a:cxn>
                <a:cxn ang="0">
                  <a:pos x="2" y="11"/>
                </a:cxn>
                <a:cxn ang="0">
                  <a:pos x="0" y="9"/>
                </a:cxn>
                <a:cxn ang="0">
                  <a:pos x="0" y="7"/>
                </a:cxn>
                <a:cxn ang="0">
                  <a:pos x="1" y="5"/>
                </a:cxn>
                <a:cxn ang="0">
                  <a:pos x="2" y="3"/>
                </a:cxn>
                <a:cxn ang="0">
                  <a:pos x="5" y="1"/>
                </a:cxn>
                <a:cxn ang="0">
                  <a:pos x="9" y="0"/>
                </a:cxn>
                <a:cxn ang="0">
                  <a:pos x="13" y="1"/>
                </a:cxn>
                <a:cxn ang="0">
                  <a:pos x="16" y="2"/>
                </a:cxn>
                <a:cxn ang="0">
                  <a:pos x="18" y="3"/>
                </a:cxn>
                <a:cxn ang="0">
                  <a:pos x="18" y="5"/>
                </a:cxn>
                <a:cxn ang="0">
                  <a:pos x="14" y="5"/>
                </a:cxn>
              </a:cxnLst>
              <a:rect l="txL" t="txT" r="txR" b="txB"/>
              <a:pathLst>
                <a:path w="35" h="34">
                  <a:moveTo>
                    <a:pt x="26" y="12"/>
                  </a:moveTo>
                  <a:lnTo>
                    <a:pt x="26" y="10"/>
                  </a:lnTo>
                  <a:lnTo>
                    <a:pt x="24" y="8"/>
                  </a:lnTo>
                  <a:lnTo>
                    <a:pt x="23" y="7"/>
                  </a:lnTo>
                  <a:lnTo>
                    <a:pt x="22" y="7"/>
                  </a:lnTo>
                  <a:lnTo>
                    <a:pt x="20" y="7"/>
                  </a:lnTo>
                  <a:lnTo>
                    <a:pt x="18" y="7"/>
                  </a:lnTo>
                  <a:lnTo>
                    <a:pt x="17" y="7"/>
                  </a:lnTo>
                  <a:lnTo>
                    <a:pt x="15" y="8"/>
                  </a:lnTo>
                  <a:lnTo>
                    <a:pt x="14" y="9"/>
                  </a:lnTo>
                  <a:lnTo>
                    <a:pt x="12" y="10"/>
                  </a:lnTo>
                  <a:lnTo>
                    <a:pt x="11" y="12"/>
                  </a:lnTo>
                  <a:lnTo>
                    <a:pt x="10" y="14"/>
                  </a:lnTo>
                  <a:lnTo>
                    <a:pt x="10" y="16"/>
                  </a:lnTo>
                  <a:lnTo>
                    <a:pt x="10" y="17"/>
                  </a:lnTo>
                  <a:lnTo>
                    <a:pt x="10" y="18"/>
                  </a:lnTo>
                  <a:lnTo>
                    <a:pt x="10" y="20"/>
                  </a:lnTo>
                  <a:lnTo>
                    <a:pt x="10" y="21"/>
                  </a:lnTo>
                  <a:lnTo>
                    <a:pt x="11" y="23"/>
                  </a:lnTo>
                  <a:lnTo>
                    <a:pt x="12" y="25"/>
                  </a:lnTo>
                  <a:lnTo>
                    <a:pt x="14" y="26"/>
                  </a:lnTo>
                  <a:lnTo>
                    <a:pt x="15" y="26"/>
                  </a:lnTo>
                  <a:lnTo>
                    <a:pt x="16" y="28"/>
                  </a:lnTo>
                  <a:lnTo>
                    <a:pt x="18" y="28"/>
                  </a:lnTo>
                  <a:lnTo>
                    <a:pt x="20" y="28"/>
                  </a:lnTo>
                  <a:lnTo>
                    <a:pt x="22" y="28"/>
                  </a:lnTo>
                  <a:lnTo>
                    <a:pt x="23" y="28"/>
                  </a:lnTo>
                  <a:lnTo>
                    <a:pt x="24" y="22"/>
                  </a:lnTo>
                  <a:lnTo>
                    <a:pt x="17" y="21"/>
                  </a:lnTo>
                  <a:lnTo>
                    <a:pt x="18" y="15"/>
                  </a:lnTo>
                  <a:lnTo>
                    <a:pt x="34" y="18"/>
                  </a:lnTo>
                  <a:lnTo>
                    <a:pt x="31" y="34"/>
                  </a:lnTo>
                  <a:lnTo>
                    <a:pt x="26" y="34"/>
                  </a:lnTo>
                  <a:lnTo>
                    <a:pt x="20" y="33"/>
                  </a:lnTo>
                  <a:lnTo>
                    <a:pt x="19" y="33"/>
                  </a:lnTo>
                  <a:lnTo>
                    <a:pt x="17" y="33"/>
                  </a:lnTo>
                  <a:lnTo>
                    <a:pt x="15" y="33"/>
                  </a:lnTo>
                  <a:lnTo>
                    <a:pt x="14" y="33"/>
                  </a:lnTo>
                  <a:lnTo>
                    <a:pt x="11" y="32"/>
                  </a:lnTo>
                  <a:lnTo>
                    <a:pt x="9" y="31"/>
                  </a:lnTo>
                  <a:lnTo>
                    <a:pt x="7" y="30"/>
                  </a:lnTo>
                  <a:lnTo>
                    <a:pt x="6" y="29"/>
                  </a:lnTo>
                  <a:lnTo>
                    <a:pt x="2" y="26"/>
                  </a:lnTo>
                  <a:lnTo>
                    <a:pt x="1" y="23"/>
                  </a:lnTo>
                  <a:lnTo>
                    <a:pt x="0" y="21"/>
                  </a:lnTo>
                  <a:lnTo>
                    <a:pt x="0" y="18"/>
                  </a:lnTo>
                  <a:lnTo>
                    <a:pt x="0" y="16"/>
                  </a:lnTo>
                  <a:lnTo>
                    <a:pt x="0" y="14"/>
                  </a:lnTo>
                  <a:lnTo>
                    <a:pt x="1" y="10"/>
                  </a:lnTo>
                  <a:lnTo>
                    <a:pt x="2" y="8"/>
                  </a:lnTo>
                  <a:lnTo>
                    <a:pt x="4" y="6"/>
                  </a:lnTo>
                  <a:lnTo>
                    <a:pt x="7" y="4"/>
                  </a:lnTo>
                  <a:lnTo>
                    <a:pt x="10" y="1"/>
                  </a:lnTo>
                  <a:lnTo>
                    <a:pt x="14" y="0"/>
                  </a:lnTo>
                  <a:lnTo>
                    <a:pt x="17" y="0"/>
                  </a:lnTo>
                  <a:lnTo>
                    <a:pt x="22" y="1"/>
                  </a:lnTo>
                  <a:lnTo>
                    <a:pt x="25" y="1"/>
                  </a:lnTo>
                  <a:lnTo>
                    <a:pt x="28" y="2"/>
                  </a:lnTo>
                  <a:lnTo>
                    <a:pt x="31" y="4"/>
                  </a:lnTo>
                  <a:lnTo>
                    <a:pt x="33" y="5"/>
                  </a:lnTo>
                  <a:lnTo>
                    <a:pt x="34" y="7"/>
                  </a:lnTo>
                  <a:lnTo>
                    <a:pt x="35" y="9"/>
                  </a:lnTo>
                  <a:lnTo>
                    <a:pt x="35" y="12"/>
                  </a:lnTo>
                  <a:lnTo>
                    <a:pt x="35" y="14"/>
                  </a:lnTo>
                  <a:lnTo>
                    <a:pt x="26" y="12"/>
                  </a:lnTo>
                  <a:close/>
                </a:path>
              </a:pathLst>
            </a:custGeom>
            <a:solidFill>
              <a:srgbClr val="E9E216"/>
            </a:solidFill>
            <a:ln w="9525">
              <a:noFill/>
            </a:ln>
          </p:spPr>
          <p:txBody>
            <a:bodyPr/>
            <a:p>
              <a:endParaRPr lang="vi-VN" altLang="x-none" dirty="0">
                <a:latin typeface="Arial" panose="020B0604020202020204" pitchFamily="34" charset="0"/>
              </a:endParaRPr>
            </a:p>
          </p:txBody>
        </p:sp>
      </p:grpSp>
    </p:spTree>
    <p:custDataLst>
      <p:tags r:id="rId5"/>
    </p:custDataLst>
  </p:cSld>
  <p:clrMapOvr>
    <a:masterClrMapping/>
  </p:clrMapOvr>
  <p:transition spd="slow"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2290" name="Group 22"/>
          <p:cNvGrpSpPr/>
          <p:nvPr/>
        </p:nvGrpSpPr>
        <p:grpSpPr>
          <a:xfrm>
            <a:off x="914400" y="1123950"/>
            <a:ext cx="2730500" cy="1371600"/>
            <a:chOff x="2592" y="2408"/>
            <a:chExt cx="1720" cy="1152"/>
          </a:xfrm>
        </p:grpSpPr>
        <p:sp>
          <p:nvSpPr>
            <p:cNvPr id="12297" name="Rectangle 23" descr="Oak"/>
            <p:cNvSpPr/>
            <p:nvPr/>
          </p:nvSpPr>
          <p:spPr>
            <a:xfrm>
              <a:off x="2872" y="2408"/>
              <a:ext cx="1440" cy="768"/>
            </a:xfrm>
            <a:prstGeom prst="rect">
              <a:avLst/>
            </a:prstGeom>
            <a:blipFill rotWithShape="1">
              <a:blip r:embed="rId1"/>
            </a:blip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CC99"/>
              </a:extrusionClr>
            </a:sp3d>
          </p:spPr>
          <p:txBody>
            <a:bodyPr wrap="none" anchor="ctr" anchorCtr="0">
              <a:flatTx/>
            </a:bodyPr>
            <a:p>
              <a:endParaRPr lang="en-US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12298" name="Rectangle 24" descr="Oak"/>
            <p:cNvSpPr/>
            <p:nvPr/>
          </p:nvSpPr>
          <p:spPr>
            <a:xfrm>
              <a:off x="2592" y="3416"/>
              <a:ext cx="1440" cy="144"/>
            </a:xfrm>
            <a:prstGeom prst="rect">
              <a:avLst/>
            </a:prstGeom>
            <a:blipFill rotWithShape="1">
              <a:blip r:embed="rId1"/>
            </a:blip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1243000" prstMaterial="legacyMatte">
              <a:bevelT w="13500" h="13500" prst="angle"/>
              <a:bevelB w="13500" h="13500" prst="angle"/>
              <a:extrusionClr>
                <a:srgbClr val="FFCC99"/>
              </a:extrusionClr>
            </a:sp3d>
          </p:spPr>
          <p:txBody>
            <a:bodyPr wrap="none" anchor="ctr" anchorCtr="0">
              <a:flatTx/>
            </a:bodyPr>
            <a:p>
              <a:endParaRPr lang="en-US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12299" name="AutoShape 25" descr="Oak"/>
            <p:cNvSpPr/>
            <p:nvPr/>
          </p:nvSpPr>
          <p:spPr>
            <a:xfrm>
              <a:off x="2592" y="2792"/>
              <a:ext cx="768" cy="624"/>
            </a:xfrm>
            <a:prstGeom prst="flowChartProcess">
              <a:avLst/>
            </a:prstGeom>
            <a:blipFill rotWithShape="1">
              <a:blip r:embed="rId1"/>
            </a:blip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1243000" prstMaterial="legacyMatte">
              <a:bevelT w="13500" h="13500" prst="angle"/>
              <a:bevelB w="13500" h="13500" prst="angle"/>
              <a:extrusionClr>
                <a:srgbClr val="FFCC99"/>
              </a:extrusionClr>
            </a:sp3d>
          </p:spPr>
          <p:txBody>
            <a:bodyPr wrap="none" anchor="ctr" anchorCtr="0">
              <a:flatTx/>
            </a:bodyPr>
            <a:p>
              <a:endParaRPr lang="en-US" altLang="en-US" dirty="0">
                <a:latin typeface="Arial" panose="020B0604020202020204" pitchFamily="34" charset="0"/>
              </a:endParaRPr>
            </a:p>
          </p:txBody>
        </p:sp>
      </p:grpSp>
      <p:sp>
        <p:nvSpPr>
          <p:cNvPr id="12291" name="Text Box 26"/>
          <p:cNvSpPr txBox="1"/>
          <p:nvPr/>
        </p:nvSpPr>
        <p:spPr>
          <a:xfrm>
            <a:off x="1828800" y="2525713"/>
            <a:ext cx="6858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dirty="0">
                <a:latin typeface="Times New Roman" panose="02020603050405020304" pitchFamily="18" charset="0"/>
              </a:rPr>
              <a:t>9cm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12292" name="Text Box 27"/>
          <p:cNvSpPr txBox="1"/>
          <p:nvPr/>
        </p:nvSpPr>
        <p:spPr>
          <a:xfrm>
            <a:off x="3657600" y="2068513"/>
            <a:ext cx="6858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dirty="0">
                <a:latin typeface="Times New Roman" panose="02020603050405020304" pitchFamily="18" charset="0"/>
              </a:rPr>
              <a:t>6cm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12293" name="Text Box 28"/>
          <p:cNvSpPr txBox="1"/>
          <p:nvPr/>
        </p:nvSpPr>
        <p:spPr>
          <a:xfrm>
            <a:off x="3886200" y="1497013"/>
            <a:ext cx="6858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dirty="0">
                <a:latin typeface="Times New Roman" panose="02020603050405020304" pitchFamily="18" charset="0"/>
              </a:rPr>
              <a:t>5cm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3081" name="Rectangle 9" descr="Oak"/>
          <p:cNvSpPr/>
          <p:nvPr/>
        </p:nvSpPr>
        <p:spPr>
          <a:xfrm>
            <a:off x="2133600" y="1590675"/>
            <a:ext cx="1081088" cy="752475"/>
          </a:xfrm>
          <a:prstGeom prst="rect">
            <a:avLst/>
          </a:prstGeom>
          <a:blipFill rotWithShape="1">
            <a:blip r:embed="rId1"/>
          </a:blipFill>
          <a:ln w="9525" cap="flat" cmpd="sng">
            <a:prstDash val="solid"/>
            <a:miter/>
            <a:headEnd type="none" w="med" len="med"/>
            <a:tailEnd type="none" w="med" len="med"/>
          </a:ln>
          <a:scene3d>
            <a:camera prst="legacyObliqueTopRight">
              <a:rot lat="0" lon="0" rev="0"/>
            </a:camera>
            <a:lightRig rig="legacyFlat3" dir="b"/>
          </a:scene3d>
          <a:sp3d extrusionH="12430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wrap="none" anchor="ctr" anchorCtr="0">
            <a:flatTx/>
          </a:bodyPr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102" name="Text Box 30"/>
          <p:cNvSpPr txBox="1"/>
          <p:nvPr/>
        </p:nvSpPr>
        <p:spPr>
          <a:xfrm>
            <a:off x="5486400" y="1725613"/>
            <a:ext cx="6858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dirty="0">
                <a:latin typeface="Times New Roman" panose="02020603050405020304" pitchFamily="18" charset="0"/>
              </a:rPr>
              <a:t>4cm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3103" name="AutoShape 31"/>
          <p:cNvSpPr>
            <a:spLocks noChangeArrowheads="1"/>
          </p:cNvSpPr>
          <p:nvPr/>
        </p:nvSpPr>
        <p:spPr bwMode="auto">
          <a:xfrm>
            <a:off x="1905000" y="2743200"/>
            <a:ext cx="5029200" cy="165735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p>
            <a:pPr algn="ctr">
              <a:buNone/>
            </a:pPr>
            <a:r>
              <a:rPr sz="3200" b="1" dirty="0">
                <a:solidFill>
                  <a:srgbClr val="101408"/>
                </a:solidFill>
                <a:latin typeface="Arial" panose="020B0604020202020204" pitchFamily="34" charset="0"/>
              </a:rPr>
              <a:t>Nêu cách tính thể tích </a:t>
            </a:r>
            <a:endParaRPr sz="3200" b="1" dirty="0">
              <a:solidFill>
                <a:srgbClr val="101408"/>
              </a:solidFill>
              <a:latin typeface="Arial" panose="020B0604020202020204" pitchFamily="34" charset="0"/>
            </a:endParaRPr>
          </a:p>
          <a:p>
            <a:pPr algn="ctr">
              <a:buNone/>
            </a:pPr>
            <a:r>
              <a:rPr sz="3200" b="1" dirty="0">
                <a:solidFill>
                  <a:srgbClr val="101408"/>
                </a:solidFill>
                <a:latin typeface="Arial" panose="020B0604020202020204" pitchFamily="34" charset="0"/>
              </a:rPr>
              <a:t>phần gỗ còn lại</a:t>
            </a:r>
            <a:endParaRPr sz="3200" b="1" dirty="0">
              <a:solidFill>
                <a:srgbClr val="101408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43263 -0.0009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0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 animBg="1"/>
      <p:bldP spid="3102" grpId="0"/>
      <p:bldP spid="310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Text Box 8"/>
          <p:cNvSpPr txBox="1"/>
          <p:nvPr/>
        </p:nvSpPr>
        <p:spPr>
          <a:xfrm>
            <a:off x="609600" y="-28575"/>
            <a:ext cx="7948613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en-US" sz="2400" u="sng" dirty="0">
                <a:latin typeface="Times New Roman" panose="02020603050405020304" pitchFamily="18" charset="0"/>
              </a:rPr>
              <a:t>Bài 3 </a:t>
            </a:r>
            <a:r>
              <a:rPr lang="en-US" altLang="en-US" sz="2000" dirty="0">
                <a:latin typeface="Times New Roman" panose="02020603050405020304" pitchFamily="18" charset="0"/>
              </a:rPr>
              <a:t>: </a:t>
            </a:r>
            <a:r>
              <a:rPr lang="en-US" altLang="en-US" sz="2400" dirty="0">
                <a:latin typeface="Times New Roman" panose="02020603050405020304" pitchFamily="18" charset="0"/>
              </a:rPr>
              <a:t>Một khối gỗ dạng hình hộp chữ nhật có các kích thước như hình bên, người ta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cắt một phần khối gỗ có dạng hình lập phương cạnh 4cm</a:t>
            </a:r>
            <a:r>
              <a:rPr lang="en-US" altLang="en-US" sz="2400" dirty="0">
                <a:latin typeface="Times New Roman" panose="02020603050405020304" pitchFamily="18" charset="0"/>
              </a:rPr>
              <a:t>.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Tính thể tích phần gỗ còn lại.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3315" name="Group 9"/>
          <p:cNvGrpSpPr/>
          <p:nvPr/>
        </p:nvGrpSpPr>
        <p:grpSpPr>
          <a:xfrm>
            <a:off x="152400" y="1581150"/>
            <a:ext cx="2730500" cy="1371600"/>
            <a:chOff x="2592" y="2408"/>
            <a:chExt cx="1720" cy="1152"/>
          </a:xfrm>
        </p:grpSpPr>
        <p:sp>
          <p:nvSpPr>
            <p:cNvPr id="13321" name="Rectangle 10" descr="Oak"/>
            <p:cNvSpPr/>
            <p:nvPr/>
          </p:nvSpPr>
          <p:spPr>
            <a:xfrm>
              <a:off x="2872" y="2408"/>
              <a:ext cx="1440" cy="768"/>
            </a:xfrm>
            <a:prstGeom prst="rect">
              <a:avLst/>
            </a:prstGeom>
            <a:blipFill rotWithShape="1">
              <a:blip r:embed="rId1"/>
            </a:blip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CC99"/>
              </a:extrusionClr>
            </a:sp3d>
          </p:spPr>
          <p:txBody>
            <a:bodyPr wrap="none" anchor="ctr" anchorCtr="0">
              <a:flatTx/>
            </a:bodyPr>
            <a:p>
              <a:endParaRPr lang="en-US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13322" name="Rectangle 11" descr="Oak"/>
            <p:cNvSpPr/>
            <p:nvPr/>
          </p:nvSpPr>
          <p:spPr>
            <a:xfrm>
              <a:off x="2592" y="3416"/>
              <a:ext cx="1440" cy="144"/>
            </a:xfrm>
            <a:prstGeom prst="rect">
              <a:avLst/>
            </a:prstGeom>
            <a:blipFill rotWithShape="1">
              <a:blip r:embed="rId1"/>
            </a:blip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1243000" prstMaterial="legacyMatte">
              <a:bevelT w="13500" h="13500" prst="angle"/>
              <a:bevelB w="13500" h="13500" prst="angle"/>
              <a:extrusionClr>
                <a:srgbClr val="FFCC99"/>
              </a:extrusionClr>
            </a:sp3d>
          </p:spPr>
          <p:txBody>
            <a:bodyPr wrap="none" anchor="ctr" anchorCtr="0">
              <a:flatTx/>
            </a:bodyPr>
            <a:p>
              <a:endParaRPr lang="en-US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13323" name="AutoShape 12" descr="Oak"/>
            <p:cNvSpPr/>
            <p:nvPr/>
          </p:nvSpPr>
          <p:spPr>
            <a:xfrm>
              <a:off x="2592" y="2792"/>
              <a:ext cx="768" cy="624"/>
            </a:xfrm>
            <a:prstGeom prst="flowChartProcess">
              <a:avLst/>
            </a:prstGeom>
            <a:blipFill rotWithShape="1">
              <a:blip r:embed="rId1"/>
            </a:blip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1243000" prstMaterial="legacyMatte">
              <a:bevelT w="13500" h="13500" prst="angle"/>
              <a:bevelB w="13500" h="13500" prst="angle"/>
              <a:extrusionClr>
                <a:srgbClr val="FFCC99"/>
              </a:extrusionClr>
            </a:sp3d>
          </p:spPr>
          <p:txBody>
            <a:bodyPr wrap="none" anchor="ctr" anchorCtr="0">
              <a:flatTx/>
            </a:bodyPr>
            <a:p>
              <a:endParaRPr lang="en-US" altLang="en-US" dirty="0">
                <a:latin typeface="Arial" panose="020B0604020202020204" pitchFamily="34" charset="0"/>
              </a:endParaRPr>
            </a:p>
          </p:txBody>
        </p:sp>
      </p:grpSp>
      <p:sp>
        <p:nvSpPr>
          <p:cNvPr id="13316" name="Text Box 13"/>
          <p:cNvSpPr txBox="1"/>
          <p:nvPr/>
        </p:nvSpPr>
        <p:spPr>
          <a:xfrm>
            <a:off x="977900" y="2952750"/>
            <a:ext cx="6858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dirty="0">
                <a:latin typeface="Times New Roman" panose="02020603050405020304" pitchFamily="18" charset="0"/>
              </a:rPr>
              <a:t>9cm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13317" name="Text Box 14"/>
          <p:cNvSpPr txBox="1"/>
          <p:nvPr/>
        </p:nvSpPr>
        <p:spPr>
          <a:xfrm>
            <a:off x="2540000" y="2606675"/>
            <a:ext cx="6858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dirty="0">
                <a:latin typeface="Times New Roman" panose="02020603050405020304" pitchFamily="18" charset="0"/>
              </a:rPr>
              <a:t>6cm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13318" name="Text Box 15"/>
          <p:cNvSpPr txBox="1"/>
          <p:nvPr/>
        </p:nvSpPr>
        <p:spPr>
          <a:xfrm>
            <a:off x="2882900" y="1668463"/>
            <a:ext cx="6858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dirty="0">
                <a:latin typeface="Times New Roman" panose="02020603050405020304" pitchFamily="18" charset="0"/>
              </a:rPr>
              <a:t>5cm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13319" name="Text Box 16"/>
          <p:cNvSpPr txBox="1"/>
          <p:nvPr/>
        </p:nvSpPr>
        <p:spPr>
          <a:xfrm>
            <a:off x="838200" y="2225675"/>
            <a:ext cx="6858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dirty="0">
                <a:latin typeface="Times New Roman" panose="02020603050405020304" pitchFamily="18" charset="0"/>
              </a:rPr>
              <a:t>4cm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56337" name="Text Box 17"/>
          <p:cNvSpPr txBox="1"/>
          <p:nvPr/>
        </p:nvSpPr>
        <p:spPr>
          <a:xfrm>
            <a:off x="2828925" y="1676400"/>
            <a:ext cx="6456363" cy="2678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/>
            <a:r>
              <a:rPr lang="en-US" altLang="en-US" sz="2800" u="sng" dirty="0">
                <a:latin typeface="Times New Roman" panose="02020603050405020304" pitchFamily="18" charset="0"/>
              </a:rPr>
              <a:t>Các bước giải</a:t>
            </a:r>
            <a:endParaRPr lang="en-US" altLang="en-US" sz="2800" u="sng" dirty="0">
              <a:latin typeface="Times New Roman" panose="02020603050405020304" pitchFamily="18" charset="0"/>
            </a:endParaRPr>
          </a:p>
          <a:p>
            <a:pPr algn="ctr"/>
            <a:r>
              <a:rPr lang="en-US" altLang="en-US" sz="2800" dirty="0">
                <a:latin typeface="Times New Roman" panose="02020603050405020304" pitchFamily="18" charset="0"/>
              </a:rPr>
              <a:t>Thể tích khối gỗ hình hộp chữ nhật? </a:t>
            </a:r>
            <a:br>
              <a:rPr lang="en-US" altLang="en-US" sz="2800" dirty="0">
                <a:latin typeface="Times New Roman" panose="02020603050405020304" pitchFamily="18" charset="0"/>
              </a:rPr>
            </a:br>
            <a:endParaRPr lang="en-US" altLang="en-US" sz="2800" dirty="0">
              <a:latin typeface="Times New Roman" panose="02020603050405020304" pitchFamily="18" charset="0"/>
            </a:endParaRPr>
          </a:p>
          <a:p>
            <a:pPr algn="ctr"/>
            <a:r>
              <a:rPr lang="en-US" altLang="en-US" sz="2800" dirty="0">
                <a:latin typeface="Times New Roman" panose="02020603050405020304" pitchFamily="18" charset="0"/>
              </a:rPr>
              <a:t>Thể tích khối gỗ có dạng  hình lập phương?</a:t>
            </a:r>
            <a:br>
              <a:rPr lang="en-US" altLang="en-US" sz="2800" dirty="0">
                <a:latin typeface="Times New Roman" panose="02020603050405020304" pitchFamily="18" charset="0"/>
              </a:rPr>
            </a:br>
            <a:endParaRPr lang="en-US" altLang="en-US" sz="2800" dirty="0">
              <a:latin typeface="Times New Roman" panose="02020603050405020304" pitchFamily="18" charset="0"/>
            </a:endParaRPr>
          </a:p>
          <a:p>
            <a:pPr algn="ctr"/>
            <a:r>
              <a:rPr lang="en-US" altLang="en-US" sz="2800" dirty="0">
                <a:latin typeface="Times New Roman" panose="02020603050405020304" pitchFamily="18" charset="0"/>
              </a:rPr>
              <a:t>Thể tích phần gỗ còn lại?</a:t>
            </a:r>
            <a:endParaRPr lang="en-US" altLang="en-US" sz="2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>
                                            <p:txEl>
                                              <p:charRg st="14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6337">
                                            <p:txEl>
                                              <p:charRg st="14" end="5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>
                                            <p:txEl>
                                              <p:charRg st="52" end="9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6337">
                                            <p:txEl>
                                              <p:charRg st="52" end="9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>
                                            <p:txEl>
                                              <p:charRg st="96" end="1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6337">
                                            <p:txEl>
                                              <p:charRg st="96" end="1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Rectangle 3"/>
          <p:cNvSpPr/>
          <p:nvPr/>
        </p:nvSpPr>
        <p:spPr>
          <a:xfrm>
            <a:off x="1219200" y="819150"/>
            <a:ext cx="7086600" cy="35401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Thể tích khối gỗ hình hộp chữ nhật l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x 6 x 5 = 270 (cm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Thể tích khối gỗ có dạng hình lập phương l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x 4 x 4 = 64( cm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Thể tích phần gỗ còn lại l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270 – 64 = 206 (cm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Đáp số: 206 cm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4339" name="Picture 2" descr="POINSET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5400000">
            <a:off x="7908925" y="-187325"/>
            <a:ext cx="1047750" cy="1422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40" name="Picture 3" descr="POINSET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5400000">
            <a:off x="3175" y="4035425"/>
            <a:ext cx="1136650" cy="1143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41" name="Picture 5" descr="POINSET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143000" cy="1244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42" name="Picture 3" descr="POINSET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0800000">
            <a:off x="8007350" y="4171950"/>
            <a:ext cx="1136650" cy="10033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 Box 5"/>
          <p:cNvSpPr txBox="1"/>
          <p:nvPr/>
        </p:nvSpPr>
        <p:spPr>
          <a:xfrm>
            <a:off x="838200" y="438150"/>
            <a:ext cx="8077200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en-US" sz="2800" b="1" dirty="0">
                <a:latin typeface="Times New Roman" panose="02020603050405020304" pitchFamily="18" charset="0"/>
              </a:rPr>
              <a:t>Muốn tính thể tích của hình hộp chữ nhật ta làm thế nào?</a:t>
            </a: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pic>
        <p:nvPicPr>
          <p:cNvPr id="6" name="Picture 6" descr="ICO_FL_FU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2000" y="1581150"/>
            <a:ext cx="304800" cy="228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Text Box 7"/>
          <p:cNvSpPr txBox="1"/>
          <p:nvPr/>
        </p:nvSpPr>
        <p:spPr>
          <a:xfrm>
            <a:off x="685800" y="1428750"/>
            <a:ext cx="8077200" cy="1384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en-US" sz="2000" dirty="0">
                <a:latin typeface="Times New Roman" panose="02020603050405020304" pitchFamily="18" charset="0"/>
              </a:rPr>
              <a:t>      </a:t>
            </a:r>
            <a:r>
              <a:rPr lang="en-US" altLang="en-US" sz="2800" dirty="0">
                <a:latin typeface="Times New Roman" panose="02020603050405020304" pitchFamily="18" charset="0"/>
              </a:rPr>
              <a:t>Muốn tính thể tích của hình hộp chữ nhật ta lấy chiều dài nhân với chiều rộng rồi nhân với chiều cao ( cùng đơn vị đo )</a:t>
            </a:r>
            <a:endParaRPr lang="en-US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8" name="Text Box 11"/>
          <p:cNvSpPr txBox="1"/>
          <p:nvPr/>
        </p:nvSpPr>
        <p:spPr>
          <a:xfrm>
            <a:off x="914400" y="2727325"/>
            <a:ext cx="6989763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en-US" sz="2800" b="1" dirty="0">
                <a:latin typeface="Times New Roman" panose="02020603050405020304" pitchFamily="18" charset="0"/>
              </a:rPr>
              <a:t>Nêu cách tính thể tích của hình lập phương?</a:t>
            </a: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pic>
        <p:nvPicPr>
          <p:cNvPr id="9" name="Picture 12" descr="ICO_FL_FU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2000" y="3486150"/>
            <a:ext cx="304800" cy="228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Text Box 13"/>
          <p:cNvSpPr txBox="1"/>
          <p:nvPr/>
        </p:nvSpPr>
        <p:spPr>
          <a:xfrm>
            <a:off x="685800" y="3333750"/>
            <a:ext cx="7839075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en-US" dirty="0">
                <a:latin typeface="Times New Roman" panose="02020603050405020304" pitchFamily="18" charset="0"/>
              </a:rPr>
              <a:t>        </a:t>
            </a:r>
            <a:r>
              <a:rPr lang="en-US" altLang="en-US" sz="2800" dirty="0">
                <a:latin typeface="Times New Roman" panose="02020603050405020304" pitchFamily="18" charset="0"/>
              </a:rPr>
              <a:t>Muốn tính thể tích của lập phương ta lấy cạnh nhân với cạnh rồi nhân với cạnh </a:t>
            </a:r>
            <a:endParaRPr lang="en-US" altLang="en-US" sz="2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1506" name="Picture 10" descr="CRNRC40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 flipV="1">
            <a:off x="6019800" y="0"/>
            <a:ext cx="3124200" cy="12001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07" name="Picture 10" descr="CRNRC40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0800000" flipH="1" flipV="1">
            <a:off x="0" y="3943350"/>
            <a:ext cx="3124200" cy="12001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08" name="Picture 19" descr="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2743200"/>
            <a:ext cx="3505200" cy="1677988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3"/>
    </p:custData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28600" y="1581150"/>
            <a:ext cx="9067800" cy="1754188"/>
          </a:xfrm>
          <a:prstGeom prst="rect">
            <a:avLst/>
          </a:prstGeom>
          <a:noFill/>
          <a:ln>
            <a:noFill/>
          </a:ln>
          <a:effectLst/>
        </p:spPr>
        <p:txBody>
          <a:bodyPr lIns="91418" tIns="45709" rIns="91418" bIns="45709">
            <a:spAutoFit/>
          </a:bodyPr>
          <a:lstStyle/>
          <a:p>
            <a:pPr marR="0" algn="ctr" defTabSz="914400">
              <a:buClrTx/>
              <a:buSzTx/>
              <a:buFontTx/>
              <a:buNone/>
              <a:defRPr/>
            </a:pPr>
            <a:r>
              <a:rPr kumimoji="0" lang="en-US" sz="5400" b="1" kern="1200" cap="none" spc="0" normalizeH="0" baseline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Trò</a:t>
            </a:r>
            <a:r>
              <a:rPr kumimoji="0" lang="en-US" sz="54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5400" b="1" kern="1200" cap="none" spc="0" normalizeH="0" baseline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chơi</a:t>
            </a:r>
            <a:r>
              <a:rPr kumimoji="0" lang="en-US" sz="54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endParaRPr kumimoji="0" lang="en-US" sz="54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R="0" algn="ctr" defTabSz="914400">
              <a:buClrTx/>
              <a:buSzTx/>
              <a:buFontTx/>
              <a:buNone/>
              <a:defRPr/>
            </a:pPr>
            <a:r>
              <a:rPr kumimoji="0" lang="en-US" sz="54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“Ai </a:t>
            </a:r>
            <a:r>
              <a:rPr kumimoji="0" lang="en-US" sz="5400" b="1" kern="1200" cap="none" spc="0" normalizeH="0" baseline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nhanh</a:t>
            </a:r>
            <a:r>
              <a:rPr kumimoji="0" lang="en-US" sz="54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 </a:t>
            </a:r>
            <a:r>
              <a:rPr kumimoji="0" lang="en-US" sz="5400" b="1" kern="1200" cap="none" spc="0" normalizeH="0" baseline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ai</a:t>
            </a:r>
            <a:r>
              <a:rPr kumimoji="0" lang="en-US" sz="54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5400" b="1" kern="1200" cap="none" spc="0" normalizeH="0" baseline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đúng</a:t>
            </a:r>
            <a:r>
              <a:rPr kumimoji="0" lang="en-US" sz="54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?”</a:t>
            </a:r>
            <a:endParaRPr kumimoji="0" lang="en-US" sz="4400" kern="1200" cap="none" spc="0" normalizeH="0" baseline="0" noProof="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6147" name="Picture 2" descr="POINSET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5400000">
            <a:off x="7908925" y="-187325"/>
            <a:ext cx="1047750" cy="1422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8" name="Picture 3" descr="POINSET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5400000">
            <a:off x="3175" y="4035425"/>
            <a:ext cx="1136650" cy="1143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9" name="Picture 5" descr="POINSET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143000" cy="1244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50" name="Picture 3" descr="POINSET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0800000">
            <a:off x="8007350" y="4171950"/>
            <a:ext cx="1136650" cy="10033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1706563" y="214313"/>
            <a:ext cx="2811463" cy="2235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eaLnBrk="1" hangingPunct="1">
              <a:buNone/>
            </a:pPr>
            <a:r>
              <a:rPr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nêu quy tắc tính diện tích to</a:t>
            </a:r>
            <a:r>
              <a:rPr sz="2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phần hình hộp chữ nhật?</a:t>
            </a:r>
            <a:endParaRPr sz="26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883150" y="233363"/>
            <a:ext cx="2811463" cy="2235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eaLnBrk="1" hangingPunct="1">
              <a:buNone/>
            </a:pPr>
            <a:r>
              <a:rPr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nêu quy tắc tính diện tích to</a:t>
            </a:r>
            <a:r>
              <a:rPr sz="2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phần hình lập phương </a:t>
            </a:r>
            <a:endParaRPr sz="26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132138" y="2743200"/>
            <a:ext cx="2811463" cy="21717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eaLnBrk="1" hangingPunct="1">
              <a:buNone/>
            </a:pPr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nêu quy tắc tính diện tích hình chữ nhật</a:t>
            </a:r>
            <a:endParaRPr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103938" y="2754313"/>
            <a:ext cx="2811463" cy="21717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eaLnBrk="1" hangingPunct="1">
              <a:buNone/>
            </a:pPr>
            <a:r>
              <a:rPr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đọc một b</a:t>
            </a:r>
            <a:r>
              <a:rPr sz="2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thơ về cách tính diện tích của một hình em đã được học</a:t>
            </a:r>
            <a:endParaRPr sz="26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60338" y="2743200"/>
            <a:ext cx="2811463" cy="21717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vi-VN" altLang="x-none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Chúc mừng bạn!!!</a:t>
            </a:r>
            <a:endParaRPr lang="vi-VN" altLang="x-none" sz="2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lvl="0" algn="ctr" eaLnBrk="1" hangingPunct="1">
              <a:buNone/>
            </a:pPr>
            <a:r>
              <a:rPr lang="vi-VN" altLang="x-none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Bạn đã nhận được 1 tràng pháo tay của cả lớp.</a:t>
            </a:r>
            <a:endParaRPr sz="26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4" name="Group 21"/>
          <p:cNvGrpSpPr/>
          <p:nvPr/>
        </p:nvGrpSpPr>
        <p:grpSpPr>
          <a:xfrm>
            <a:off x="4902200" y="142875"/>
            <a:ext cx="2830513" cy="2306638"/>
            <a:chOff x="-6705449" y="1399895"/>
            <a:chExt cx="2831193" cy="3076015"/>
          </a:xfrm>
        </p:grpSpPr>
        <p:sp>
          <p:nvSpPr>
            <p:cNvPr id="10" name="Rounded Rectangle 9"/>
            <p:cNvSpPr/>
            <p:nvPr/>
          </p:nvSpPr>
          <p:spPr>
            <a:xfrm>
              <a:off x="-6705449" y="1495161"/>
              <a:ext cx="2812138" cy="2980749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6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pic>
          <p:nvPicPr>
            <p:cNvPr id="7193" name="Picture 14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-6686399" y="1399895"/>
              <a:ext cx="2812143" cy="2980765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13" name="Group 24"/>
          <p:cNvGrpSpPr/>
          <p:nvPr/>
        </p:nvGrpSpPr>
        <p:grpSpPr>
          <a:xfrm>
            <a:off x="179388" y="2724150"/>
            <a:ext cx="2811462" cy="2405063"/>
            <a:chOff x="1378550" y="-3242983"/>
            <a:chExt cx="2812143" cy="2980765"/>
          </a:xfrm>
        </p:grpSpPr>
        <p:sp>
          <p:nvSpPr>
            <p:cNvPr id="9" name="Rounded Rectangle 8"/>
            <p:cNvSpPr/>
            <p:nvPr/>
          </p:nvSpPr>
          <p:spPr>
            <a:xfrm>
              <a:off x="1378550" y="-3242983"/>
              <a:ext cx="2812143" cy="2980765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6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pic>
          <p:nvPicPr>
            <p:cNvPr id="7191" name="Picture 1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378551" y="-3242983"/>
              <a:ext cx="2812142" cy="2980765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14" name="Group 23"/>
          <p:cNvGrpSpPr/>
          <p:nvPr/>
        </p:nvGrpSpPr>
        <p:grpSpPr>
          <a:xfrm>
            <a:off x="1706563" y="233363"/>
            <a:ext cx="2811462" cy="2235200"/>
            <a:chOff x="-3512457" y="-3733800"/>
            <a:chExt cx="2812143" cy="2980765"/>
          </a:xfrm>
        </p:grpSpPr>
        <p:sp>
          <p:nvSpPr>
            <p:cNvPr id="8" name="Rounded Rectangle 7"/>
            <p:cNvSpPr/>
            <p:nvPr/>
          </p:nvSpPr>
          <p:spPr>
            <a:xfrm>
              <a:off x="-3512457" y="-3733800"/>
              <a:ext cx="2812143" cy="2980765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6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pic>
          <p:nvPicPr>
            <p:cNvPr id="7189" name="Picture 1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3512457" y="-3700183"/>
              <a:ext cx="2812143" cy="2947148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15" name="Group 19"/>
          <p:cNvGrpSpPr/>
          <p:nvPr/>
        </p:nvGrpSpPr>
        <p:grpSpPr>
          <a:xfrm>
            <a:off x="3113088" y="2741613"/>
            <a:ext cx="2811462" cy="2266950"/>
            <a:chOff x="10210800" y="5208513"/>
            <a:chExt cx="2812143" cy="3021087"/>
          </a:xfrm>
        </p:grpSpPr>
        <p:sp>
          <p:nvSpPr>
            <p:cNvPr id="11" name="Rounded Rectangle 10"/>
            <p:cNvSpPr/>
            <p:nvPr/>
          </p:nvSpPr>
          <p:spPr>
            <a:xfrm>
              <a:off x="10210800" y="5208513"/>
              <a:ext cx="2812143" cy="298089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6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pic>
          <p:nvPicPr>
            <p:cNvPr id="7187" name="Picture 1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210800" y="5208513"/>
              <a:ext cx="2812143" cy="3021087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16" name="Group 20"/>
          <p:cNvGrpSpPr/>
          <p:nvPr/>
        </p:nvGrpSpPr>
        <p:grpSpPr>
          <a:xfrm>
            <a:off x="6103938" y="2754313"/>
            <a:ext cx="2811462" cy="2243137"/>
            <a:chOff x="-5454198" y="6567714"/>
            <a:chExt cx="2812143" cy="2990290"/>
          </a:xfrm>
        </p:grpSpPr>
        <p:sp>
          <p:nvSpPr>
            <p:cNvPr id="12" name="Rounded Rectangle 11"/>
            <p:cNvSpPr/>
            <p:nvPr/>
          </p:nvSpPr>
          <p:spPr>
            <a:xfrm>
              <a:off x="-5454198" y="6578295"/>
              <a:ext cx="2812143" cy="2979709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6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pic>
          <p:nvPicPr>
            <p:cNvPr id="7185" name="Picture 18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-5454198" y="6567714"/>
              <a:ext cx="2812143" cy="2974524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7180" name="Picture 4" descr="POINSET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147763" cy="8572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81" name="Picture 4" descr="POINSET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5400000">
            <a:off x="109538" y="4071938"/>
            <a:ext cx="892175" cy="11842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82" name="Picture 4" descr="POINSET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8140700" y="-139700"/>
            <a:ext cx="857250" cy="11382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83" name="Picture 4" descr="POINSET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0800000">
            <a:off x="7942263" y="4178300"/>
            <a:ext cx="1258887" cy="939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1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1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" dur="13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1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" dur="1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2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" dur="1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2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1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" dur="1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2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13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8194" name="Text Box 9"/>
          <p:cNvSpPr txBox="1"/>
          <p:nvPr/>
        </p:nvSpPr>
        <p:spPr>
          <a:xfrm>
            <a:off x="609600" y="234950"/>
            <a:ext cx="8307388" cy="8921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en-US" sz="2000" dirty="0">
                <a:latin typeface="Times New Roman" panose="02020603050405020304" pitchFamily="18" charset="0"/>
              </a:rPr>
              <a:t>   </a:t>
            </a:r>
            <a:r>
              <a:rPr lang="en-US" altLang="en-US" sz="2800" dirty="0">
                <a:latin typeface="Times New Roman" panose="02020603050405020304" pitchFamily="18" charset="0"/>
              </a:rPr>
              <a:t>Bài 1: </a:t>
            </a:r>
            <a:r>
              <a:rPr lang="en-US" altLang="en-US" sz="2400" dirty="0">
                <a:latin typeface="Times New Roman" panose="02020603050405020304" pitchFamily="18" charset="0"/>
              </a:rPr>
              <a:t>Một hình lập phương có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cạnh 2,5 cm</a:t>
            </a:r>
            <a:r>
              <a:rPr lang="en-US" altLang="en-US" sz="2400" dirty="0">
                <a:latin typeface="Times New Roman" panose="02020603050405020304" pitchFamily="18" charset="0"/>
              </a:rPr>
              <a:t>. Tính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diện tích một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mặt, diện tích toàn phần</a:t>
            </a:r>
            <a:r>
              <a:rPr lang="en-US" altLang="en-US" sz="2400" dirty="0">
                <a:latin typeface="Times New Roman" panose="02020603050405020304" pitchFamily="18" charset="0"/>
              </a:rPr>
              <a:t> và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thể tích </a:t>
            </a:r>
            <a:r>
              <a:rPr lang="en-US" altLang="en-US" sz="2400" dirty="0">
                <a:latin typeface="Times New Roman" panose="02020603050405020304" pitchFamily="18" charset="0"/>
              </a:rPr>
              <a:t>của hình lập phương đó.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pic>
        <p:nvPicPr>
          <p:cNvPr id="21516" name="Picture 12" descr="Cau hoi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875" y="1657350"/>
            <a:ext cx="549275" cy="457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517" name="Text Box 13"/>
          <p:cNvSpPr txBox="1"/>
          <p:nvPr/>
        </p:nvSpPr>
        <p:spPr>
          <a:xfrm>
            <a:off x="704850" y="1657350"/>
            <a:ext cx="7829550" cy="8302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en-US" sz="2400" dirty="0">
                <a:latin typeface="Times New Roman" panose="02020603050405020304" pitchFamily="18" charset="0"/>
              </a:rPr>
              <a:t>	Nêu công thức tính diện tích toàn phần và thể tích của </a:t>
            </a:r>
            <a:endParaRPr lang="en-US" altLang="en-US" sz="2400" dirty="0">
              <a:latin typeface="Times New Roman" panose="02020603050405020304" pitchFamily="18" charset="0"/>
            </a:endParaRPr>
          </a:p>
          <a:p>
            <a:r>
              <a:rPr lang="en-US" altLang="en-US" sz="2400" dirty="0">
                <a:latin typeface="Times New Roman" panose="02020603050405020304" pitchFamily="18" charset="0"/>
              </a:rPr>
              <a:t>hình lập phương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21518" name="Text Box 14"/>
          <p:cNvSpPr txBox="1"/>
          <p:nvPr/>
        </p:nvSpPr>
        <p:spPr>
          <a:xfrm>
            <a:off x="385763" y="1150938"/>
            <a:ext cx="5327650" cy="31702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/>
            <a:r>
              <a:rPr lang="en-US" altLang="en-US" sz="2000" b="1" u="sng" dirty="0">
                <a:latin typeface="Times New Roman" panose="02020603050405020304" pitchFamily="18" charset="0"/>
              </a:rPr>
              <a:t>Giải</a:t>
            </a:r>
            <a:endParaRPr lang="en-US" altLang="en-US" sz="2000" b="1" u="sng" dirty="0">
              <a:latin typeface="Times New Roman" panose="02020603050405020304" pitchFamily="18" charset="0"/>
            </a:endParaRPr>
          </a:p>
          <a:p>
            <a:pPr algn="ctr"/>
            <a:r>
              <a:rPr lang="en-US" altLang="en-US" sz="2000" b="1" dirty="0">
                <a:latin typeface="Times New Roman" panose="02020603050405020304" pitchFamily="18" charset="0"/>
              </a:rPr>
              <a:t>Diện tích một mặt của hình lập phương</a:t>
            </a:r>
            <a:endParaRPr lang="en-US" altLang="en-US" sz="2000" b="1" dirty="0">
              <a:latin typeface="Times New Roman" panose="02020603050405020304" pitchFamily="18" charset="0"/>
            </a:endParaRPr>
          </a:p>
          <a:p>
            <a:pPr algn="ctr"/>
            <a:r>
              <a:rPr lang="en-US" altLang="en-US" sz="2000" b="1" dirty="0">
                <a:latin typeface="Times New Roman" panose="02020603050405020304" pitchFamily="18" charset="0"/>
              </a:rPr>
              <a:t>2,5 x 2,5 = 6,25 (cm</a:t>
            </a:r>
            <a:r>
              <a:rPr lang="en-US" altLang="en-US" sz="2000" b="1" baseline="30000" dirty="0">
                <a:latin typeface="Times New Roman" panose="02020603050405020304" pitchFamily="18" charset="0"/>
              </a:rPr>
              <a:t>2</a:t>
            </a:r>
            <a:r>
              <a:rPr lang="en-US" altLang="en-US" sz="2000" b="1" dirty="0">
                <a:latin typeface="Times New Roman" panose="02020603050405020304" pitchFamily="18" charset="0"/>
              </a:rPr>
              <a:t>)</a:t>
            </a:r>
            <a:endParaRPr lang="en-US" altLang="en-US" sz="2000" b="1" dirty="0">
              <a:latin typeface="Times New Roman" panose="02020603050405020304" pitchFamily="18" charset="0"/>
            </a:endParaRPr>
          </a:p>
          <a:p>
            <a:pPr algn="ctr"/>
            <a:r>
              <a:rPr lang="en-US" altLang="en-US" sz="2000" b="1" dirty="0">
                <a:latin typeface="Times New Roman" panose="02020603050405020304" pitchFamily="18" charset="0"/>
              </a:rPr>
              <a:t>   Diện tích toàn phần của hình lập phương</a:t>
            </a:r>
            <a:endParaRPr lang="en-US" altLang="en-US" sz="2000" b="1" dirty="0">
              <a:latin typeface="Times New Roman" panose="02020603050405020304" pitchFamily="18" charset="0"/>
            </a:endParaRPr>
          </a:p>
          <a:p>
            <a:pPr algn="ctr"/>
            <a:r>
              <a:rPr lang="en-US" altLang="en-US" sz="2000" b="1" dirty="0">
                <a:latin typeface="Times New Roman" panose="02020603050405020304" pitchFamily="18" charset="0"/>
              </a:rPr>
              <a:t>6,25 x 6 = 37,5 (cm</a:t>
            </a:r>
            <a:r>
              <a:rPr lang="en-US" altLang="en-US" sz="2000" b="1" baseline="30000" dirty="0">
                <a:latin typeface="Times New Roman" panose="02020603050405020304" pitchFamily="18" charset="0"/>
              </a:rPr>
              <a:t>2</a:t>
            </a:r>
            <a:r>
              <a:rPr lang="en-US" altLang="en-US" sz="2000" b="1" dirty="0">
                <a:latin typeface="Times New Roman" panose="02020603050405020304" pitchFamily="18" charset="0"/>
              </a:rPr>
              <a:t>)</a:t>
            </a:r>
            <a:endParaRPr lang="en-US" altLang="en-US" sz="2000" b="1" dirty="0">
              <a:latin typeface="Times New Roman" panose="02020603050405020304" pitchFamily="18" charset="0"/>
            </a:endParaRPr>
          </a:p>
          <a:p>
            <a:pPr algn="ctr"/>
            <a:r>
              <a:rPr lang="en-US" altLang="en-US" sz="2000" b="1" dirty="0">
                <a:latin typeface="Times New Roman" panose="02020603050405020304" pitchFamily="18" charset="0"/>
              </a:rPr>
              <a:t>Thể tích của hình lập phương là:</a:t>
            </a:r>
            <a:endParaRPr lang="en-US" altLang="en-US" sz="2000" b="1" dirty="0">
              <a:latin typeface="Times New Roman" panose="02020603050405020304" pitchFamily="18" charset="0"/>
            </a:endParaRPr>
          </a:p>
          <a:p>
            <a:pPr algn="ctr"/>
            <a:r>
              <a:rPr lang="en-US" altLang="en-US" sz="2000" b="1" dirty="0">
                <a:latin typeface="Times New Roman" panose="02020603050405020304" pitchFamily="18" charset="0"/>
              </a:rPr>
              <a:t>2,5 x 2,5 x 2,5 = 15,625 (cm</a:t>
            </a:r>
            <a:r>
              <a:rPr lang="en-US" altLang="en-US" sz="2000" b="1" baseline="30000" dirty="0">
                <a:latin typeface="Times New Roman" panose="02020603050405020304" pitchFamily="18" charset="0"/>
              </a:rPr>
              <a:t>3</a:t>
            </a:r>
            <a:r>
              <a:rPr lang="en-US" altLang="en-US" sz="2000" b="1" dirty="0">
                <a:latin typeface="Times New Roman" panose="02020603050405020304" pitchFamily="18" charset="0"/>
              </a:rPr>
              <a:t>)</a:t>
            </a:r>
            <a:endParaRPr lang="en-US" altLang="en-US" sz="2000" b="1" dirty="0">
              <a:latin typeface="Times New Roman" panose="02020603050405020304" pitchFamily="18" charset="0"/>
            </a:endParaRPr>
          </a:p>
          <a:p>
            <a:pPr algn="ctr"/>
            <a:r>
              <a:rPr lang="en-US" altLang="en-US" sz="2000" b="1" dirty="0">
                <a:latin typeface="Times New Roman" panose="02020603050405020304" pitchFamily="18" charset="0"/>
              </a:rPr>
              <a:t>                      Đáp số: S1 mặt: 6,25 cm</a:t>
            </a:r>
            <a:r>
              <a:rPr lang="en-US" altLang="en-US" sz="2000" b="1" baseline="30000" dirty="0">
                <a:latin typeface="Times New Roman" panose="02020603050405020304" pitchFamily="18" charset="0"/>
              </a:rPr>
              <a:t>2</a:t>
            </a:r>
            <a:endParaRPr lang="en-US" altLang="en-US" sz="2000" b="1" baseline="30000" dirty="0">
              <a:latin typeface="Times New Roman" panose="02020603050405020304" pitchFamily="18" charset="0"/>
            </a:endParaRPr>
          </a:p>
          <a:p>
            <a:pPr algn="ctr"/>
            <a:r>
              <a:rPr lang="en-US" altLang="en-US" sz="2000" b="1" dirty="0">
                <a:latin typeface="Times New Roman" panose="02020603050405020304" pitchFamily="18" charset="0"/>
              </a:rPr>
              <a:t>                                       Stp: 37,5 cm</a:t>
            </a:r>
            <a:r>
              <a:rPr lang="en-US" altLang="en-US" sz="2000" b="1" baseline="30000" dirty="0">
                <a:latin typeface="Times New Roman" panose="02020603050405020304" pitchFamily="18" charset="0"/>
              </a:rPr>
              <a:t>2</a:t>
            </a:r>
            <a:endParaRPr lang="en-US" altLang="en-US" sz="2000" b="1" baseline="30000" dirty="0">
              <a:latin typeface="Times New Roman" panose="02020603050405020304" pitchFamily="18" charset="0"/>
            </a:endParaRPr>
          </a:p>
          <a:p>
            <a:pPr algn="ctr"/>
            <a:r>
              <a:rPr lang="en-US" altLang="en-US" sz="2000" b="1" dirty="0">
                <a:latin typeface="Times New Roman" panose="02020603050405020304" pitchFamily="18" charset="0"/>
              </a:rPr>
              <a:t>                                                         V: 15,625 cm</a:t>
            </a:r>
            <a:r>
              <a:rPr lang="en-US" altLang="en-US" sz="2000" b="1" baseline="30000" dirty="0">
                <a:latin typeface="Times New Roman" panose="02020603050405020304" pitchFamily="18" charset="0"/>
              </a:rPr>
              <a:t>3</a:t>
            </a:r>
            <a:endParaRPr lang="en-US" altLang="en-US" sz="20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" dur="20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" dur="20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518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>
                                            <p:txEl>
                                              <p:charRg st="5" end="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518">
                                            <p:txEl>
                                              <p:charRg st="5" end="4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>
                                            <p:txEl>
                                              <p:charRg st="43" end="6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1518">
                                            <p:txEl>
                                              <p:charRg st="43" end="6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>
                                            <p:txEl>
                                              <p:charRg st="66" end="10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518">
                                            <p:txEl>
                                              <p:charRg st="66" end="10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>
                                            <p:txEl>
                                              <p:charRg st="109" end="1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1518">
                                            <p:txEl>
                                              <p:charRg st="109" end="1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>
                                            <p:txEl>
                                              <p:charRg st="131" end="16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518">
                                            <p:txEl>
                                              <p:charRg st="131" end="16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>
                                            <p:txEl>
                                              <p:charRg st="164" end="1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1518">
                                            <p:txEl>
                                              <p:charRg st="164" end="1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>
                                            <p:txEl>
                                              <p:charRg st="195" end="2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1518">
                                            <p:txEl>
                                              <p:charRg st="195" end="24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>
                                            <p:txEl>
                                              <p:charRg st="242" end="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1518">
                                            <p:txEl>
                                              <p:charRg st="242" end="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>
                                            <p:txEl>
                                              <p:charRg st="295" end="36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1518">
                                            <p:txEl>
                                              <p:charRg st="295" end="36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7" grpId="0"/>
      <p:bldP spid="21517" grpId="1"/>
      <p:bldP spid="215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053" name="Table 2052"/>
          <p:cNvGraphicFramePr/>
          <p:nvPr/>
        </p:nvGraphicFramePr>
        <p:xfrm>
          <a:off x="381000" y="742950"/>
          <a:ext cx="8229600" cy="4521200"/>
        </p:xfrm>
        <a:graphic>
          <a:graphicData uri="http://schemas.openxmlformats.org/drawingml/2006/table">
            <a:tbl>
              <a:tblPr/>
              <a:tblGrid>
                <a:gridCol w="3551238"/>
                <a:gridCol w="1560512"/>
                <a:gridCol w="1458913"/>
                <a:gridCol w="1658937"/>
              </a:tblGrid>
              <a:tr h="6619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Hình hộp chữ nhật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(1)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(2)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(3)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5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Chiều dài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11cm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0,4m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          dm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Chiều rộng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10cm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0,25m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          dm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5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Chiều cao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6cm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0,9m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          dm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8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Diện tích mặt đáy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         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Diện tích xung quanh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         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8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Thể tích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         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304" marB="34304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Object 46"/>
          <p:cNvGraphicFramePr>
            <a:graphicFrameLocks noChangeAspect="1"/>
          </p:cNvGraphicFramePr>
          <p:nvPr/>
        </p:nvGraphicFramePr>
        <p:xfrm>
          <a:off x="7620000" y="1504950"/>
          <a:ext cx="390525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1" imgW="152400" imgH="393700" progId="Equation.DSMT4">
                  <p:embed/>
                </p:oleObj>
              </mc:Choice>
              <mc:Fallback>
                <p:oleObj name="" r:id="rId1" imgW="152400" imgH="393700" progId="Equation.DSMT4">
                  <p:embed/>
                  <p:pic>
                    <p:nvPicPr>
                      <p:cNvPr id="0" name="Picture 308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620000" y="1504950"/>
                        <a:ext cx="390525" cy="6556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7"/>
          <p:cNvGraphicFramePr>
            <a:graphicFrameLocks noChangeAspect="1"/>
          </p:cNvGraphicFramePr>
          <p:nvPr/>
        </p:nvGraphicFramePr>
        <p:xfrm>
          <a:off x="7620000" y="2038350"/>
          <a:ext cx="457200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3" imgW="114300" imgH="228600" progId="Equation.DSMT4">
                  <p:embed/>
                </p:oleObj>
              </mc:Choice>
              <mc:Fallback>
                <p:oleObj name="" r:id="rId3" imgW="114300" imgH="228600" progId="Equation.DSMT4">
                  <p:embed/>
                  <p:pic>
                    <p:nvPicPr>
                      <p:cNvPr id="0" name="Picture 308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20000" y="2038350"/>
                        <a:ext cx="457200" cy="6826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8"/>
          <p:cNvGraphicFramePr>
            <a:graphicFrameLocks noChangeAspect="1"/>
          </p:cNvGraphicFramePr>
          <p:nvPr/>
        </p:nvGraphicFramePr>
        <p:xfrm>
          <a:off x="7620000" y="2724150"/>
          <a:ext cx="3460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5" imgW="152400" imgH="393700" progId="Equation.DSMT4">
                  <p:embed/>
                </p:oleObj>
              </mc:Choice>
              <mc:Fallback>
                <p:oleObj name="" r:id="rId5" imgW="152400" imgH="393700" progId="Equation.DSMT4">
                  <p:embed/>
                  <p:pic>
                    <p:nvPicPr>
                      <p:cNvPr id="0" name="Picture 308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620000" y="2724150"/>
                        <a:ext cx="346075" cy="609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64"/>
          <p:cNvSpPr txBox="1"/>
          <p:nvPr/>
        </p:nvSpPr>
        <p:spPr>
          <a:xfrm>
            <a:off x="1385888" y="307975"/>
            <a:ext cx="858837" cy="4619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en-US" sz="2400" b="1" u="sng" dirty="0">
                <a:latin typeface="Times New Roman" panose="02020603050405020304" pitchFamily="18" charset="0"/>
              </a:rPr>
              <a:t>Bài 2</a:t>
            </a:r>
            <a:endParaRPr lang="en-US" altLang="en-US" sz="2400" b="1" u="sng" dirty="0">
              <a:latin typeface="Times New Roman" panose="02020603050405020304" pitchFamily="18" charset="0"/>
            </a:endParaRPr>
          </a:p>
        </p:txBody>
      </p:sp>
      <p:sp>
        <p:nvSpPr>
          <p:cNvPr id="9" name="Text Box 65"/>
          <p:cNvSpPr txBox="1"/>
          <p:nvPr/>
        </p:nvSpPr>
        <p:spPr>
          <a:xfrm>
            <a:off x="2362200" y="307975"/>
            <a:ext cx="4232275" cy="4619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en-US" sz="2400" dirty="0">
                <a:latin typeface="Times New Roman" panose="02020603050405020304" pitchFamily="18" charset="0"/>
              </a:rPr>
              <a:t>Viết số đo thích hợp vào ô trống: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4" name="Text Box 6"/>
          <p:cNvSpPr txBox="1"/>
          <p:nvPr/>
        </p:nvSpPr>
        <p:spPr>
          <a:xfrm>
            <a:off x="381000" y="914400"/>
            <a:ext cx="1600200" cy="892175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hộp chữ nhật</a:t>
            </a:r>
            <a:endParaRPr lang="en-US" altLang="en-US"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295" name="Text Box 7"/>
          <p:cNvSpPr txBox="1"/>
          <p:nvPr/>
        </p:nvSpPr>
        <p:spPr>
          <a:xfrm>
            <a:off x="457200" y="3530600"/>
            <a:ext cx="1600200" cy="892175"/>
          </a:xfrm>
          <a:prstGeom prst="rect">
            <a:avLst/>
          </a:prstGeom>
          <a:noFill/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lập phương</a:t>
            </a:r>
            <a:endParaRPr lang="en-US" altLang="en-US"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297" name="Text Box 9"/>
          <p:cNvSpPr txBox="1"/>
          <p:nvPr/>
        </p:nvSpPr>
        <p:spPr>
          <a:xfrm>
            <a:off x="2667000" y="342900"/>
            <a:ext cx="1981200" cy="5842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 mặt đáy)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298" name="Text Box 10"/>
          <p:cNvSpPr txBox="1"/>
          <p:nvPr/>
        </p:nvSpPr>
        <p:spPr>
          <a:xfrm>
            <a:off x="2667000" y="857250"/>
            <a:ext cx="1981200" cy="5842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XQ</a:t>
            </a:r>
            <a:endParaRPr lang="en-US" alt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300" name="Text Box 12"/>
          <p:cNvSpPr txBox="1"/>
          <p:nvPr/>
        </p:nvSpPr>
        <p:spPr>
          <a:xfrm>
            <a:off x="2667000" y="1371600"/>
            <a:ext cx="1981200" cy="5842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endParaRPr lang="en-US" alt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301" name="Text Box 13"/>
          <p:cNvSpPr txBox="1"/>
          <p:nvPr/>
        </p:nvSpPr>
        <p:spPr>
          <a:xfrm>
            <a:off x="2667000" y="1885950"/>
            <a:ext cx="1981200" cy="5842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en-US" alt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302" name="Text Box 14"/>
          <p:cNvSpPr txBox="1"/>
          <p:nvPr/>
        </p:nvSpPr>
        <p:spPr>
          <a:xfrm>
            <a:off x="2667000" y="2787650"/>
            <a:ext cx="1981200" cy="584200"/>
          </a:xfrm>
          <a:prstGeom prst="rect">
            <a:avLst/>
          </a:prstGeom>
          <a:noFill/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 mặt )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303" name="Text Box 15"/>
          <p:cNvSpPr txBox="1"/>
          <p:nvPr/>
        </p:nvSpPr>
        <p:spPr>
          <a:xfrm>
            <a:off x="2667000" y="3302000"/>
            <a:ext cx="1981200" cy="584200"/>
          </a:xfrm>
          <a:prstGeom prst="rect">
            <a:avLst/>
          </a:prstGeom>
          <a:noFill/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XQ</a:t>
            </a:r>
            <a:endParaRPr lang="en-US" alt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304" name="Text Box 16"/>
          <p:cNvSpPr txBox="1"/>
          <p:nvPr/>
        </p:nvSpPr>
        <p:spPr>
          <a:xfrm>
            <a:off x="2667000" y="3816350"/>
            <a:ext cx="1981200" cy="584200"/>
          </a:xfrm>
          <a:prstGeom prst="rect">
            <a:avLst/>
          </a:prstGeom>
          <a:noFill/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endParaRPr lang="en-US" alt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305" name="Text Box 17"/>
          <p:cNvSpPr txBox="1"/>
          <p:nvPr/>
        </p:nvSpPr>
        <p:spPr>
          <a:xfrm>
            <a:off x="2667000" y="4330700"/>
            <a:ext cx="1981200" cy="584200"/>
          </a:xfrm>
          <a:prstGeom prst="rect">
            <a:avLst/>
          </a:prstGeom>
          <a:noFill/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en-US" alt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306" name="Text Box 18"/>
          <p:cNvSpPr txBox="1"/>
          <p:nvPr/>
        </p:nvSpPr>
        <p:spPr>
          <a:xfrm>
            <a:off x="5334000" y="342900"/>
            <a:ext cx="1676400" cy="492125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a x b </a:t>
            </a:r>
            <a:endParaRPr lang="en-US" altLang="en-US"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307" name="Text Box 19"/>
          <p:cNvSpPr txBox="1"/>
          <p:nvPr/>
        </p:nvSpPr>
        <p:spPr>
          <a:xfrm>
            <a:off x="5334000" y="800100"/>
            <a:ext cx="3581400" cy="5842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XQ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(a + b) x 2 x c</a:t>
            </a:r>
            <a:endParaRPr lang="en-US" alt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83" name="Text Box 20"/>
          <p:cNvSpPr txBox="1"/>
          <p:nvPr/>
        </p:nvSpPr>
        <p:spPr>
          <a:xfrm>
            <a:off x="5334000" y="1314450"/>
            <a:ext cx="3581400" cy="5842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tp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xq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S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đáy</a:t>
            </a:r>
            <a:endParaRPr lang="en-US" alt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84" name="Text Box 21"/>
          <p:cNvSpPr txBox="1"/>
          <p:nvPr/>
        </p:nvSpPr>
        <p:spPr>
          <a:xfrm>
            <a:off x="5334000" y="1830388"/>
            <a:ext cx="2438400" cy="5842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a x b x c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85" name="Text Box 22"/>
          <p:cNvSpPr txBox="1"/>
          <p:nvPr/>
        </p:nvSpPr>
        <p:spPr>
          <a:xfrm>
            <a:off x="5334000" y="2730500"/>
            <a:ext cx="1981200" cy="584200"/>
          </a:xfrm>
          <a:prstGeom prst="rect">
            <a:avLst/>
          </a:prstGeom>
          <a:noFill/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a x a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86" name="Text Box 23"/>
          <p:cNvSpPr txBox="1"/>
          <p:nvPr/>
        </p:nvSpPr>
        <p:spPr>
          <a:xfrm>
            <a:off x="5334000" y="3244850"/>
            <a:ext cx="2819400" cy="584200"/>
          </a:xfrm>
          <a:prstGeom prst="rect">
            <a:avLst/>
          </a:prstGeom>
          <a:noFill/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XQ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(a x a)x 4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87" name="Text Box 24"/>
          <p:cNvSpPr txBox="1"/>
          <p:nvPr/>
        </p:nvSpPr>
        <p:spPr>
          <a:xfrm>
            <a:off x="5334000" y="3759200"/>
            <a:ext cx="2743200" cy="584200"/>
          </a:xfrm>
          <a:prstGeom prst="rect">
            <a:avLst/>
          </a:prstGeom>
          <a:noFill/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(a x a) x 6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88" name="Text Box 25"/>
          <p:cNvSpPr txBox="1"/>
          <p:nvPr/>
        </p:nvSpPr>
        <p:spPr>
          <a:xfrm>
            <a:off x="5334000" y="4273550"/>
            <a:ext cx="2743200" cy="584200"/>
          </a:xfrm>
          <a:prstGeom prst="rect">
            <a:avLst/>
          </a:prstGeom>
          <a:noFill/>
          <a:ln w="2857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a x a x a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314" name="Line 26"/>
          <p:cNvSpPr/>
          <p:nvPr/>
        </p:nvSpPr>
        <p:spPr>
          <a:xfrm flipV="1">
            <a:off x="1981200" y="628650"/>
            <a:ext cx="685800" cy="628650"/>
          </a:xfrm>
          <a:prstGeom prst="line">
            <a:avLst/>
          </a:prstGeom>
          <a:ln w="28575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15" name="Line 27"/>
          <p:cNvSpPr/>
          <p:nvPr/>
        </p:nvSpPr>
        <p:spPr>
          <a:xfrm flipV="1">
            <a:off x="1981200" y="1143000"/>
            <a:ext cx="685800" cy="114300"/>
          </a:xfrm>
          <a:prstGeom prst="line">
            <a:avLst/>
          </a:prstGeom>
          <a:ln w="28575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16" name="Line 28"/>
          <p:cNvSpPr/>
          <p:nvPr/>
        </p:nvSpPr>
        <p:spPr>
          <a:xfrm>
            <a:off x="1981200" y="1257300"/>
            <a:ext cx="685800" cy="285750"/>
          </a:xfrm>
          <a:prstGeom prst="line">
            <a:avLst/>
          </a:prstGeom>
          <a:ln w="28575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17" name="Line 29"/>
          <p:cNvSpPr/>
          <p:nvPr/>
        </p:nvSpPr>
        <p:spPr>
          <a:xfrm>
            <a:off x="1981200" y="1257300"/>
            <a:ext cx="685800" cy="800100"/>
          </a:xfrm>
          <a:prstGeom prst="line">
            <a:avLst/>
          </a:prstGeom>
          <a:ln w="28575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18" name="Line 30"/>
          <p:cNvSpPr/>
          <p:nvPr/>
        </p:nvSpPr>
        <p:spPr>
          <a:xfrm>
            <a:off x="4648200" y="571500"/>
            <a:ext cx="685800" cy="0"/>
          </a:xfrm>
          <a:prstGeom prst="line">
            <a:avLst/>
          </a:prstGeom>
          <a:ln w="28575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19" name="Line 31"/>
          <p:cNvSpPr/>
          <p:nvPr/>
        </p:nvSpPr>
        <p:spPr>
          <a:xfrm>
            <a:off x="4648200" y="1028700"/>
            <a:ext cx="685800" cy="0"/>
          </a:xfrm>
          <a:prstGeom prst="line">
            <a:avLst/>
          </a:prstGeom>
          <a:ln w="28575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20" name="Line 32"/>
          <p:cNvSpPr/>
          <p:nvPr/>
        </p:nvSpPr>
        <p:spPr>
          <a:xfrm>
            <a:off x="4648200" y="1543050"/>
            <a:ext cx="685800" cy="0"/>
          </a:xfrm>
          <a:prstGeom prst="line">
            <a:avLst/>
          </a:prstGeom>
          <a:ln w="28575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21" name="Line 33"/>
          <p:cNvSpPr/>
          <p:nvPr/>
        </p:nvSpPr>
        <p:spPr>
          <a:xfrm>
            <a:off x="4648200" y="2057400"/>
            <a:ext cx="685800" cy="0"/>
          </a:xfrm>
          <a:prstGeom prst="line">
            <a:avLst/>
          </a:prstGeom>
          <a:ln w="28575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97" name="Line 34"/>
          <p:cNvSpPr/>
          <p:nvPr/>
        </p:nvSpPr>
        <p:spPr>
          <a:xfrm>
            <a:off x="4648200" y="2959100"/>
            <a:ext cx="685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98" name="Line 35"/>
          <p:cNvSpPr/>
          <p:nvPr/>
        </p:nvSpPr>
        <p:spPr>
          <a:xfrm>
            <a:off x="4648200" y="3473450"/>
            <a:ext cx="685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99" name="Line 36"/>
          <p:cNvSpPr/>
          <p:nvPr/>
        </p:nvSpPr>
        <p:spPr>
          <a:xfrm>
            <a:off x="4648200" y="3987800"/>
            <a:ext cx="685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200" name="Line 37"/>
          <p:cNvSpPr/>
          <p:nvPr/>
        </p:nvSpPr>
        <p:spPr>
          <a:xfrm>
            <a:off x="4648200" y="4559300"/>
            <a:ext cx="685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26" name="Line 38"/>
          <p:cNvSpPr/>
          <p:nvPr/>
        </p:nvSpPr>
        <p:spPr>
          <a:xfrm>
            <a:off x="2057400" y="3930650"/>
            <a:ext cx="609600" cy="74295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27" name="Line 39"/>
          <p:cNvSpPr/>
          <p:nvPr/>
        </p:nvSpPr>
        <p:spPr>
          <a:xfrm>
            <a:off x="2057400" y="3935413"/>
            <a:ext cx="609600" cy="17145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28" name="Line 40"/>
          <p:cNvSpPr/>
          <p:nvPr/>
        </p:nvSpPr>
        <p:spPr>
          <a:xfrm flipV="1">
            <a:off x="2057400" y="3597275"/>
            <a:ext cx="609600" cy="34290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29" name="Line 41"/>
          <p:cNvSpPr/>
          <p:nvPr/>
        </p:nvSpPr>
        <p:spPr>
          <a:xfrm flipV="1">
            <a:off x="2057400" y="3144838"/>
            <a:ext cx="609600" cy="80010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pic>
        <p:nvPicPr>
          <p:cNvPr id="9252" name="Picture 2" descr="POINSET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5400000">
            <a:off x="7908925" y="-187325"/>
            <a:ext cx="1047750" cy="1422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53" name="Picture 3" descr="POINSET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5400000">
            <a:off x="3175" y="4035425"/>
            <a:ext cx="1136650" cy="1143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54" name="Picture 5" descr="POINSET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143000" cy="1244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55" name="Picture 3" descr="POINSET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0800000">
            <a:off x="8007350" y="4171950"/>
            <a:ext cx="1136650" cy="10033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12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12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 animBg="1"/>
      <p:bldP spid="12295" grpId="0" animBg="1"/>
      <p:bldP spid="12297" grpId="0" animBg="1"/>
      <p:bldP spid="12298" grpId="0" animBg="1"/>
      <p:bldP spid="12300" grpId="0" animBg="1"/>
      <p:bldP spid="12301" grpId="0" animBg="1"/>
      <p:bldP spid="12302" grpId="0" animBg="1"/>
      <p:bldP spid="12303" grpId="0" animBg="1"/>
      <p:bldP spid="12304" grpId="0" animBg="1"/>
      <p:bldP spid="12305" grpId="0" animBg="1"/>
      <p:bldP spid="12306" grpId="0" animBg="1"/>
      <p:bldP spid="12307" grpId="0" animBg="1"/>
      <p:bldP spid="7183" grpId="0" animBg="1"/>
      <p:bldP spid="7184" grpId="0" animBg="1"/>
      <p:bldP spid="7185" grpId="0" animBg="1"/>
      <p:bldP spid="7186" grpId="0" animBg="1"/>
      <p:bldP spid="7187" grpId="0" animBg="1"/>
      <p:bldP spid="718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50181" name="Text Box 5"/>
          <p:cNvSpPr txBox="1"/>
          <p:nvPr/>
        </p:nvSpPr>
        <p:spPr>
          <a:xfrm>
            <a:off x="838200" y="466725"/>
            <a:ext cx="8077200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en-US" sz="2800" b="1" dirty="0">
                <a:latin typeface="Times New Roman" panose="02020603050405020304" pitchFamily="18" charset="0"/>
              </a:rPr>
              <a:t>Nêu cách tính diện tích xung quanh của hình hộp chữ nhật?</a:t>
            </a: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pic>
        <p:nvPicPr>
          <p:cNvPr id="50182" name="Picture 6" descr="ICO_FL_FU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11313"/>
            <a:ext cx="304800" cy="228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0183" name="Text Box 7"/>
          <p:cNvSpPr txBox="1"/>
          <p:nvPr/>
        </p:nvSpPr>
        <p:spPr>
          <a:xfrm>
            <a:off x="771525" y="1327150"/>
            <a:ext cx="8077200" cy="1384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en-US" sz="2000" dirty="0">
                <a:latin typeface="Times New Roman" panose="02020603050405020304" pitchFamily="18" charset="0"/>
              </a:rPr>
              <a:t>        </a:t>
            </a:r>
            <a:r>
              <a:rPr lang="en-US" altLang="en-US" sz="2800" dirty="0">
                <a:latin typeface="Times New Roman" panose="02020603050405020304" pitchFamily="18" charset="0"/>
              </a:rPr>
              <a:t>Muốn tính diện tích xung quanh của hình hộp chữ nhật ta lấy chu vi mặt đáy nhân với chiều cao ( cùng đơn vị đo )</a:t>
            </a:r>
            <a:endParaRPr lang="en-US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50187" name="Text Box 11"/>
          <p:cNvSpPr txBox="1"/>
          <p:nvPr/>
        </p:nvSpPr>
        <p:spPr>
          <a:xfrm>
            <a:off x="914400" y="2727325"/>
            <a:ext cx="7259638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en-US" sz="2800" b="1" dirty="0">
                <a:latin typeface="Times New Roman" panose="02020603050405020304" pitchFamily="18" charset="0"/>
              </a:rPr>
              <a:t>Nêu cách tính thể tích của hình hộp chữ nhật?</a:t>
            </a: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pic>
        <p:nvPicPr>
          <p:cNvPr id="50188" name="Picture 12" descr="ICO_FL_FU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257550"/>
            <a:ext cx="304800" cy="228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0189" name="Text Box 13"/>
          <p:cNvSpPr txBox="1"/>
          <p:nvPr/>
        </p:nvSpPr>
        <p:spPr>
          <a:xfrm>
            <a:off x="771525" y="3321050"/>
            <a:ext cx="7839075" cy="1384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en-US" dirty="0">
                <a:latin typeface="Times New Roman" panose="02020603050405020304" pitchFamily="18" charset="0"/>
              </a:rPr>
              <a:t>        </a:t>
            </a:r>
            <a:r>
              <a:rPr lang="en-US" altLang="en-US" sz="2800" dirty="0">
                <a:latin typeface="Times New Roman" panose="02020603050405020304" pitchFamily="18" charset="0"/>
              </a:rPr>
              <a:t>Muốn tính thể tích của hình hộp chữ nhật ta lấy chiều dài nhân với chiều rộng rồi nhân với chiều cao ( cùng đơn vị đo )</a:t>
            </a:r>
            <a:endParaRPr lang="en-US" altLang="en-US" sz="2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20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20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0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0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0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1" grpId="0"/>
      <p:bldP spid="50183" grpId="0"/>
      <p:bldP spid="50187" grpId="0"/>
      <p:bldP spid="5018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3082" name="Content Placeholder 3081"/>
          <p:cNvGraphicFramePr/>
          <p:nvPr>
            <p:ph/>
          </p:nvPr>
        </p:nvGraphicFramePr>
        <p:xfrm>
          <a:off x="838200" y="285750"/>
          <a:ext cx="8153400" cy="4433888"/>
        </p:xfrm>
        <a:graphic>
          <a:graphicData uri="http://schemas.openxmlformats.org/drawingml/2006/table">
            <a:tbl>
              <a:tblPr/>
              <a:tblGrid>
                <a:gridCol w="3505200"/>
                <a:gridCol w="1676400"/>
                <a:gridCol w="1371600"/>
                <a:gridCol w="1600200"/>
              </a:tblGrid>
              <a:tr h="6556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Hình hộp chữ nhật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(1)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(2)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(3)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72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Chiều dài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11cm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0,4m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          dm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63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Chiều rộng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10cm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0,25m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          dm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72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Chiều cao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6cm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0,9m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          dm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6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Diện tích mặt đáy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         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72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Diện tích xung quanh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         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</a:rPr>
                        <a:t>Thể tích</a:t>
                      </a: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         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marT="34295" marB="34295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610" name="Object 82"/>
          <p:cNvGraphicFramePr>
            <a:graphicFrameLocks noChangeAspect="1"/>
          </p:cNvGraphicFramePr>
          <p:nvPr/>
        </p:nvGraphicFramePr>
        <p:xfrm>
          <a:off x="7696200" y="742950"/>
          <a:ext cx="5143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2" imgW="152400" imgH="393700" progId="Equation.DSMT4">
                  <p:embed/>
                </p:oleObj>
              </mc:Choice>
              <mc:Fallback>
                <p:oleObj name="" r:id="rId2" imgW="152400" imgH="393700" progId="Equation.DSMT4">
                  <p:embed/>
                  <p:pic>
                    <p:nvPicPr>
                      <p:cNvPr id="0" name="Picture 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696200" y="742950"/>
                        <a:ext cx="514350" cy="762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637" name="Object 109"/>
          <p:cNvGraphicFramePr>
            <a:graphicFrameLocks noChangeAspect="1"/>
          </p:cNvGraphicFramePr>
          <p:nvPr/>
        </p:nvGraphicFramePr>
        <p:xfrm>
          <a:off x="7620000" y="1428750"/>
          <a:ext cx="53340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4" imgW="114300" imgH="228600" progId="Equation.DSMT4">
                  <p:embed/>
                </p:oleObj>
              </mc:Choice>
              <mc:Fallback>
                <p:oleObj name="" r:id="rId4" imgW="114300" imgH="228600" progId="Equation.DSMT4">
                  <p:embed/>
                  <p:pic>
                    <p:nvPicPr>
                      <p:cNvPr id="0" name="Picture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620000" y="1428750"/>
                        <a:ext cx="533400" cy="7969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646" name="Object 118"/>
          <p:cNvGraphicFramePr>
            <a:graphicFrameLocks noChangeAspect="1"/>
          </p:cNvGraphicFramePr>
          <p:nvPr/>
        </p:nvGraphicFramePr>
        <p:xfrm>
          <a:off x="7696200" y="2114550"/>
          <a:ext cx="431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6" imgW="152400" imgH="393700" progId="Equation.DSMT4">
                  <p:embed/>
                </p:oleObj>
              </mc:Choice>
              <mc:Fallback>
                <p:oleObj name="" r:id="rId6" imgW="152400" imgH="393700" progId="Equation.DSMT4">
                  <p:embed/>
                  <p:pic>
                    <p:nvPicPr>
                      <p:cNvPr id="0" name="Picture 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696200" y="2114550"/>
                        <a:ext cx="431800" cy="762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673" name="Text Box 145"/>
          <p:cNvSpPr txBox="1"/>
          <p:nvPr/>
        </p:nvSpPr>
        <p:spPr>
          <a:xfrm>
            <a:off x="4495800" y="2800350"/>
            <a:ext cx="1447800" cy="6937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6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110cm</a:t>
            </a:r>
            <a:r>
              <a:rPr lang="en-US" altLang="en-US" sz="2800" baseline="30000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674" name="Text Box 146"/>
          <p:cNvSpPr txBox="1"/>
          <p:nvPr/>
        </p:nvSpPr>
        <p:spPr>
          <a:xfrm>
            <a:off x="4481513" y="3533775"/>
            <a:ext cx="1462087" cy="6937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6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252cm</a:t>
            </a:r>
            <a:r>
              <a:rPr lang="en-US" altLang="en-US" sz="2800" baseline="30000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675" name="Text Box 147"/>
          <p:cNvSpPr txBox="1"/>
          <p:nvPr/>
        </p:nvSpPr>
        <p:spPr>
          <a:xfrm>
            <a:off x="4419600" y="3997325"/>
            <a:ext cx="1371600" cy="1089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6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660cm</a:t>
            </a:r>
            <a:r>
              <a:rPr lang="en-US" altLang="en-US" sz="2800" baseline="30000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en-US" altLang="en-US" sz="20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676" name="Text Box 148"/>
          <p:cNvSpPr txBox="1"/>
          <p:nvPr/>
        </p:nvSpPr>
        <p:spPr>
          <a:xfrm>
            <a:off x="6096000" y="3962400"/>
            <a:ext cx="1295400" cy="1089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6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0,09m</a:t>
            </a:r>
            <a:r>
              <a:rPr lang="en-US" altLang="en-US" sz="2800" baseline="30000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en-US" altLang="en-US" sz="20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679" name="Text Box 151"/>
          <p:cNvSpPr txBox="1"/>
          <p:nvPr/>
        </p:nvSpPr>
        <p:spPr>
          <a:xfrm>
            <a:off x="6096000" y="3548063"/>
            <a:ext cx="1219200" cy="6937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6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1,17m</a:t>
            </a:r>
            <a:r>
              <a:rPr lang="en-US" altLang="en-US" sz="2800" baseline="30000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680" name="Text Box 152"/>
          <p:cNvSpPr txBox="1"/>
          <p:nvPr/>
        </p:nvSpPr>
        <p:spPr>
          <a:xfrm>
            <a:off x="6096000" y="2800350"/>
            <a:ext cx="1143000" cy="6937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6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0,1m</a:t>
            </a:r>
            <a:r>
              <a:rPr lang="en-US" altLang="en-US" sz="2800" baseline="30000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" name="Group 160"/>
          <p:cNvGrpSpPr/>
          <p:nvPr/>
        </p:nvGrpSpPr>
        <p:grpSpPr>
          <a:xfrm>
            <a:off x="7772400" y="2770188"/>
            <a:ext cx="1282700" cy="1089025"/>
            <a:chOff x="4424" y="2496"/>
            <a:chExt cx="808" cy="1006"/>
          </a:xfrm>
        </p:grpSpPr>
        <p:graphicFrame>
          <p:nvGraphicFramePr>
            <p:cNvPr id="3080" name="Object 120"/>
            <p:cNvGraphicFramePr>
              <a:graphicFrameLocks noChangeAspect="1"/>
            </p:cNvGraphicFramePr>
            <p:nvPr/>
          </p:nvGraphicFramePr>
          <p:xfrm>
            <a:off x="4424" y="2561"/>
            <a:ext cx="257" cy="6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" name="" r:id="rId8" imgW="139700" imgH="393700" progId="Equation.DSMT4">
                    <p:embed/>
                  </p:oleObj>
                </mc:Choice>
                <mc:Fallback>
                  <p:oleObj name="" r:id="rId8" imgW="139700" imgH="393700" progId="Equation.DSMT4">
                    <p:embed/>
                    <p:pic>
                      <p:nvPicPr>
                        <p:cNvPr id="0" name="Picture 8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4424" y="2561"/>
                          <a:ext cx="257" cy="65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35" name="Text Box 153"/>
            <p:cNvSpPr txBox="1"/>
            <p:nvPr/>
          </p:nvSpPr>
          <p:spPr>
            <a:xfrm>
              <a:off x="4608" y="2496"/>
              <a:ext cx="624" cy="100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lnSpc>
                  <a:spcPct val="160000"/>
                </a:lnSpc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</a:pP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dm</a:t>
              </a:r>
              <a:r>
                <a:rPr lang="en-US" altLang="en-US" sz="2800" baseline="300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  <a:p>
              <a:endPara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</p:grpSp>
      <p:graphicFrame>
        <p:nvGraphicFramePr>
          <p:cNvPr id="3077" name="Object 159"/>
          <p:cNvGraphicFramePr>
            <a:graphicFrameLocks noChangeAspect="1"/>
          </p:cNvGraphicFramePr>
          <p:nvPr/>
        </p:nvGraphicFramePr>
        <p:xfrm>
          <a:off x="3429000" y="1476375"/>
          <a:ext cx="914400" cy="14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10" imgW="434975" imgH="676910" progId="Equation.DSMT4">
                  <p:embed/>
                </p:oleObj>
              </mc:Choice>
              <mc:Fallback>
                <p:oleObj name="" r:id="rId10" imgW="434975" imgH="676910" progId="Equation.DSMT4">
                  <p:embed/>
                  <p:pic>
                    <p:nvPicPr>
                      <p:cNvPr id="0" name="Picture 7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429000" y="1476375"/>
                        <a:ext cx="914400" cy="149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61"/>
          <p:cNvGrpSpPr/>
          <p:nvPr/>
        </p:nvGrpSpPr>
        <p:grpSpPr>
          <a:xfrm>
            <a:off x="7581900" y="3486150"/>
            <a:ext cx="1414463" cy="1089025"/>
            <a:chOff x="4341" y="2496"/>
            <a:chExt cx="891" cy="1048"/>
          </a:xfrm>
        </p:grpSpPr>
        <p:graphicFrame>
          <p:nvGraphicFramePr>
            <p:cNvPr id="3079" name="Object 162"/>
            <p:cNvGraphicFramePr>
              <a:graphicFrameLocks noChangeAspect="1"/>
            </p:cNvGraphicFramePr>
            <p:nvPr/>
          </p:nvGraphicFramePr>
          <p:xfrm>
            <a:off x="4341" y="2585"/>
            <a:ext cx="267" cy="6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3" name="" r:id="rId12" imgW="152400" imgH="393700" progId="Equation.DSMT4">
                    <p:embed/>
                  </p:oleObj>
                </mc:Choice>
                <mc:Fallback>
                  <p:oleObj name="" r:id="rId12" imgW="152400" imgH="393700" progId="Equation.DSMT4">
                    <p:embed/>
                    <p:pic>
                      <p:nvPicPr>
                        <p:cNvPr id="0" name="Picture 3082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4341" y="2585"/>
                          <a:ext cx="267" cy="62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34" name="Text Box 163"/>
            <p:cNvSpPr txBox="1"/>
            <p:nvPr/>
          </p:nvSpPr>
          <p:spPr>
            <a:xfrm>
              <a:off x="4608" y="2496"/>
              <a:ext cx="624" cy="104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lnSpc>
                  <a:spcPct val="160000"/>
                </a:lnSpc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</a:pP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dm</a:t>
              </a:r>
              <a:r>
                <a:rPr lang="en-US" altLang="en-US" sz="2800" baseline="300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  <a:p>
              <a:endParaRPr lang="en-US" altLang="en-US" sz="2000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" name="Group 164"/>
          <p:cNvGrpSpPr/>
          <p:nvPr/>
        </p:nvGrpSpPr>
        <p:grpSpPr>
          <a:xfrm>
            <a:off x="7686675" y="4044950"/>
            <a:ext cx="1414463" cy="1089025"/>
            <a:chOff x="4353" y="2275"/>
            <a:chExt cx="891" cy="1315"/>
          </a:xfrm>
        </p:grpSpPr>
        <p:graphicFrame>
          <p:nvGraphicFramePr>
            <p:cNvPr id="3078" name="Object 165"/>
            <p:cNvGraphicFramePr>
              <a:graphicFrameLocks noChangeAspect="1"/>
            </p:cNvGraphicFramePr>
            <p:nvPr/>
          </p:nvGraphicFramePr>
          <p:xfrm>
            <a:off x="4353" y="2450"/>
            <a:ext cx="360" cy="6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1" name="" r:id="rId14" imgW="203200" imgH="393065" progId="Equation.DSMT4">
                    <p:embed/>
                  </p:oleObj>
                </mc:Choice>
                <mc:Fallback>
                  <p:oleObj name="" r:id="rId14" imgW="203200" imgH="393065" progId="Equation.DSMT4">
                    <p:embed/>
                    <p:pic>
                      <p:nvPicPr>
                        <p:cNvPr id="0" name="Picture 3080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4353" y="2450"/>
                          <a:ext cx="360" cy="63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33" name="Text Box 166"/>
            <p:cNvSpPr txBox="1"/>
            <p:nvPr/>
          </p:nvSpPr>
          <p:spPr>
            <a:xfrm>
              <a:off x="4620" y="2275"/>
              <a:ext cx="624" cy="131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lnSpc>
                  <a:spcPct val="160000"/>
                </a:lnSpc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</a:pP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dm</a:t>
              </a:r>
              <a:r>
                <a:rPr lang="en-US" altLang="en-US" sz="2800" baseline="300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  <a:p>
              <a:endPara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2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26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26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26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22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2000"/>
                                        <p:tgtEl>
                                          <p:spTgt spid="22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6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6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6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6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6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6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6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6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2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80000">
                                          <p:val>
                                            <p:fltVal val="90.000000"/>
                                          </p:val>
                                        </p:tav>
                                        <p:tav tm="8000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.000000"/>
                                          </p:val>
                                        </p:tav>
                                        <p:tav tm="50000">
                                          <p:val>
                                            <p:fltVal val="0.95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73" grpId="0"/>
      <p:bldP spid="22674" grpId="0"/>
      <p:bldP spid="22675" grpId="0"/>
      <p:bldP spid="22676" grpId="0"/>
      <p:bldP spid="22679" grpId="0"/>
      <p:bldP spid="2268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4325" name="Text Box 53"/>
          <p:cNvSpPr txBox="1"/>
          <p:nvPr/>
        </p:nvSpPr>
        <p:spPr>
          <a:xfrm>
            <a:off x="579438" y="260350"/>
            <a:ext cx="950912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en-US" sz="2800" u="sng" dirty="0">
                <a:latin typeface="Times New Roman" panose="02020603050405020304" pitchFamily="18" charset="0"/>
              </a:rPr>
              <a:t>Bài 3</a:t>
            </a:r>
            <a:endParaRPr lang="en-US" altLang="en-US" sz="2800" u="sng" dirty="0">
              <a:latin typeface="Times New Roman" panose="02020603050405020304" pitchFamily="18" charset="0"/>
            </a:endParaRPr>
          </a:p>
        </p:txBody>
      </p:sp>
      <p:sp>
        <p:nvSpPr>
          <p:cNvPr id="54326" name="Text Box 54"/>
          <p:cNvSpPr txBox="1"/>
          <p:nvPr/>
        </p:nvSpPr>
        <p:spPr>
          <a:xfrm>
            <a:off x="579438" y="277813"/>
            <a:ext cx="8259762" cy="18161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en-US" sz="2800" dirty="0">
                <a:latin typeface="Times New Roman" panose="02020603050405020304" pitchFamily="18" charset="0"/>
              </a:rPr>
              <a:t>        :  Một khối gỗ dạng hình hộp chữ nhật có các kích thước như hình bên, người ta 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cắt một phần khối gỗ có dạng hình lập phương cạnh 4cm</a:t>
            </a:r>
            <a:r>
              <a:rPr lang="en-US" altLang="en-US" sz="2800" dirty="0">
                <a:latin typeface="Times New Roman" panose="02020603050405020304" pitchFamily="18" charset="0"/>
              </a:rPr>
              <a:t>. 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Tính thể tích phần gỗ còn lại.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" name="Group 61"/>
          <p:cNvGrpSpPr/>
          <p:nvPr/>
        </p:nvGrpSpPr>
        <p:grpSpPr>
          <a:xfrm>
            <a:off x="4038600" y="2514600"/>
            <a:ext cx="2730500" cy="1352550"/>
            <a:chOff x="2592" y="2408"/>
            <a:chExt cx="1720" cy="1136"/>
          </a:xfrm>
        </p:grpSpPr>
        <p:sp>
          <p:nvSpPr>
            <p:cNvPr id="11273" name="Rectangle 56" descr="Oak"/>
            <p:cNvSpPr/>
            <p:nvPr/>
          </p:nvSpPr>
          <p:spPr>
            <a:xfrm>
              <a:off x="2872" y="2408"/>
              <a:ext cx="1440" cy="768"/>
            </a:xfrm>
            <a:prstGeom prst="rect">
              <a:avLst/>
            </a:prstGeom>
            <a:blipFill rotWithShape="1">
              <a:blip r:embed="rId1"/>
            </a:blip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CC99"/>
              </a:extrusionClr>
            </a:sp3d>
          </p:spPr>
          <p:txBody>
            <a:bodyPr wrap="none" anchor="ctr" anchorCtr="0">
              <a:flatTx/>
            </a:bodyPr>
            <a:p>
              <a:endParaRPr lang="en-US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11274" name="Rectangle 58" descr="Oak"/>
            <p:cNvSpPr/>
            <p:nvPr/>
          </p:nvSpPr>
          <p:spPr>
            <a:xfrm>
              <a:off x="2592" y="3400"/>
              <a:ext cx="1440" cy="144"/>
            </a:xfrm>
            <a:prstGeom prst="rect">
              <a:avLst/>
            </a:prstGeom>
            <a:blipFill rotWithShape="1">
              <a:blip r:embed="rId1"/>
            </a:blip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1243000" prstMaterial="legacyMatte">
              <a:bevelT w="13500" h="13500" prst="angle"/>
              <a:bevelB w="13500" h="13500" prst="angle"/>
              <a:extrusionClr>
                <a:srgbClr val="FFCC99"/>
              </a:extrusionClr>
            </a:sp3d>
          </p:spPr>
          <p:txBody>
            <a:bodyPr wrap="none" anchor="ctr" anchorCtr="0">
              <a:flatTx/>
            </a:bodyPr>
            <a:p>
              <a:endParaRPr lang="en-US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11275" name="AutoShape 59" descr="Oak"/>
            <p:cNvSpPr/>
            <p:nvPr/>
          </p:nvSpPr>
          <p:spPr>
            <a:xfrm>
              <a:off x="2592" y="2776"/>
              <a:ext cx="768" cy="624"/>
            </a:xfrm>
            <a:prstGeom prst="flowChartProcess">
              <a:avLst/>
            </a:prstGeom>
            <a:blipFill rotWithShape="1">
              <a:blip r:embed="rId1"/>
            </a:blip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1243000" prstMaterial="legacyMatte">
              <a:bevelT w="13500" h="13500" prst="angle"/>
              <a:bevelB w="13500" h="13500" prst="angle"/>
              <a:extrusionClr>
                <a:srgbClr val="FFCC99"/>
              </a:extrusionClr>
            </a:sp3d>
          </p:spPr>
          <p:txBody>
            <a:bodyPr wrap="none" anchor="ctr" anchorCtr="0">
              <a:flatTx/>
            </a:bodyPr>
            <a:p>
              <a:endParaRPr lang="en-US" altLang="en-US" dirty="0">
                <a:latin typeface="Arial" panose="020B0604020202020204" pitchFamily="34" charset="0"/>
              </a:endParaRPr>
            </a:p>
          </p:txBody>
        </p:sp>
      </p:grpSp>
      <p:sp>
        <p:nvSpPr>
          <p:cNvPr id="54334" name="Text Box 62"/>
          <p:cNvSpPr txBox="1"/>
          <p:nvPr/>
        </p:nvSpPr>
        <p:spPr>
          <a:xfrm>
            <a:off x="4800600" y="3714750"/>
            <a:ext cx="6858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dirty="0">
                <a:latin typeface="Times New Roman" panose="02020603050405020304" pitchFamily="18" charset="0"/>
              </a:rPr>
              <a:t>9cm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54335" name="Text Box 63"/>
          <p:cNvSpPr txBox="1"/>
          <p:nvPr/>
        </p:nvSpPr>
        <p:spPr>
          <a:xfrm>
            <a:off x="6629400" y="3382963"/>
            <a:ext cx="6858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dirty="0">
                <a:latin typeface="Times New Roman" panose="02020603050405020304" pitchFamily="18" charset="0"/>
              </a:rPr>
              <a:t>6cm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54336" name="Text Box 64"/>
          <p:cNvSpPr txBox="1"/>
          <p:nvPr/>
        </p:nvSpPr>
        <p:spPr>
          <a:xfrm>
            <a:off x="6858000" y="2743200"/>
            <a:ext cx="6858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dirty="0">
                <a:latin typeface="Times New Roman" panose="02020603050405020304" pitchFamily="18" charset="0"/>
              </a:rPr>
              <a:t>5cm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54337" name="Text Box 65"/>
          <p:cNvSpPr txBox="1"/>
          <p:nvPr/>
        </p:nvSpPr>
        <p:spPr>
          <a:xfrm>
            <a:off x="4495800" y="3086100"/>
            <a:ext cx="6858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dirty="0">
                <a:latin typeface="Times New Roman" panose="02020603050405020304" pitchFamily="18" charset="0"/>
              </a:rPr>
              <a:t>4cm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43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4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54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4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43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80000">
                                          <p:val>
                                            <p:fltVal val="90.000000"/>
                                          </p:val>
                                        </p:tav>
                                        <p:tav tm="8000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4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.000000"/>
                                          </p:val>
                                        </p:tav>
                                        <p:tav tm="50000">
                                          <p:val>
                                            <p:fltVal val="0.95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4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4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43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4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4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43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4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4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43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4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4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43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4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4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25" grpId="0"/>
      <p:bldP spid="54326" grpId="0"/>
      <p:bldP spid="54334" grpId="0"/>
      <p:bldP spid="54335" grpId="0"/>
      <p:bldP spid="54336" grpId="0"/>
      <p:bldP spid="54337" grpId="0"/>
    </p:bldLst>
  </p:timing>
</p:sld>
</file>

<file path=ppt/tags/tag1.xml><?xml version="1.0" encoding="utf-8"?>
<p:tagLst xmlns:p="http://schemas.openxmlformats.org/presentationml/2006/main">
  <p:tag name="ISPRING_CUSTOM_TIMING_USED" val="1"/>
  <p:tag name="GENSWF_ADVANCE_TIME" val="9.49"/>
  <p:tag name="ISPRING_SLIDE_INDENT_LEVEL" val="0"/>
  <p:tag name="ISPRING_SLIDE_ID" val="{F554C9F9-89D2-4DC0-AAC7-2BC52975ABCC}"/>
</p:tagLst>
</file>

<file path=ppt/tags/tag2.xml><?xml version="1.0" encoding="utf-8"?>
<p:tagLst xmlns:p="http://schemas.openxmlformats.org/presentationml/2006/main">
  <p:tag name="ISPRING_CUSTOM_TIMING_USED" val="1"/>
  <p:tag name="ISPRING_SLIDE_INDENT_LEVEL" val="0"/>
  <p:tag name="ISPRING_SLIDE_ID" val="{813B4F74-BCEF-4630-A20C-AC2F71BBDB02}"/>
  <p:tag name="GENSWF_ADVANCE_TIME" val="1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2971</Words>
  <Application>WPS Presentation</Application>
  <PresentationFormat>On-screen Show (16:9)</PresentationFormat>
  <Paragraphs>247</Paragraphs>
  <Slides>14</Slides>
  <Notes>3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11</vt:i4>
      </vt:variant>
      <vt:variant>
        <vt:lpstr>幻灯片标题</vt:lpstr>
      </vt:variant>
      <vt:variant>
        <vt:i4>14</vt:i4>
      </vt:variant>
    </vt:vector>
  </HeadingPairs>
  <TitlesOfParts>
    <vt:vector size="33" baseType="lpstr">
      <vt:lpstr>Arial</vt:lpstr>
      <vt:lpstr>SimSun</vt:lpstr>
      <vt:lpstr>Wingdings</vt:lpstr>
      <vt:lpstr>Calibri</vt:lpstr>
      <vt:lpstr>Times New Roman</vt:lpstr>
      <vt:lpstr>Microsoft YaHei</vt:lpstr>
      <vt:lpstr>Arial Unicode MS</vt:lpstr>
      <vt:lpstr>Office Theme</vt:lpstr>
      <vt:lpstr>CorelDRAW.Graphic.12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TRIEU KHANH</dc:creator>
  <cp:lastModifiedBy>TRi</cp:lastModifiedBy>
  <cp:revision>307</cp:revision>
  <dcterms:created xsi:type="dcterms:W3CDTF">2008-02-10T19:06:00Z</dcterms:created>
  <dcterms:modified xsi:type="dcterms:W3CDTF">2022-02-27T14:35:55Z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89CDB67E9C524FAA9ADDCC2EEF5FB357</vt:lpwstr>
  </property>
  <property fmtid="{D5CDD505-2E9C-101B-9397-08002B2CF9AE}" pid="3" name="KSOProductBuildVer">
    <vt:lpwstr>1033-11.2.0.10463</vt:lpwstr>
  </property>
</Properties>
</file>