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92" r:id="rId4"/>
    <p:sldId id="285" r:id="rId5"/>
    <p:sldId id="286" r:id="rId6"/>
    <p:sldId id="287" r:id="rId7"/>
    <p:sldId id="276" r:id="rId8"/>
    <p:sldId id="291" r:id="rId9"/>
    <p:sldId id="273" r:id="rId10"/>
    <p:sldId id="274" r:id="rId11"/>
    <p:sldId id="288" r:id="rId12"/>
    <p:sldId id="289" r:id="rId13"/>
    <p:sldId id="293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EA3935-59C0-48D3-85B6-8028A7D2E5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0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6A19E-C729-4DCB-BBE1-90555E6A7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1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FD4BDA-97E4-422D-98EE-88D7E84C32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4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6BC05-DEEE-4353-A578-2E5B871859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5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AE363-72AE-464E-A9D4-F9AC16A9470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45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B7FFC-A678-496F-A8E3-E88F3185B62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12E2B-0FB1-4402-9525-29E9152156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0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B85A-CB5B-4D49-A7FE-491651BD63D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2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6E0B62-C28D-4CF7-8D8A-63687B82077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41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7B8FF-5B54-4B10-9EE7-BF3555D8A3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51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DC589-9C7D-4686-878E-7CB66440ED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62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71A0F-9F4E-4FCD-8326-334F98F9756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B1E6E-BD70-44E9-B9AC-50B62CB3A7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2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407186"/>
            <a:ext cx="502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738958"/>
            <a:ext cx="6167881" cy="102740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32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AU" sz="3200" b="1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74"/>
          <p:cNvSpPr>
            <a:spLocks noChangeArrowheads="1" noChangeShapeType="1" noTextEdit="1"/>
          </p:cNvSpPr>
          <p:nvPr/>
        </p:nvSpPr>
        <p:spPr bwMode="auto">
          <a:xfrm>
            <a:off x="2286000" y="1963152"/>
            <a:ext cx="4527329" cy="1524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0066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TOÁN LỚP 4</a:t>
            </a:r>
          </a:p>
          <a:p>
            <a:pPr algn="ctr"/>
            <a:endParaRPr lang="en-US" sz="3600" kern="10">
              <a:ln w="12700">
                <a:solidFill>
                  <a:srgbClr val="0066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WordArt 74"/>
          <p:cNvSpPr>
            <a:spLocks noChangeArrowheads="1" noChangeShapeType="1" noTextEdit="1"/>
          </p:cNvSpPr>
          <p:nvPr/>
        </p:nvSpPr>
        <p:spPr bwMode="auto">
          <a:xfrm>
            <a:off x="1447801" y="2898188"/>
            <a:ext cx="6019800" cy="1524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0066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tập chung</a:t>
            </a:r>
            <a:endParaRPr lang="en-US" sz="3600" kern="10">
              <a:ln w="12700">
                <a:solidFill>
                  <a:srgbClr val="0066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43423" y="3050663"/>
                <a:ext cx="7772400" cy="87971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36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43423" y="3050663"/>
                <a:ext cx="7772400" cy="879719"/>
              </a:xfrm>
              <a:blipFill>
                <a:blip r:embed="rId3"/>
                <a:stretch>
                  <a:fillRect l="-2431" t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30" y="1219200"/>
            <a:ext cx="6400800" cy="59277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6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AU" sz="3600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750" y="-87462"/>
            <a:ext cx="89777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: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, ai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đúng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24423" y="1395485"/>
            <a:ext cx="6400800" cy="170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dirty="0" smtClean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 smtClean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AU" sz="3600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1003222" y="1812804"/>
                <a:ext cx="2438400" cy="1119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2" y="1812804"/>
                <a:ext cx="2438400" cy="1119032"/>
              </a:xfrm>
              <a:prstGeom prst="rect">
                <a:avLst/>
              </a:prstGeom>
              <a:blipFill>
                <a:blip r:embed="rId4"/>
                <a:stretch>
                  <a:fillRect l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76630" y="206927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AU" sz="3200" b="1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4501056" y="1871393"/>
                <a:ext cx="2788084" cy="1119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4000" b="0" i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056" y="1871393"/>
                <a:ext cx="2788084" cy="1119032"/>
              </a:xfrm>
              <a:prstGeom prst="rect">
                <a:avLst/>
              </a:prstGeom>
              <a:blipFill>
                <a:blip r:embed="rId5"/>
                <a:stretch>
                  <a:fillRect l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646424" y="2004737"/>
            <a:ext cx="64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AU" sz="3600" b="1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1329375" y="3943714"/>
                <a:ext cx="1547648" cy="12528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36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75" y="3943714"/>
                <a:ext cx="1547648" cy="1252842"/>
              </a:xfrm>
              <a:prstGeom prst="rect">
                <a:avLst/>
              </a:prstGeom>
              <a:blipFill>
                <a:blip r:embed="rId6"/>
                <a:stretch>
                  <a:fillRect l="-5906" t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3007606" y="3876976"/>
                <a:ext cx="1547648" cy="13195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36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606" y="3876976"/>
                <a:ext cx="1547648" cy="1319580"/>
              </a:xfrm>
              <a:prstGeom prst="rect">
                <a:avLst/>
              </a:prstGeom>
              <a:blipFill>
                <a:blip r:embed="rId7"/>
                <a:stretch>
                  <a:fillRect l="-4331" t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4834575" y="3833885"/>
                <a:ext cx="1547648" cy="13195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36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575" y="3833885"/>
                <a:ext cx="1547648" cy="1319580"/>
              </a:xfrm>
              <a:prstGeom prst="rect">
                <a:avLst/>
              </a:prstGeom>
              <a:blipFill>
                <a:blip r:embed="rId8"/>
                <a:stretch>
                  <a:fillRect l="-4331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7215352" y="3808911"/>
                <a:ext cx="1547648" cy="13195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36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52" y="3808911"/>
                <a:ext cx="1547648" cy="1319580"/>
              </a:xfrm>
              <a:prstGeom prst="rect">
                <a:avLst/>
              </a:prstGeom>
              <a:blipFill>
                <a:blip r:embed="rId9"/>
                <a:stretch>
                  <a:fillRect l="-4724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220697" y="3859101"/>
            <a:ext cx="60905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AU" sz="3200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1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3301" y="1676400"/>
            <a:ext cx="7811125" cy="1219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AU" sz="4000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AU" sz="4000" dirty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4000" dirty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000" dirty="0">
              <a:solidFill>
                <a:srgbClr val="1C07B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7"/>
              <p:cNvSpPr txBox="1">
                <a:spLocks/>
              </p:cNvSpPr>
              <p:nvPr/>
            </p:nvSpPr>
            <p:spPr>
              <a:xfrm>
                <a:off x="799475" y="2634593"/>
                <a:ext cx="1143000" cy="1044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AU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4000" dirty="0">
                  <a:solidFill>
                    <a:srgbClr val="1C07B9"/>
                  </a:solidFill>
                </a:endParaRPr>
              </a:p>
            </p:txBody>
          </p:sp>
        </mc:Choice>
        <mc:Fallback xmlns="">
          <p:sp>
            <p:nvSpPr>
              <p:cNvPr id="9" name="Subtit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5" y="2634593"/>
                <a:ext cx="1143000" cy="1044277"/>
              </a:xfrm>
              <a:prstGeom prst="rect">
                <a:avLst/>
              </a:prstGeom>
              <a:blipFill>
                <a:blip r:embed="rId3"/>
                <a:stretch>
                  <a:fillRect l="-18617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04475" y="2562141"/>
                <a:ext cx="14478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4000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AU" sz="4000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75" y="2562141"/>
                <a:ext cx="1447800" cy="1578894"/>
              </a:xfrm>
              <a:prstGeom prst="rect">
                <a:avLst/>
              </a:prstGeom>
              <a:blipFill>
                <a:blip r:embed="rId4"/>
                <a:stretch>
                  <a:fillRect l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64308" y="2535908"/>
                <a:ext cx="1638925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AU" sz="4000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AU" sz="4000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308" y="2535908"/>
                <a:ext cx="1638925" cy="1578894"/>
              </a:xfrm>
              <a:prstGeom prst="rect">
                <a:avLst/>
              </a:prstGeom>
              <a:blipFill>
                <a:blip r:embed="rId5"/>
                <a:stretch>
                  <a:fillRect l="-1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971675" y="2533413"/>
                <a:ext cx="1638925" cy="163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AU" sz="4000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AU" sz="4000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75" y="2533413"/>
                <a:ext cx="1638925" cy="1636154"/>
              </a:xfrm>
              <a:prstGeom prst="rect">
                <a:avLst/>
              </a:prstGeom>
              <a:blipFill>
                <a:blip r:embed="rId6"/>
                <a:stretch>
                  <a:fillRect l="-1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23278" y="2643337"/>
            <a:ext cx="685800" cy="6632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AU" sz="3600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750" y="143470"/>
            <a:ext cx="89777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: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, ai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đúng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839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pic>
        <p:nvPicPr>
          <p:cNvPr id="7577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5780" name="Picture 9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0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1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2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3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8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WordArt 55"/>
          <p:cNvSpPr>
            <a:spLocks noChangeArrowheads="1" noChangeShapeType="1" noTextEdit="1"/>
          </p:cNvSpPr>
          <p:nvPr/>
        </p:nvSpPr>
        <p:spPr bwMode="auto">
          <a:xfrm>
            <a:off x="-73025" y="656215"/>
            <a:ext cx="9290050" cy="67405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221412"/>
                <a:gd name="adj2" fmla="val 7263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Calibri"/>
              <a:ea typeface="+mj-lt"/>
              <a:cs typeface="Calibri"/>
            </a:endParaRPr>
          </a:p>
        </p:txBody>
      </p:sp>
      <p:sp>
        <p:nvSpPr>
          <p:cNvPr id="23" name="WordArt 55"/>
          <p:cNvSpPr>
            <a:spLocks noChangeArrowheads="1" noChangeShapeType="1" noTextEdit="1"/>
          </p:cNvSpPr>
          <p:nvPr/>
        </p:nvSpPr>
        <p:spPr bwMode="auto">
          <a:xfrm>
            <a:off x="829252" y="3904619"/>
            <a:ext cx="7752846" cy="79279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CHÚC CÁC EM CHĂM NGOAN, HỌC GIỎI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/>
              <a:ea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814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66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6" repeatCount="indefinite" ac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66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6" repeatCount="indefinite" ac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762000"/>
            <a:ext cx="4648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A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743200"/>
            <a:ext cx="8991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AU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676400"/>
            <a:ext cx="6019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AU" sz="4800" b="1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48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995" y="1981200"/>
            <a:ext cx="8839200" cy="207239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A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754627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AU" sz="3600" b="1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52722" y="3983853"/>
                <a:ext cx="5409878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600" b="1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600" b="1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7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b="1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7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7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3600" b="1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2" y="3983853"/>
                <a:ext cx="5409878" cy="914400"/>
              </a:xfrm>
              <a:prstGeom prst="rect">
                <a:avLst/>
              </a:prstGeom>
              <a:blipFill>
                <a:blip r:embed="rId3"/>
                <a:stretch>
                  <a:fillRect l="-2815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67400" y="4029646"/>
                <a:ext cx="162066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600" b="1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AU" sz="3600" dirty="0">
                  <a:solidFill>
                    <a:srgbClr val="1C07B9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029646"/>
                <a:ext cx="1620660" cy="892552"/>
              </a:xfrm>
              <a:prstGeom prst="rect">
                <a:avLst/>
              </a:prstGeom>
              <a:blipFill>
                <a:blip r:embed="rId4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359763" y="5006485"/>
                <a:ext cx="2078637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3600" b="1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3" y="5006485"/>
                <a:ext cx="2078637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90797" y="5010462"/>
                <a:ext cx="18651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600" b="1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AU" sz="3600" dirty="0">
                  <a:solidFill>
                    <a:srgbClr val="1C07B9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797" y="5010462"/>
                <a:ext cx="1865100" cy="892552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4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53852"/>
            <a:ext cx="3143250" cy="2428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380758"/>
            <a:ext cx="2590800" cy="688975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04303"/>
            <a:ext cx="67056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</a:t>
            </a:r>
            <a:endParaRPr lang="en-A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20983790">
            <a:off x="6205332" y="3127805"/>
            <a:ext cx="2110547" cy="561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mtClean="0">
                <a:solidFill>
                  <a:srgbClr val="1C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S/123 </a:t>
            </a:r>
            <a:endParaRPr lang="en-AU" sz="4400" b="1" dirty="0">
              <a:solidFill>
                <a:srgbClr val="1C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050050"/>
            <a:ext cx="4419600" cy="78943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(&gt;,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&lt;,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=) ?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A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33400" y="2450233"/>
                <a:ext cx="8458200" cy="2687240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en-A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1</a:t>
                </a:r>
              </a:p>
              <a:p>
                <a:pPr algn="l"/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AU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en-A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1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A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33400" y="2450233"/>
                <a:ext cx="8458200" cy="2687240"/>
              </a:xfrm>
              <a:blipFill>
                <a:blip r:embed="rId3"/>
                <a:stretch>
                  <a:fillRect t="-408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86787" y="25308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797" y="44196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= 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450233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4149436" y="4405745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5308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4378036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en-A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5746" y="16239"/>
            <a:ext cx="870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56717" y="651037"/>
                <a:ext cx="52488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17" y="651037"/>
                <a:ext cx="524883" cy="892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00601" y="1752848"/>
                <a:ext cx="76200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1752848"/>
                <a:ext cx="762000" cy="9008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/>
          <p:cNvSpPr/>
          <p:nvPr/>
        </p:nvSpPr>
        <p:spPr>
          <a:xfrm>
            <a:off x="6019800" y="747130"/>
            <a:ext cx="2292928" cy="571234"/>
          </a:xfrm>
          <a:prstGeom prst="wedgeRoundRectCallout">
            <a:avLst>
              <a:gd name="adj1" fmla="val -72562"/>
              <a:gd name="adj2" fmla="val 79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334991" y="1984871"/>
            <a:ext cx="2292928" cy="571234"/>
          </a:xfrm>
          <a:prstGeom prst="wedgeRoundRectCallout">
            <a:avLst>
              <a:gd name="adj1" fmla="val -70750"/>
              <a:gd name="adj2" fmla="val -4545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626344"/>
            <a:ext cx="4428116" cy="214548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422337" y="2653672"/>
            <a:ext cx="7086600" cy="2146928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xplosion 1 5"/>
              <p:cNvSpPr/>
              <p:nvPr/>
            </p:nvSpPr>
            <p:spPr>
              <a:xfrm>
                <a:off x="2971800" y="4419600"/>
                <a:ext cx="3771900" cy="2438400"/>
              </a:xfrm>
              <a:prstGeom prst="irregularSeal1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A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Explosion 1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419600"/>
                <a:ext cx="3771900" cy="2438400"/>
              </a:xfrm>
              <a:prstGeom prst="irregularSeal1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729345" y="5334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63045" y="533400"/>
            <a:ext cx="13335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 animBg="1"/>
      <p:bldP spid="25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8731"/>
            <a:ext cx="6592237" cy="143780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A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43460" y="1676400"/>
                <a:ext cx="2743200" cy="14378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3600" dirty="0" smtClean="0">
                    <a:solidFill>
                      <a:srgbClr val="1C07B9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AU" sz="40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dirty="0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" y="1676400"/>
                <a:ext cx="2743200" cy="1437807"/>
              </a:xfrm>
              <a:prstGeom prst="rect">
                <a:avLst/>
              </a:prstGeom>
              <a:blipFill>
                <a:blip r:embed="rId3"/>
                <a:stretch>
                  <a:fillRect l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384749" y="2710098"/>
                <a:ext cx="5825551" cy="14378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3600" dirty="0" smtClean="0">
                    <a:solidFill>
                      <a:srgbClr val="1C07B9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11&gt; 7 &gt; 5 </a:t>
                </a:r>
                <a:r>
                  <a:rPr lang="en-AU" sz="3600" dirty="0" err="1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AU" sz="3600" dirty="0" smtClean="0">
                    <a:solidFill>
                      <a:srgbClr val="1C07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1C07B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rgbClr val="1C07B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1C07B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sz="4000" dirty="0">
                  <a:solidFill>
                    <a:srgbClr val="1C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9" y="2710098"/>
                <a:ext cx="5825551" cy="1437807"/>
              </a:xfrm>
              <a:prstGeom prst="rect">
                <a:avLst/>
              </a:prstGeom>
              <a:blipFill>
                <a:blip r:embed="rId4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384749" y="4147903"/>
                <a:ext cx="8530651" cy="14378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l"/>
                <a:r>
                  <a:rPr lang="en-A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9" y="4147903"/>
                <a:ext cx="8530651" cy="1437807"/>
              </a:xfrm>
              <a:prstGeom prst="rect">
                <a:avLst/>
              </a:prstGeom>
              <a:blipFill>
                <a:blip r:embed="rId5"/>
                <a:stretch>
                  <a:fillRect l="-2143" t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562100" y="1371600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647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474016"/>
              </a:xfrm>
              <a:prstGeom prst="rect">
                <a:avLst/>
              </a:prstGeom>
              <a:blipFill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6200000">
            <a:off x="7810500" y="419100"/>
            <a:ext cx="381000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7673" y="1613941"/>
            <a:ext cx="663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598" y="113451"/>
            <a:ext cx="3429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47800" y="19050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81600" y="50292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496290" y="1371600"/>
            <a:ext cx="332510" cy="33250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4600" y="13716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981200" y="13716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6845" y="1281754"/>
                <a:ext cx="82434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845" y="1281754"/>
                <a:ext cx="824345" cy="978538"/>
              </a:xfrm>
              <a:prstGeom prst="rect">
                <a:avLst/>
              </a:prstGeom>
              <a:blipFill rotWithShape="0">
                <a:blip r:embed="rId3"/>
                <a:stretch>
                  <a:fillRect l="-26667" b="-13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599" y="1281754"/>
                <a:ext cx="824345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1281754"/>
                <a:ext cx="824345" cy="981487"/>
              </a:xfrm>
              <a:prstGeom prst="rect">
                <a:avLst/>
              </a:prstGeom>
              <a:blipFill rotWithShape="0">
                <a:blip r:embed="rId4"/>
                <a:stretch>
                  <a:fillRect l="-25735" b="-13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3124200" y="49530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81400" y="44958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81400" y="50292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91000" y="4519604"/>
            <a:ext cx="320309" cy="3571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48000" y="44958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12861" y="4508378"/>
            <a:ext cx="82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724400" y="49530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762499" y="4559422"/>
            <a:ext cx="266701" cy="3173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71379" y="5029200"/>
            <a:ext cx="400621" cy="3491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257800" y="4495800"/>
            <a:ext cx="3810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98730" y="1930522"/>
            <a:ext cx="320470" cy="2792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041730" y="1905000"/>
            <a:ext cx="320470" cy="2792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ctrTitle"/>
              </p:nvPr>
            </p:nvSpPr>
            <p:spPr>
              <a:xfrm>
                <a:off x="440591" y="1047909"/>
                <a:ext cx="2667000" cy="1470025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A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×3 ×4 ×5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×4 ×5 ×6</m:t>
                        </m:r>
                      </m:den>
                    </m:f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40591" y="1047909"/>
                <a:ext cx="2667000" cy="1470025"/>
              </a:xfrm>
              <a:blipFill rotWithShape="0">
                <a:blip r:embed="rId5"/>
                <a:stretch>
                  <a:fillRect l="-68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5"/>
              <p:cNvSpPr txBox="1">
                <a:spLocks/>
              </p:cNvSpPr>
              <p:nvPr/>
            </p:nvSpPr>
            <p:spPr>
              <a:xfrm>
                <a:off x="380575" y="4157292"/>
                <a:ext cx="246083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8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×4 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it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75" y="4157292"/>
                <a:ext cx="2460830" cy="1470025"/>
              </a:xfrm>
              <a:prstGeom prst="rect">
                <a:avLst/>
              </a:prstGeom>
              <a:blipFill rotWithShape="0">
                <a:blip r:embed="rId6"/>
                <a:stretch>
                  <a:fillRect l="-84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5"/>
              <p:cNvSpPr txBox="1">
                <a:spLocks/>
              </p:cNvSpPr>
              <p:nvPr/>
            </p:nvSpPr>
            <p:spPr>
              <a:xfrm>
                <a:off x="2955563" y="4100180"/>
                <a:ext cx="3217721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 ×2 ×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 ×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 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 ×3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it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63" y="4100180"/>
                <a:ext cx="3217721" cy="14700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626146" y="4768345"/>
            <a:ext cx="481445" cy="33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5"/>
              <p:cNvSpPr txBox="1">
                <a:spLocks/>
              </p:cNvSpPr>
              <p:nvPr/>
            </p:nvSpPr>
            <p:spPr>
              <a:xfrm>
                <a:off x="701035" y="2787913"/>
                <a:ext cx="2666999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×3 ×4 ×5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×4 ×5 ×6</m:t>
                        </m:r>
                      </m:den>
                    </m:f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it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5" y="2787913"/>
                <a:ext cx="2666999" cy="1470025"/>
              </a:xfrm>
              <a:prstGeom prst="rect">
                <a:avLst/>
              </a:prstGeom>
              <a:blipFill rotWithShape="0">
                <a:blip r:embed="rId8"/>
                <a:stretch>
                  <a:fillRect l="-77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itle 5"/>
          <p:cNvSpPr txBox="1">
            <a:spLocks/>
          </p:cNvSpPr>
          <p:nvPr/>
        </p:nvSpPr>
        <p:spPr>
          <a:xfrm>
            <a:off x="3308454" y="2776785"/>
            <a:ext cx="449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1" y="2198649"/>
            <a:ext cx="248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itle 5"/>
              <p:cNvSpPr txBox="1">
                <a:spLocks/>
              </p:cNvSpPr>
              <p:nvPr/>
            </p:nvSpPr>
            <p:spPr>
              <a:xfrm>
                <a:off x="3695700" y="2789893"/>
                <a:ext cx="43815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×3 ×4 ×5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×4 ×5 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2×3</m:t>
                        </m:r>
                      </m:den>
                    </m:f>
                  </m:oMath>
                </a14:m>
                <a:r>
                  <a:rPr lang="en-A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  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it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2789893"/>
                <a:ext cx="4381500" cy="14700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171379" y="3121979"/>
            <a:ext cx="339931" cy="339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601394" y="3620357"/>
            <a:ext cx="342206" cy="3422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724400" y="3121979"/>
            <a:ext cx="304801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57716" y="3620194"/>
            <a:ext cx="384697" cy="3846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812861" y="3124200"/>
            <a:ext cx="3048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949302" y="3581400"/>
            <a:ext cx="384698" cy="3846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257800" y="3121979"/>
            <a:ext cx="3048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377801" y="3620194"/>
            <a:ext cx="384698" cy="3846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798594" y="3063606"/>
                <a:ext cx="824345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94" y="3063606"/>
                <a:ext cx="824345" cy="9814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8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43" grpId="0"/>
      <p:bldP spid="44" grpId="0"/>
      <p:bldP spid="45" grpId="0"/>
      <p:bldP spid="49" grpId="0"/>
      <p:bldP spid="51" grpId="0"/>
      <p:bldP spid="53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791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Trang 123 bên trên</vt:lpstr>
      <vt:lpstr>PowerPoint Presentation</vt:lpstr>
      <vt:lpstr>Trong hai phân số (khác 0) có tử số bằng nhau, phân số nào có mẫu số bé hơn thì phân số đó lớn hơn</vt:lpstr>
      <vt:lpstr>Toán </vt:lpstr>
      <vt:lpstr> Bài 1: (&gt;, &lt;, =) ? </vt:lpstr>
      <vt:lpstr>a) Phân số bé hơn 1:  b) Phân số lớn hơn 1:</vt:lpstr>
      <vt:lpstr>Bài 3: Viết các phân số theo thứ tự từ bé đến lớn</vt:lpstr>
      <vt:lpstr>PowerPoint Presentation</vt:lpstr>
      <vt:lpstr>a) (2 ×3 ×4 ×5)/(3 ×4 ×5 ×6)  </vt:lpstr>
      <vt:lpstr>2. Phân số nào sau đây bằng phân số 2/3 ? </vt:lpstr>
      <vt:lpstr>PowerPoint Presentation</vt:lpstr>
      <vt:lpstr>PowerPoint Presentation</vt:lpstr>
      <vt:lpstr>Tiết học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Admin</cp:lastModifiedBy>
  <cp:revision>91</cp:revision>
  <dcterms:created xsi:type="dcterms:W3CDTF">2020-04-03T15:29:43Z</dcterms:created>
  <dcterms:modified xsi:type="dcterms:W3CDTF">2022-03-06T07:51:20Z</dcterms:modified>
</cp:coreProperties>
</file>