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0" r:id="rId2"/>
    <p:sldId id="354" r:id="rId3"/>
    <p:sldId id="310" r:id="rId4"/>
    <p:sldId id="321" r:id="rId5"/>
    <p:sldId id="376" r:id="rId6"/>
    <p:sldId id="348" r:id="rId7"/>
    <p:sldId id="337" r:id="rId8"/>
    <p:sldId id="339" r:id="rId9"/>
    <p:sldId id="341" r:id="rId10"/>
    <p:sldId id="383" r:id="rId11"/>
    <p:sldId id="384" r:id="rId12"/>
    <p:sldId id="385" r:id="rId13"/>
    <p:sldId id="386" r:id="rId14"/>
    <p:sldId id="387" r:id="rId15"/>
    <p:sldId id="3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503708" y="770581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tháng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….</a:t>
            </a: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endParaRPr lang="en-US" sz="4400" b="1" kern="0" dirty="0">
              <a:solidFill>
                <a:srgbClr val="0E2D6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7 863 : 3 = 2 621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x 4 =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: 2 = 1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(2 000 + 7 015)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762000" y="10477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(2 000 + 7 015)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9 015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3 005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667500" y="10096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(1 + 4)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96075" y="32480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527</Words>
  <Application>Microsoft Office PowerPoint</Application>
  <PresentationFormat>Widescreen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Inter</vt:lpstr>
      <vt:lpstr>Orelega One</vt:lpstr>
      <vt:lpstr>Arial</vt:lpstr>
      <vt:lpstr>Bebas Neue</vt:lpstr>
      <vt:lpstr>Calibri</vt:lpstr>
      <vt:lpstr>Cambria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29</cp:revision>
  <dcterms:created xsi:type="dcterms:W3CDTF">2022-11-25T06:41:37Z</dcterms:created>
  <dcterms:modified xsi:type="dcterms:W3CDTF">2023-01-12T06:56:38Z</dcterms:modified>
</cp:coreProperties>
</file>