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8"/>
  </p:notesMasterIdLst>
  <p:sldIdLst>
    <p:sldId id="257" r:id="rId4"/>
    <p:sldId id="262" r:id="rId5"/>
    <p:sldId id="258" r:id="rId6"/>
    <p:sldId id="263" r:id="rId7"/>
    <p:sldId id="264" r:id="rId8"/>
    <p:sldId id="265" r:id="rId9"/>
    <p:sldId id="277" r:id="rId10"/>
    <p:sldId id="268" r:id="rId11"/>
    <p:sldId id="269" r:id="rId12"/>
    <p:sldId id="271" r:id="rId13"/>
    <p:sldId id="278" r:id="rId14"/>
    <p:sldId id="273" r:id="rId15"/>
    <p:sldId id="279" r:id="rId16"/>
    <p:sldId id="274" r:id="rId17"/>
    <p:sldId id="280" r:id="rId18"/>
    <p:sldId id="281" r:id="rId19"/>
    <p:sldId id="282" r:id="rId20"/>
    <p:sldId id="284" r:id="rId21"/>
    <p:sldId id="285" r:id="rId22"/>
    <p:sldId id="286" r:id="rId23"/>
    <p:sldId id="275" r:id="rId24"/>
    <p:sldId id="260" r:id="rId25"/>
    <p:sldId id="276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0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1BC8DA3D-4905-4A28-A187-15A29B004ADD}"/>
              </a:ext>
            </a:extLst>
          </p:cNvPr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xmlns="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xmlns="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310BF35-F4D0-4EC4-9F3F-CC8B5470C1EA}"/>
              </a:ext>
            </a:extLst>
          </p:cNvPr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xmlns="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xmlns="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</a:p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xmlns="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xmlns="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xmlns="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xmlns="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xmlns="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xmlns="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753</Words>
  <Application>Microsoft Office PowerPoint</Application>
  <PresentationFormat>Custom</PresentationFormat>
  <Paragraphs>160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42</cp:revision>
  <dcterms:created xsi:type="dcterms:W3CDTF">2022-11-23T01:38:25Z</dcterms:created>
  <dcterms:modified xsi:type="dcterms:W3CDTF">2023-03-20T08:57:35Z</dcterms:modified>
</cp:coreProperties>
</file>