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7"/>
  </p:notesMasterIdLst>
  <p:sldIdLst>
    <p:sldId id="290" r:id="rId3"/>
    <p:sldId id="258" r:id="rId4"/>
    <p:sldId id="259" r:id="rId5"/>
    <p:sldId id="329" r:id="rId6"/>
    <p:sldId id="411" r:id="rId7"/>
    <p:sldId id="413" r:id="rId8"/>
    <p:sldId id="415" r:id="rId9"/>
    <p:sldId id="261" r:id="rId10"/>
    <p:sldId id="262" r:id="rId11"/>
    <p:sldId id="264" r:id="rId12"/>
    <p:sldId id="266" r:id="rId13"/>
    <p:sldId id="416" r:id="rId14"/>
    <p:sldId id="265" r:id="rId15"/>
    <p:sldId id="263" r:id="rId16"/>
    <p:sldId id="417" r:id="rId17"/>
    <p:sldId id="267" r:id="rId18"/>
    <p:sldId id="268" r:id="rId19"/>
    <p:sldId id="269" r:id="rId20"/>
    <p:sldId id="270" r:id="rId21"/>
    <p:sldId id="271" r:id="rId22"/>
    <p:sldId id="418" r:id="rId23"/>
    <p:sldId id="272" r:id="rId24"/>
    <p:sldId id="275" r:id="rId25"/>
    <p:sldId id="27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146B"/>
    <a:srgbClr val="F4C8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-120" y="-2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3E1933-BC59-4437-B5A4-8E8909CFF3CF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303E9B-CA44-4F6A-B0E4-4D77EAF62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783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5E069C-371B-FA67-3A13-049DBE38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3562F91-50B8-B3F0-177A-C2A5BAB5D4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53B0450-BC2E-EFBC-D9AF-C49C1AD89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8338A8-6303-22DB-D207-6B6034B02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879D890-625F-6628-2458-667833C8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63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842B34-A576-2EE6-92FE-17812127B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DD3B15C-DC3C-66A3-9879-9A3B325FE9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2C4DDC0-26DD-BA59-0597-0B2FEEDCC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006403B-B931-DD15-C960-A4E8BE053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258C880-EB52-40E5-41C6-E89857038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96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76D468B-43C8-AA2D-51CD-4611A81DDC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92EF7FA-D308-7168-CA0C-3DE8E1C6E4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75268D-804A-FE16-2CC7-E8DD635AE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D6BB38-C90A-44B5-3827-612AD90D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6FE178-DA7F-E93B-0507-8A4B23EDC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96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90261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44741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03625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1367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06106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86067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70086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3516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2E88E6-E7C9-EB7E-A52A-081487229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4AF21E1-E974-3AF3-5555-ED91CE6E1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008B44-A380-2F4D-53E0-596F98EA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83181D3-CB13-7BC7-CEC1-0CF3C2953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B007F-FB27-8AFD-2749-56E322FEB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41165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26123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04212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38555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42195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59064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75485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96410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96000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08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276020-F942-9D51-5DDB-5AE758F1B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0D61827-1E4F-5A98-3316-52BF13B67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0FF8BCF-7E55-3875-DFCB-832A022AD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1AA55F2-95BC-EF7B-A82F-108C49044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AE79F0-9941-3AE0-81FF-DFAAD53B1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45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97321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7317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0BCBB0-9A16-F2C4-F4F3-3E04E1B00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5D2203-ACFB-708C-7373-874D222C04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92ED620-D0EE-25EA-B157-7B9C93BD4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F3C514D-29DC-D7BF-C0C0-E71557857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EC00214-FE81-EE80-39F4-AD0A261C1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9D6DFCE-4C1A-2149-49C7-CA8436C54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67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C90A1A-0432-9880-232A-AEBD929DD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4FBC9A0-4AA6-93D5-8E1D-FDCEC8904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7DEF4CB-BD0E-0D1B-4680-E453DF3E39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15405A1-1920-D78B-D7D1-71E7A6835E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41AF4DD-3B4C-7483-C012-6D86BE9FB8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7DB491A-6042-8D4B-A105-8570A3772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DF73BE3-648F-F6C5-B1A3-482E8614F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EA610A9-E349-D863-E8BF-D0EC61AD5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4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154FCE-9AFB-CAD6-F732-D67F0FA70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AE04188-90C7-72E5-AB95-68F792BF8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F28F934-A868-D465-EBBE-E289272B0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3AF4BF7-A12D-640F-4448-D3AFB288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04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8BD6FA0-176E-204C-7718-C308FCB21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D715F16-EA32-BF37-A5BD-CBF4CD4D7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3C4D6E9-48BA-9CB4-C4FC-97A1DDD84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92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839588-354B-0DEA-65E8-CA8A44202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9AAC32A-513F-FB6F-BF22-8201A32FF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BAA64CA-788E-925B-40EB-2F66079BD7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72A23B0-749F-1FB2-55D4-64431A8B6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D80D460-98D0-8F29-D021-C943C279A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2DF3147-01E7-E0E7-5472-745657106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27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A307D8-9EF3-5AD5-AD07-BF49FDDD2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CB1E038-2FCA-D785-363B-6CBFF2414E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D711BC3-C59C-8E83-696C-C9EF5B3FB6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027B6B6-547B-1C8B-77E1-EFF10B77C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6BAA0E6-14FA-9A01-54CB-3BBD39B66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9D96A43-486A-CF81-FA0A-05BBC116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36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E017550-A445-1591-E0A9-20E61B8B3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2515E69-A6D5-B65C-8549-9B2A83F95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9D469A2-0559-9C54-0137-80A58C364C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B64C3-5CEF-49A8-B7BF-3FBFBF1EE644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D549EA8-DC73-FB30-EDDE-4995F56985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DEAEA14-848B-8631-0DFA-34CDDC1303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CB755DD2-56EC-4FA9-A494-169597F367B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476" y="390524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181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9Slide.vn - 2019">
            <a:extLst>
              <a:ext uri="{FF2B5EF4-FFF2-40B4-BE49-F238E27FC236}">
                <a16:creationId xmlns:a16="http://schemas.microsoft.com/office/drawing/2014/main" xmlns="" id="{D080744F-EB8E-4B9C-B363-C9DC5D481E5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69FCA111-A9A3-4719-836F-750AA2EC20C6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67965" y="-1373833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F1C08F88-92AE-4D7A-B231-1B21ACD27540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012" y="-24005598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3E91CABF-62CA-471A-99CF-A85C94B289B4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3155" y="632869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87A408C1-AB1F-4283-961B-C7EC66F05039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892" y="25262693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264035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microsoft.com/office/2007/relationships/media" Target="../media/media1.mp3"/><Relationship Id="rId16" Type="http://schemas.openxmlformats.org/officeDocument/2006/relationships/image" Target="../media/image13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5" Type="http://schemas.microsoft.com/office/2007/relationships/media" Target="../media/media3.mp3"/><Relationship Id="rId15" Type="http://schemas.openxmlformats.org/officeDocument/2006/relationships/image" Target="../media/image12.gif"/><Relationship Id="rId10" Type="http://schemas.openxmlformats.org/officeDocument/2006/relationships/audio" Target="../media/audio1.wav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4.png"/><Relationship Id="rId3" Type="http://schemas.microsoft.com/office/2007/relationships/media" Target="../media/media2.mp3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1.png"/><Relationship Id="rId5" Type="http://schemas.microsoft.com/office/2007/relationships/media" Target="../media/media3.mp3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4.png"/><Relationship Id="rId3" Type="http://schemas.microsoft.com/office/2007/relationships/media" Target="../media/media2.mp3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0.png"/><Relationship Id="rId5" Type="http://schemas.microsoft.com/office/2007/relationships/media" Target="../media/media3.mp3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1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8.png"/><Relationship Id="rId5" Type="http://schemas.microsoft.com/office/2007/relationships/media" Target="../media/media3.mp3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CDC3CE7F-2EA1-2FBE-566C-6FD512DA7268}"/>
              </a:ext>
            </a:extLst>
          </p:cNvPr>
          <p:cNvGrpSpPr/>
          <p:nvPr/>
        </p:nvGrpSpPr>
        <p:grpSpPr>
          <a:xfrm>
            <a:off x="1" y="0"/>
            <a:ext cx="12192000" cy="6857999"/>
            <a:chOff x="1" y="0"/>
            <a:chExt cx="12192000" cy="6857999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xmlns="" id="{0B6D2547-761A-0ABA-3292-988D616C92EF}"/>
                </a:ext>
              </a:extLst>
            </p:cNvPr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" name="Picture 2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xmlns="" id="{E94F91EE-1DF2-BB3C-6636-295F714DC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1000"/>
                      </a14:imgEffect>
                      <a14:imgEffect>
                        <a14:colorTemperature colorTemp="5888"/>
                      </a14:imgEffect>
                      <a14:imgEffect>
                        <a14:saturation sat="160000"/>
                      </a14:imgEffect>
                      <a14:imgEffect>
                        <a14:brightnessContrast brigh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" b="-1"/>
            <a:stretch/>
          </p:blipFill>
          <p:spPr>
            <a:xfrm>
              <a:off x="1" y="0"/>
              <a:ext cx="12192000" cy="6857999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84166B5-61C8-5D37-0040-2CC1B06D4556}"/>
              </a:ext>
            </a:extLst>
          </p:cNvPr>
          <p:cNvSpPr/>
          <p:nvPr/>
        </p:nvSpPr>
        <p:spPr>
          <a:xfrm>
            <a:off x="3114675" y="98071"/>
            <a:ext cx="8886825" cy="3016957"/>
          </a:xfrm>
          <a:custGeom>
            <a:avLst/>
            <a:gdLst>
              <a:gd name="connsiteX0" fmla="*/ 0 w 8886825"/>
              <a:gd name="connsiteY0" fmla="*/ 502836 h 3016957"/>
              <a:gd name="connsiteX1" fmla="*/ 727186 w 8886825"/>
              <a:gd name="connsiteY1" fmla="*/ 0 h 3016957"/>
              <a:gd name="connsiteX2" fmla="*/ 8159638 w 8886825"/>
              <a:gd name="connsiteY2" fmla="*/ 0 h 3016957"/>
              <a:gd name="connsiteX3" fmla="*/ 8886825 w 8886825"/>
              <a:gd name="connsiteY3" fmla="*/ 502836 h 3016957"/>
              <a:gd name="connsiteX4" fmla="*/ 8886825 w 8886825"/>
              <a:gd name="connsiteY4" fmla="*/ 2514121 h 3016957"/>
              <a:gd name="connsiteX5" fmla="*/ 8159638 w 8886825"/>
              <a:gd name="connsiteY5" fmla="*/ 3016957 h 3016957"/>
              <a:gd name="connsiteX6" fmla="*/ 727186 w 8886825"/>
              <a:gd name="connsiteY6" fmla="*/ 3016957 h 3016957"/>
              <a:gd name="connsiteX7" fmla="*/ 0 w 8886825"/>
              <a:gd name="connsiteY7" fmla="*/ 2514121 h 3016957"/>
              <a:gd name="connsiteX8" fmla="*/ 0 w 8886825"/>
              <a:gd name="connsiteY8" fmla="*/ 502836 h 3016957"/>
              <a:gd name="connsiteX0" fmla="*/ 0 w 8886825"/>
              <a:gd name="connsiteY0" fmla="*/ 502836 h 3016957"/>
              <a:gd name="connsiteX1" fmla="*/ 727186 w 8886825"/>
              <a:gd name="connsiteY1" fmla="*/ 0 h 3016957"/>
              <a:gd name="connsiteX2" fmla="*/ 8159638 w 8886825"/>
              <a:gd name="connsiteY2" fmla="*/ 0 h 3016957"/>
              <a:gd name="connsiteX3" fmla="*/ 8886825 w 8886825"/>
              <a:gd name="connsiteY3" fmla="*/ 502836 h 3016957"/>
              <a:gd name="connsiteX4" fmla="*/ 8886825 w 8886825"/>
              <a:gd name="connsiteY4" fmla="*/ 2514121 h 3016957"/>
              <a:gd name="connsiteX5" fmla="*/ 8159638 w 8886825"/>
              <a:gd name="connsiteY5" fmla="*/ 3016957 h 3016957"/>
              <a:gd name="connsiteX6" fmla="*/ 727186 w 8886825"/>
              <a:gd name="connsiteY6" fmla="*/ 3016957 h 3016957"/>
              <a:gd name="connsiteX7" fmla="*/ 0 w 8886825"/>
              <a:gd name="connsiteY7" fmla="*/ 2514121 h 3016957"/>
              <a:gd name="connsiteX8" fmla="*/ 0 w 8886825"/>
              <a:gd name="connsiteY8" fmla="*/ 502836 h 3016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86825" h="3016957" fill="none" extrusionOk="0">
                <a:moveTo>
                  <a:pt x="0" y="502836"/>
                </a:moveTo>
                <a:cubicBezTo>
                  <a:pt x="1881" y="271464"/>
                  <a:pt x="368432" y="56277"/>
                  <a:pt x="727186" y="0"/>
                </a:cubicBezTo>
                <a:cubicBezTo>
                  <a:pt x="3351080" y="93129"/>
                  <a:pt x="6342525" y="324981"/>
                  <a:pt x="8159638" y="0"/>
                </a:cubicBezTo>
                <a:cubicBezTo>
                  <a:pt x="8553620" y="-47717"/>
                  <a:pt x="8834697" y="211767"/>
                  <a:pt x="8886825" y="502836"/>
                </a:cubicBezTo>
                <a:cubicBezTo>
                  <a:pt x="9054637" y="1485679"/>
                  <a:pt x="8716137" y="1878469"/>
                  <a:pt x="8886825" y="2514121"/>
                </a:cubicBezTo>
                <a:cubicBezTo>
                  <a:pt x="8903128" y="2721014"/>
                  <a:pt x="8508662" y="2972636"/>
                  <a:pt x="8159638" y="3016957"/>
                </a:cubicBezTo>
                <a:cubicBezTo>
                  <a:pt x="6031593" y="3168273"/>
                  <a:pt x="3359968" y="3276504"/>
                  <a:pt x="727186" y="3016957"/>
                </a:cubicBezTo>
                <a:cubicBezTo>
                  <a:pt x="422469" y="3008692"/>
                  <a:pt x="-88995" y="2806691"/>
                  <a:pt x="0" y="2514121"/>
                </a:cubicBezTo>
                <a:cubicBezTo>
                  <a:pt x="105242" y="1764517"/>
                  <a:pt x="-36826" y="1189431"/>
                  <a:pt x="0" y="502836"/>
                </a:cubicBezTo>
                <a:close/>
              </a:path>
              <a:path w="8886825" h="3016957" stroke="0" extrusionOk="0">
                <a:moveTo>
                  <a:pt x="0" y="502836"/>
                </a:moveTo>
                <a:cubicBezTo>
                  <a:pt x="60976" y="257587"/>
                  <a:pt x="324742" y="-33306"/>
                  <a:pt x="727186" y="0"/>
                </a:cubicBezTo>
                <a:cubicBezTo>
                  <a:pt x="2614725" y="2733"/>
                  <a:pt x="6569458" y="-33953"/>
                  <a:pt x="8159638" y="0"/>
                </a:cubicBezTo>
                <a:cubicBezTo>
                  <a:pt x="8511372" y="-7782"/>
                  <a:pt x="8960720" y="183750"/>
                  <a:pt x="8886825" y="502836"/>
                </a:cubicBezTo>
                <a:cubicBezTo>
                  <a:pt x="8940691" y="858117"/>
                  <a:pt x="9047050" y="1968165"/>
                  <a:pt x="8886825" y="2514121"/>
                </a:cubicBezTo>
                <a:cubicBezTo>
                  <a:pt x="8852131" y="2782313"/>
                  <a:pt x="8515718" y="3008698"/>
                  <a:pt x="8159638" y="3016957"/>
                </a:cubicBezTo>
                <a:cubicBezTo>
                  <a:pt x="6765688" y="2577467"/>
                  <a:pt x="2294398" y="3151944"/>
                  <a:pt x="727186" y="3016957"/>
                </a:cubicBezTo>
                <a:cubicBezTo>
                  <a:pt x="310807" y="3047216"/>
                  <a:pt x="-31043" y="2753355"/>
                  <a:pt x="0" y="2514121"/>
                </a:cubicBezTo>
                <a:cubicBezTo>
                  <a:pt x="54031" y="1669711"/>
                  <a:pt x="83713" y="1104484"/>
                  <a:pt x="0" y="502836"/>
                </a:cubicBezTo>
                <a:close/>
              </a:path>
              <a:path w="8886825" h="3016957" fill="none" stroke="0" extrusionOk="0">
                <a:moveTo>
                  <a:pt x="0" y="502836"/>
                </a:moveTo>
                <a:cubicBezTo>
                  <a:pt x="9448" y="237861"/>
                  <a:pt x="376623" y="78458"/>
                  <a:pt x="727186" y="0"/>
                </a:cubicBezTo>
                <a:cubicBezTo>
                  <a:pt x="3765773" y="116686"/>
                  <a:pt x="6069043" y="243987"/>
                  <a:pt x="8159638" y="0"/>
                </a:cubicBezTo>
                <a:cubicBezTo>
                  <a:pt x="8545245" y="-21285"/>
                  <a:pt x="8866338" y="209035"/>
                  <a:pt x="8886825" y="502836"/>
                </a:cubicBezTo>
                <a:cubicBezTo>
                  <a:pt x="9053953" y="1452944"/>
                  <a:pt x="8763745" y="1824764"/>
                  <a:pt x="8886825" y="2514121"/>
                </a:cubicBezTo>
                <a:cubicBezTo>
                  <a:pt x="8842044" y="2784077"/>
                  <a:pt x="8479898" y="2977770"/>
                  <a:pt x="8159638" y="3016957"/>
                </a:cubicBezTo>
                <a:cubicBezTo>
                  <a:pt x="5624869" y="2777724"/>
                  <a:pt x="3232195" y="2989966"/>
                  <a:pt x="727186" y="3016957"/>
                </a:cubicBezTo>
                <a:cubicBezTo>
                  <a:pt x="380226" y="3006396"/>
                  <a:pt x="-68567" y="2787224"/>
                  <a:pt x="0" y="2514121"/>
                </a:cubicBezTo>
                <a:cubicBezTo>
                  <a:pt x="60039" y="1870234"/>
                  <a:pt x="-15430" y="1293435"/>
                  <a:pt x="0" y="502836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custGeom>
                    <a:avLst/>
                    <a:gdLst>
                      <a:gd name="connsiteX0" fmla="*/ 0 w 6145071"/>
                      <a:gd name="connsiteY0" fmla="*/ 502836 h 3016957"/>
                      <a:gd name="connsiteX1" fmla="*/ 502836 w 6145071"/>
                      <a:gd name="connsiteY1" fmla="*/ 0 h 3016957"/>
                      <a:gd name="connsiteX2" fmla="*/ 5642235 w 6145071"/>
                      <a:gd name="connsiteY2" fmla="*/ 0 h 3016957"/>
                      <a:gd name="connsiteX3" fmla="*/ 6145071 w 6145071"/>
                      <a:gd name="connsiteY3" fmla="*/ 502836 h 3016957"/>
                      <a:gd name="connsiteX4" fmla="*/ 6145071 w 6145071"/>
                      <a:gd name="connsiteY4" fmla="*/ 2514121 h 3016957"/>
                      <a:gd name="connsiteX5" fmla="*/ 5642235 w 6145071"/>
                      <a:gd name="connsiteY5" fmla="*/ 3016957 h 3016957"/>
                      <a:gd name="connsiteX6" fmla="*/ 502836 w 6145071"/>
                      <a:gd name="connsiteY6" fmla="*/ 3016957 h 3016957"/>
                      <a:gd name="connsiteX7" fmla="*/ 0 w 6145071"/>
                      <a:gd name="connsiteY7" fmla="*/ 2514121 h 3016957"/>
                      <a:gd name="connsiteX8" fmla="*/ 0 w 6145071"/>
                      <a:gd name="connsiteY8" fmla="*/ 502836 h 3016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145071" h="3016957" fill="none" extrusionOk="0">
                        <a:moveTo>
                          <a:pt x="0" y="502836"/>
                        </a:moveTo>
                        <a:cubicBezTo>
                          <a:pt x="381" y="235436"/>
                          <a:pt x="246035" y="35091"/>
                          <a:pt x="502836" y="0"/>
                        </a:cubicBezTo>
                        <a:cubicBezTo>
                          <a:pt x="2558399" y="72427"/>
                          <a:pt x="4303953" y="61419"/>
                          <a:pt x="5642235" y="0"/>
                        </a:cubicBezTo>
                        <a:cubicBezTo>
                          <a:pt x="5918373" y="-10817"/>
                          <a:pt x="6127236" y="219733"/>
                          <a:pt x="6145071" y="502836"/>
                        </a:cubicBezTo>
                        <a:cubicBezTo>
                          <a:pt x="6245947" y="1471007"/>
                          <a:pt x="6037758" y="1847899"/>
                          <a:pt x="6145071" y="2514121"/>
                        </a:cubicBezTo>
                        <a:cubicBezTo>
                          <a:pt x="6150339" y="2765094"/>
                          <a:pt x="5890687" y="2984160"/>
                          <a:pt x="5642235" y="3016957"/>
                        </a:cubicBezTo>
                        <a:cubicBezTo>
                          <a:pt x="3935308" y="3046784"/>
                          <a:pt x="2304758" y="2937651"/>
                          <a:pt x="502836" y="3016957"/>
                        </a:cubicBezTo>
                        <a:cubicBezTo>
                          <a:pt x="278441" y="3010930"/>
                          <a:pt x="-31020" y="2797964"/>
                          <a:pt x="0" y="2514121"/>
                        </a:cubicBezTo>
                        <a:cubicBezTo>
                          <a:pt x="50037" y="1825730"/>
                          <a:pt x="770" y="1287298"/>
                          <a:pt x="0" y="502836"/>
                        </a:cubicBezTo>
                        <a:close/>
                      </a:path>
                      <a:path w="6145071" h="3016957" stroke="0" extrusionOk="0">
                        <a:moveTo>
                          <a:pt x="0" y="502836"/>
                        </a:moveTo>
                        <a:cubicBezTo>
                          <a:pt x="47776" y="238150"/>
                          <a:pt x="227120" y="4152"/>
                          <a:pt x="502836" y="0"/>
                        </a:cubicBezTo>
                        <a:cubicBezTo>
                          <a:pt x="1800561" y="123000"/>
                          <a:pt x="4510746" y="-96860"/>
                          <a:pt x="5642235" y="0"/>
                        </a:cubicBezTo>
                        <a:cubicBezTo>
                          <a:pt x="5905833" y="-10755"/>
                          <a:pt x="6169694" y="175485"/>
                          <a:pt x="6145071" y="502836"/>
                        </a:cubicBezTo>
                        <a:cubicBezTo>
                          <a:pt x="6148244" y="864050"/>
                          <a:pt x="6239338" y="1963101"/>
                          <a:pt x="6145071" y="2514121"/>
                        </a:cubicBezTo>
                        <a:cubicBezTo>
                          <a:pt x="6117264" y="2801904"/>
                          <a:pt x="5893332" y="3012602"/>
                          <a:pt x="5642235" y="3016957"/>
                        </a:cubicBezTo>
                        <a:cubicBezTo>
                          <a:pt x="4659732" y="2856250"/>
                          <a:pt x="1596116" y="3056624"/>
                          <a:pt x="502836" y="3016957"/>
                        </a:cubicBezTo>
                        <a:cubicBezTo>
                          <a:pt x="206762" y="3013248"/>
                          <a:pt x="-17059" y="2784102"/>
                          <a:pt x="0" y="2514121"/>
                        </a:cubicBezTo>
                        <a:cubicBezTo>
                          <a:pt x="32216" y="1773402"/>
                          <a:pt x="57206" y="1120045"/>
                          <a:pt x="0" y="50283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1C86701-624B-4D70-B1B6-773C796A04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2580" y="155775"/>
            <a:ext cx="3090940" cy="12314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9B379A5-E7AB-4F50-9736-C197B7016A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0387" y="1168827"/>
            <a:ext cx="8736325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76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50738B32-F02F-61E9-FCD6-293D634C0FD1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xmlns="" id="{4133A239-9062-32DD-1227-667226A55831}"/>
              </a:ext>
            </a:extLst>
          </p:cNvPr>
          <p:cNvSpPr/>
          <p:nvPr/>
        </p:nvSpPr>
        <p:spPr>
          <a:xfrm>
            <a:off x="605884" y="375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7741893-F424-9620-6A14-3D87DE5F72C6}"/>
              </a:ext>
            </a:extLst>
          </p:cNvPr>
          <p:cNvSpPr txBox="1"/>
          <p:nvPr/>
        </p:nvSpPr>
        <p:spPr>
          <a:xfrm>
            <a:off x="1219200" y="375920"/>
            <a:ext cx="6441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Đặt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tính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rồi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tính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B19B476-CD34-4510-A9B4-2EC3011F24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" y="1543050"/>
            <a:ext cx="10884520" cy="10096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CE6D7A1-5B2E-4542-97DD-D02A5CA468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3216" y="3019666"/>
            <a:ext cx="4797968" cy="321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91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xmlns="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CA680D2F-1DAF-497E-A9FD-E0AE064E5C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172" y="3415462"/>
            <a:ext cx="634779" cy="103680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6D595E8D-55E9-4020-B959-79C78BB782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129" y="770710"/>
            <a:ext cx="5510521" cy="3810815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1E7633C2-A753-4734-BC09-7940FFE7C791}"/>
              </a:ext>
            </a:extLst>
          </p:cNvPr>
          <p:cNvGrpSpPr/>
          <p:nvPr/>
        </p:nvGrpSpPr>
        <p:grpSpPr>
          <a:xfrm>
            <a:off x="1827441" y="1720223"/>
            <a:ext cx="2572521" cy="1631502"/>
            <a:chOff x="413254" y="1441024"/>
            <a:chExt cx="1968173" cy="1631502"/>
          </a:xfrm>
        </p:grpSpPr>
        <p:sp>
          <p:nvSpPr>
            <p:cNvPr id="34" name="TextBox 43">
              <a:extLst>
                <a:ext uri="{FF2B5EF4-FFF2-40B4-BE49-F238E27FC236}">
                  <a16:creationId xmlns:a16="http://schemas.microsoft.com/office/drawing/2014/main" xmlns="" id="{3ECAC177-392B-4FDE-9A92-E34FA34CB5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4000" b="1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35" name="TextBox 49">
              <a:extLst>
                <a:ext uri="{FF2B5EF4-FFF2-40B4-BE49-F238E27FC236}">
                  <a16:creationId xmlns:a16="http://schemas.microsoft.com/office/drawing/2014/main" xmlns="" id="{50653697-BAB4-4E49-8DB3-7E0E55752F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4000" b="1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5 025</a:t>
              </a:r>
            </a:p>
          </p:txBody>
        </p:sp>
        <p:grpSp>
          <p:nvGrpSpPr>
            <p:cNvPr id="36" name="Group 66">
              <a:extLst>
                <a:ext uri="{FF2B5EF4-FFF2-40B4-BE49-F238E27FC236}">
                  <a16:creationId xmlns:a16="http://schemas.microsoft.com/office/drawing/2014/main" xmlns="" id="{CB98120E-90B8-4DC5-8826-616CC0BC05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xmlns="" id="{D7281D25-059C-48D0-A2BA-7730D99E53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xmlns="" id="{B1C5CF74-8144-4D40-B24E-0FDCD5D021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</p:grp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4090C8A0-82BF-4AF8-9B7E-E8530E4DE0D9}"/>
              </a:ext>
            </a:extLst>
          </p:cNvPr>
          <p:cNvSpPr txBox="1"/>
          <p:nvPr/>
        </p:nvSpPr>
        <p:spPr>
          <a:xfrm>
            <a:off x="3141573" y="2351283"/>
            <a:ext cx="3826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384310DF-C9B1-4157-88ED-A9F187DAA3E8}"/>
              </a:ext>
            </a:extLst>
          </p:cNvPr>
          <p:cNvSpPr txBox="1"/>
          <p:nvPr/>
        </p:nvSpPr>
        <p:spPr>
          <a:xfrm>
            <a:off x="1819625" y="211423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842F9681-EDA5-49EB-A9BB-D2723A1158E3}"/>
              </a:ext>
            </a:extLst>
          </p:cNvPr>
          <p:cNvSpPr txBox="1"/>
          <p:nvPr/>
        </p:nvSpPr>
        <p:spPr>
          <a:xfrm>
            <a:off x="2185656" y="211559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14994A81-431D-49B2-B54F-523B8ED4B573}"/>
              </a:ext>
            </a:extLst>
          </p:cNvPr>
          <p:cNvSpPr txBox="1"/>
          <p:nvPr/>
        </p:nvSpPr>
        <p:spPr>
          <a:xfrm>
            <a:off x="3404856" y="235508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7E84DA33-2F97-49CD-B172-B6605041BF39}"/>
              </a:ext>
            </a:extLst>
          </p:cNvPr>
          <p:cNvSpPr txBox="1"/>
          <p:nvPr/>
        </p:nvSpPr>
        <p:spPr>
          <a:xfrm>
            <a:off x="2185656" y="2586403"/>
            <a:ext cx="424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83C47CA8-1BED-4E03-ACFA-CB6F1327FE60}"/>
              </a:ext>
            </a:extLst>
          </p:cNvPr>
          <p:cNvSpPr txBox="1"/>
          <p:nvPr/>
        </p:nvSpPr>
        <p:spPr>
          <a:xfrm>
            <a:off x="3657949" y="2356443"/>
            <a:ext cx="371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8B6F9C51-65DC-4A42-B88E-49898980911B}"/>
              </a:ext>
            </a:extLst>
          </p:cNvPr>
          <p:cNvSpPr txBox="1"/>
          <p:nvPr/>
        </p:nvSpPr>
        <p:spPr>
          <a:xfrm>
            <a:off x="2441470" y="25823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C2B86F44-3F60-4AF7-BA24-415C219B7CB3}"/>
              </a:ext>
            </a:extLst>
          </p:cNvPr>
          <p:cNvSpPr txBox="1"/>
          <p:nvPr/>
        </p:nvSpPr>
        <p:spPr>
          <a:xfrm>
            <a:off x="2436027" y="30776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E1BEBA3D-A415-4495-BF9F-230727EA6BC5}"/>
              </a:ext>
            </a:extLst>
          </p:cNvPr>
          <p:cNvSpPr txBox="1"/>
          <p:nvPr/>
        </p:nvSpPr>
        <p:spPr>
          <a:xfrm>
            <a:off x="2712252" y="30776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A11F494F-28AA-499C-A5FF-EA12CA663322}"/>
              </a:ext>
            </a:extLst>
          </p:cNvPr>
          <p:cNvSpPr txBox="1"/>
          <p:nvPr/>
        </p:nvSpPr>
        <p:spPr>
          <a:xfrm>
            <a:off x="3905599" y="2356443"/>
            <a:ext cx="371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CFAACD79-4A37-4B66-9B88-4714B2B246A9}"/>
              </a:ext>
            </a:extLst>
          </p:cNvPr>
          <p:cNvSpPr txBox="1"/>
          <p:nvPr/>
        </p:nvSpPr>
        <p:spPr>
          <a:xfrm>
            <a:off x="2731302" y="354434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AFC87918-EE24-4428-B94E-33F544D58F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0929" y="885010"/>
            <a:ext cx="5510521" cy="3810815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01EB10EF-1295-4DEF-BE43-DBE731352B8E}"/>
              </a:ext>
            </a:extLst>
          </p:cNvPr>
          <p:cNvGrpSpPr/>
          <p:nvPr/>
        </p:nvGrpSpPr>
        <p:grpSpPr>
          <a:xfrm>
            <a:off x="7447191" y="1805948"/>
            <a:ext cx="2572521" cy="1631502"/>
            <a:chOff x="413254" y="1441024"/>
            <a:chExt cx="1968173" cy="1631502"/>
          </a:xfrm>
        </p:grpSpPr>
        <p:sp>
          <p:nvSpPr>
            <p:cNvPr id="54" name="TextBox 43">
              <a:extLst>
                <a:ext uri="{FF2B5EF4-FFF2-40B4-BE49-F238E27FC236}">
                  <a16:creationId xmlns:a16="http://schemas.microsoft.com/office/drawing/2014/main" xmlns="" id="{D05E623B-9CD1-40A9-8B2D-B78B5A951F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4000" b="1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55" name="TextBox 49">
              <a:extLst>
                <a:ext uri="{FF2B5EF4-FFF2-40B4-BE49-F238E27FC236}">
                  <a16:creationId xmlns:a16="http://schemas.microsoft.com/office/drawing/2014/main" xmlns="" id="{CA64085C-CFAD-42A5-AA8A-F202A60BF7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4000" b="1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3 296</a:t>
              </a:r>
            </a:p>
          </p:txBody>
        </p:sp>
        <p:grpSp>
          <p:nvGrpSpPr>
            <p:cNvPr id="56" name="Group 66">
              <a:extLst>
                <a:ext uri="{FF2B5EF4-FFF2-40B4-BE49-F238E27FC236}">
                  <a16:creationId xmlns:a16="http://schemas.microsoft.com/office/drawing/2014/main" xmlns="" id="{E75F60EC-ADBF-4AEC-942D-7DC26371B75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xmlns="" id="{D8BB4523-5621-4AF8-8620-FB18208892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xmlns="" id="{99E2F075-D834-4203-AE10-4E48A2A557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</p:grp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606AD1A2-A002-43FA-808D-8C8C6A6B467C}"/>
              </a:ext>
            </a:extLst>
          </p:cNvPr>
          <p:cNvSpPr txBox="1"/>
          <p:nvPr/>
        </p:nvSpPr>
        <p:spPr>
          <a:xfrm>
            <a:off x="8761323" y="243700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BFD23143-C37A-4B33-B390-2B5BA5ADED04}"/>
              </a:ext>
            </a:extLst>
          </p:cNvPr>
          <p:cNvSpPr txBox="1"/>
          <p:nvPr/>
        </p:nvSpPr>
        <p:spPr>
          <a:xfrm>
            <a:off x="7801325" y="2199961"/>
            <a:ext cx="494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A239CF5E-1AFC-4C9F-9315-6F8E617580A2}"/>
              </a:ext>
            </a:extLst>
          </p:cNvPr>
          <p:cNvSpPr txBox="1"/>
          <p:nvPr/>
        </p:nvSpPr>
        <p:spPr>
          <a:xfrm>
            <a:off x="8091156" y="22013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34C39AF1-3479-44DD-A623-71EF0B964850}"/>
              </a:ext>
            </a:extLst>
          </p:cNvPr>
          <p:cNvSpPr txBox="1"/>
          <p:nvPr/>
        </p:nvSpPr>
        <p:spPr>
          <a:xfrm>
            <a:off x="9024606" y="2440807"/>
            <a:ext cx="2717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023B2899-D475-4413-8A2F-58B695DA5D1E}"/>
              </a:ext>
            </a:extLst>
          </p:cNvPr>
          <p:cNvSpPr txBox="1"/>
          <p:nvPr/>
        </p:nvSpPr>
        <p:spPr>
          <a:xfrm>
            <a:off x="8100681" y="2624503"/>
            <a:ext cx="424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E497BB7C-51EB-4610-841C-7BA3649CD18B}"/>
              </a:ext>
            </a:extLst>
          </p:cNvPr>
          <p:cNvSpPr txBox="1"/>
          <p:nvPr/>
        </p:nvSpPr>
        <p:spPr>
          <a:xfrm>
            <a:off x="9277699" y="2442168"/>
            <a:ext cx="371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DB19B9D8-D970-4FE4-B1F9-CF7D3517AE30}"/>
              </a:ext>
            </a:extLst>
          </p:cNvPr>
          <p:cNvSpPr txBox="1"/>
          <p:nvPr/>
        </p:nvSpPr>
        <p:spPr>
          <a:xfrm>
            <a:off x="8370102" y="26204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C477B195-BBD4-444A-A134-6161DABDD237}"/>
              </a:ext>
            </a:extLst>
          </p:cNvPr>
          <p:cNvSpPr txBox="1"/>
          <p:nvPr/>
        </p:nvSpPr>
        <p:spPr>
          <a:xfrm>
            <a:off x="8341527" y="312524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87095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/>
      <p:bldP spid="44" grpId="0"/>
      <p:bldP spid="46" grpId="0"/>
      <p:bldP spid="47" grpId="0"/>
      <p:bldP spid="48" grpId="0"/>
      <p:bldP spid="49" grpId="0"/>
      <p:bldP spid="50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xmlns="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CA680D2F-1DAF-497E-A9FD-E0AE064E5C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172" y="3415462"/>
            <a:ext cx="634779" cy="103680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6D595E8D-55E9-4020-B959-79C78BB782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129" y="770710"/>
            <a:ext cx="5510521" cy="3810815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1E7633C2-A753-4734-BC09-7940FFE7C791}"/>
              </a:ext>
            </a:extLst>
          </p:cNvPr>
          <p:cNvGrpSpPr/>
          <p:nvPr/>
        </p:nvGrpSpPr>
        <p:grpSpPr>
          <a:xfrm>
            <a:off x="1827441" y="1720223"/>
            <a:ext cx="2572521" cy="1631502"/>
            <a:chOff x="413254" y="1441024"/>
            <a:chExt cx="1968173" cy="1631502"/>
          </a:xfrm>
        </p:grpSpPr>
        <p:sp>
          <p:nvSpPr>
            <p:cNvPr id="34" name="TextBox 43">
              <a:extLst>
                <a:ext uri="{FF2B5EF4-FFF2-40B4-BE49-F238E27FC236}">
                  <a16:creationId xmlns:a16="http://schemas.microsoft.com/office/drawing/2014/main" xmlns="" id="{3ECAC177-392B-4FDE-9A92-E34FA34CB5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35" name="TextBox 49">
              <a:extLst>
                <a:ext uri="{FF2B5EF4-FFF2-40B4-BE49-F238E27FC236}">
                  <a16:creationId xmlns:a16="http://schemas.microsoft.com/office/drawing/2014/main" xmlns="" id="{50653697-BAB4-4E49-8DB3-7E0E55752F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2 487</a:t>
              </a:r>
            </a:p>
          </p:txBody>
        </p:sp>
        <p:grpSp>
          <p:nvGrpSpPr>
            <p:cNvPr id="36" name="Group 66">
              <a:extLst>
                <a:ext uri="{FF2B5EF4-FFF2-40B4-BE49-F238E27FC236}">
                  <a16:creationId xmlns:a16="http://schemas.microsoft.com/office/drawing/2014/main" xmlns="" id="{CB98120E-90B8-4DC5-8826-616CC0BC05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xmlns="" id="{D7281D25-059C-48D0-A2BA-7730D99E53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xmlns="" id="{B1C5CF74-8144-4D40-B24E-0FDCD5D021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</p:grp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4090C8A0-82BF-4AF8-9B7E-E8530E4DE0D9}"/>
              </a:ext>
            </a:extLst>
          </p:cNvPr>
          <p:cNvSpPr txBox="1"/>
          <p:nvPr/>
        </p:nvSpPr>
        <p:spPr>
          <a:xfrm>
            <a:off x="3141573" y="2351283"/>
            <a:ext cx="3826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384310DF-C9B1-4157-88ED-A9F187DAA3E8}"/>
              </a:ext>
            </a:extLst>
          </p:cNvPr>
          <p:cNvSpPr txBox="1"/>
          <p:nvPr/>
        </p:nvSpPr>
        <p:spPr>
          <a:xfrm>
            <a:off x="1819625" y="211423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842F9681-EDA5-49EB-A9BB-D2723A1158E3}"/>
              </a:ext>
            </a:extLst>
          </p:cNvPr>
          <p:cNvSpPr txBox="1"/>
          <p:nvPr/>
        </p:nvSpPr>
        <p:spPr>
          <a:xfrm>
            <a:off x="2185656" y="211559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14994A81-431D-49B2-B54F-523B8ED4B573}"/>
              </a:ext>
            </a:extLst>
          </p:cNvPr>
          <p:cNvSpPr txBox="1"/>
          <p:nvPr/>
        </p:nvSpPr>
        <p:spPr>
          <a:xfrm>
            <a:off x="3404856" y="235508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7E84DA33-2F97-49CD-B172-B6605041BF39}"/>
              </a:ext>
            </a:extLst>
          </p:cNvPr>
          <p:cNvSpPr txBox="1"/>
          <p:nvPr/>
        </p:nvSpPr>
        <p:spPr>
          <a:xfrm>
            <a:off x="2185656" y="2586403"/>
            <a:ext cx="424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83C47CA8-1BED-4E03-ACFA-CB6F1327FE60}"/>
              </a:ext>
            </a:extLst>
          </p:cNvPr>
          <p:cNvSpPr txBox="1"/>
          <p:nvPr/>
        </p:nvSpPr>
        <p:spPr>
          <a:xfrm>
            <a:off x="3657949" y="2356443"/>
            <a:ext cx="371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8B6F9C51-65DC-4A42-B88E-49898980911B}"/>
              </a:ext>
            </a:extLst>
          </p:cNvPr>
          <p:cNvSpPr txBox="1"/>
          <p:nvPr/>
        </p:nvSpPr>
        <p:spPr>
          <a:xfrm>
            <a:off x="2441470" y="25823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C2B86F44-3F60-4AF7-BA24-415C219B7CB3}"/>
              </a:ext>
            </a:extLst>
          </p:cNvPr>
          <p:cNvSpPr txBox="1"/>
          <p:nvPr/>
        </p:nvSpPr>
        <p:spPr>
          <a:xfrm>
            <a:off x="2436027" y="30776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E1BEBA3D-A415-4495-BF9F-230727EA6BC5}"/>
              </a:ext>
            </a:extLst>
          </p:cNvPr>
          <p:cNvSpPr txBox="1"/>
          <p:nvPr/>
        </p:nvSpPr>
        <p:spPr>
          <a:xfrm>
            <a:off x="2712252" y="30776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A11F494F-28AA-499C-A5FF-EA12CA663322}"/>
              </a:ext>
            </a:extLst>
          </p:cNvPr>
          <p:cNvSpPr txBox="1"/>
          <p:nvPr/>
        </p:nvSpPr>
        <p:spPr>
          <a:xfrm>
            <a:off x="3905599" y="2356443"/>
            <a:ext cx="371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CFAACD79-4A37-4B66-9B88-4714B2B246A9}"/>
              </a:ext>
            </a:extLst>
          </p:cNvPr>
          <p:cNvSpPr txBox="1"/>
          <p:nvPr/>
        </p:nvSpPr>
        <p:spPr>
          <a:xfrm>
            <a:off x="2731302" y="354434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AFC87918-EE24-4428-B94E-33F544D58F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0929" y="885010"/>
            <a:ext cx="5510521" cy="3810815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01EB10EF-1295-4DEF-BE43-DBE731352B8E}"/>
              </a:ext>
            </a:extLst>
          </p:cNvPr>
          <p:cNvGrpSpPr/>
          <p:nvPr/>
        </p:nvGrpSpPr>
        <p:grpSpPr>
          <a:xfrm>
            <a:off x="7447191" y="1805948"/>
            <a:ext cx="2572521" cy="1631502"/>
            <a:chOff x="413254" y="1441024"/>
            <a:chExt cx="1968173" cy="1631502"/>
          </a:xfrm>
        </p:grpSpPr>
        <p:sp>
          <p:nvSpPr>
            <p:cNvPr id="54" name="TextBox 43">
              <a:extLst>
                <a:ext uri="{FF2B5EF4-FFF2-40B4-BE49-F238E27FC236}">
                  <a16:creationId xmlns:a16="http://schemas.microsoft.com/office/drawing/2014/main" xmlns="" id="{D05E623B-9CD1-40A9-8B2D-B78B5A951F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55" name="TextBox 49">
              <a:extLst>
                <a:ext uri="{FF2B5EF4-FFF2-40B4-BE49-F238E27FC236}">
                  <a16:creationId xmlns:a16="http://schemas.microsoft.com/office/drawing/2014/main" xmlns="" id="{CA64085C-CFAD-42A5-AA8A-F202A60BF7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7 369</a:t>
              </a:r>
            </a:p>
          </p:txBody>
        </p:sp>
        <p:grpSp>
          <p:nvGrpSpPr>
            <p:cNvPr id="56" name="Group 66">
              <a:extLst>
                <a:ext uri="{FF2B5EF4-FFF2-40B4-BE49-F238E27FC236}">
                  <a16:creationId xmlns:a16="http://schemas.microsoft.com/office/drawing/2014/main" xmlns="" id="{E75F60EC-ADBF-4AEC-942D-7DC26371B75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xmlns="" id="{D8BB4523-5621-4AF8-8620-FB18208892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xmlns="" id="{99E2F075-D834-4203-AE10-4E48A2A557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</p:grp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606AD1A2-A002-43FA-808D-8C8C6A6B467C}"/>
              </a:ext>
            </a:extLst>
          </p:cNvPr>
          <p:cNvSpPr txBox="1"/>
          <p:nvPr/>
        </p:nvSpPr>
        <p:spPr>
          <a:xfrm>
            <a:off x="8761323" y="243700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BFD23143-C37A-4B33-B390-2B5BA5ADED04}"/>
              </a:ext>
            </a:extLst>
          </p:cNvPr>
          <p:cNvSpPr txBox="1"/>
          <p:nvPr/>
        </p:nvSpPr>
        <p:spPr>
          <a:xfrm>
            <a:off x="7801325" y="2199961"/>
            <a:ext cx="494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A239CF5E-1AFC-4C9F-9315-6F8E617580A2}"/>
              </a:ext>
            </a:extLst>
          </p:cNvPr>
          <p:cNvSpPr txBox="1"/>
          <p:nvPr/>
        </p:nvSpPr>
        <p:spPr>
          <a:xfrm>
            <a:off x="8091156" y="22013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34C39AF1-3479-44DD-A623-71EF0B964850}"/>
              </a:ext>
            </a:extLst>
          </p:cNvPr>
          <p:cNvSpPr txBox="1"/>
          <p:nvPr/>
        </p:nvSpPr>
        <p:spPr>
          <a:xfrm>
            <a:off x="9024606" y="2440807"/>
            <a:ext cx="2717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023B2899-D475-4413-8A2F-58B695DA5D1E}"/>
              </a:ext>
            </a:extLst>
          </p:cNvPr>
          <p:cNvSpPr txBox="1"/>
          <p:nvPr/>
        </p:nvSpPr>
        <p:spPr>
          <a:xfrm>
            <a:off x="8100681" y="2624503"/>
            <a:ext cx="424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E497BB7C-51EB-4610-841C-7BA3649CD18B}"/>
              </a:ext>
            </a:extLst>
          </p:cNvPr>
          <p:cNvSpPr txBox="1"/>
          <p:nvPr/>
        </p:nvSpPr>
        <p:spPr>
          <a:xfrm>
            <a:off x="9277699" y="2442168"/>
            <a:ext cx="371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DB19B9D8-D970-4FE4-B1F9-CF7D3517AE30}"/>
              </a:ext>
            </a:extLst>
          </p:cNvPr>
          <p:cNvSpPr txBox="1"/>
          <p:nvPr/>
        </p:nvSpPr>
        <p:spPr>
          <a:xfrm>
            <a:off x="8370102" y="2620422"/>
            <a:ext cx="345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C477B195-BBD4-444A-A134-6161DABDD237}"/>
              </a:ext>
            </a:extLst>
          </p:cNvPr>
          <p:cNvSpPr txBox="1"/>
          <p:nvPr/>
        </p:nvSpPr>
        <p:spPr>
          <a:xfrm>
            <a:off x="8341527" y="312524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7564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/>
      <p:bldP spid="44" grpId="0"/>
      <p:bldP spid="46" grpId="0"/>
      <p:bldP spid="47" grpId="0"/>
      <p:bldP spid="48" grpId="0"/>
      <p:bldP spid="49" grpId="0"/>
      <p:bldP spid="50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xmlns="" id="{936E280B-455A-FDBF-A660-7B5E12973FCB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xmlns="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xmlns="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xmlns="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xmlns="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725" y="4267200"/>
            <a:ext cx="2100718" cy="18592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5A28C44-652A-4B93-9603-51019DEB51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3416" y="115394"/>
            <a:ext cx="5590517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08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935 -0.06158 L -0.04935 -0.06111 C -0.06654 -0.05116 -0.06654 -0.05208 -0.08256 -0.03889 C -0.0875 -0.03495 -0.09232 -0.03102 -0.09727 -0.02616 C -0.10065 -0.02245 -0.10417 -0.01736 -0.10756 -0.01343 C -0.11784 -0.00301 -0.128 0.00602 -0.13737 0.01713 C -0.14167 0.02106 -0.14519 0.02592 -0.1487 0.0294 C -0.15378 0.03333 -0.15782 0.03588 -0.16224 0.03981 C -0.18334 0.0581 -0.16602 0.04815 -0.19141 0.06481 C -0.1948 0.0669 -0.19818 0.06852 -0.20157 0.06967 C -0.21576 0.07569 -0.2142 0.07454 -0.22891 0.07731 C -0.22891 0.07731 -0.27722 0.08565 -0.29258 0.05694 C -0.29532 0.05324 -0.29636 0.04768 -0.29779 0.04213 C -0.29987 0.03426 -0.30144 0.02569 -0.30287 0.01713 C -0.30482 0.00602 -0.3056 0.00023 -0.30586 -0.01111 C -0.3043 -0.02963 -0.30326 -0.04838 -0.30079 -0.06644 C -0.29987 -0.07315 -0.29766 -0.0787 -0.29571 -0.08403 C -0.29284 -0.09144 -0.28868 -0.09792 -0.28425 -0.10162 C -0.28177 -0.10463 -0.27852 -0.10602 -0.27513 -0.10926 C -0.27214 -0.11181 -0.27006 -0.11713 -0.26667 -0.11921 C -0.25977 -0.12431 -0.25808 -0.12384 -0.25326 -0.12384 C -0.25326 -0.12361 -0.19245 -0.16343 -0.19245 -0.16273 " pathEditMode="relative" rAng="0" ptsTypes="A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6" y="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xmlns="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xmlns="" id="{4133A239-9062-32DD-1227-667226A55831}"/>
              </a:ext>
            </a:extLst>
          </p:cNvPr>
          <p:cNvSpPr/>
          <p:nvPr/>
        </p:nvSpPr>
        <p:spPr>
          <a:xfrm>
            <a:off x="605884" y="375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7741893-F424-9620-6A14-3D87DE5F72C6}"/>
              </a:ext>
            </a:extLst>
          </p:cNvPr>
          <p:cNvSpPr txBox="1"/>
          <p:nvPr/>
        </p:nvSpPr>
        <p:spPr>
          <a:xfrm>
            <a:off x="1219200" y="375920"/>
            <a:ext cx="4730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nhẩm (theo mẫu):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80A711B-B504-4800-ABDD-D6F884C3EAB0}"/>
              </a:ext>
            </a:extLst>
          </p:cNvPr>
          <p:cNvSpPr/>
          <p:nvPr/>
        </p:nvSpPr>
        <p:spPr>
          <a:xfrm>
            <a:off x="3809999" y="1085850"/>
            <a:ext cx="5524501" cy="1724025"/>
          </a:xfrm>
          <a:prstGeom prst="rect">
            <a:avLst/>
          </a:prstGeom>
          <a:solidFill>
            <a:srgbClr val="F4C8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3996682-0503-40CC-AD7C-D4608A96BEFE}"/>
              </a:ext>
            </a:extLst>
          </p:cNvPr>
          <p:cNvSpPr txBox="1"/>
          <p:nvPr/>
        </p:nvSpPr>
        <p:spPr>
          <a:xfrm>
            <a:off x="4267200" y="1209675"/>
            <a:ext cx="4362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8 000 : 2 = 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79247DE-74AC-40AD-AF69-1B2A4B655CCC}"/>
              </a:ext>
            </a:extLst>
          </p:cNvPr>
          <p:cNvSpPr txBox="1"/>
          <p:nvPr/>
        </p:nvSpPr>
        <p:spPr>
          <a:xfrm>
            <a:off x="4219574" y="1619250"/>
            <a:ext cx="5095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Nhẩm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8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: 2 = 4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B296CA5-B24A-43FC-83D9-C6CF87992889}"/>
              </a:ext>
            </a:extLst>
          </p:cNvPr>
          <p:cNvSpPr txBox="1"/>
          <p:nvPr/>
        </p:nvSpPr>
        <p:spPr>
          <a:xfrm>
            <a:off x="5334000" y="2133600"/>
            <a:ext cx="4362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8 000 : 2 = 4 000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6E33811-8760-4323-A654-B2B5C97C793E}"/>
              </a:ext>
            </a:extLst>
          </p:cNvPr>
          <p:cNvSpPr txBox="1"/>
          <p:nvPr/>
        </p:nvSpPr>
        <p:spPr>
          <a:xfrm>
            <a:off x="5067300" y="3228975"/>
            <a:ext cx="597217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>
                <a:latin typeface="Cambria" panose="02040503050406030204" pitchFamily="18" charset="0"/>
                <a:ea typeface="Cambria" panose="02040503050406030204" pitchFamily="18" charset="0"/>
              </a:rPr>
              <a:t>a) 7000 : 7</a:t>
            </a:r>
          </a:p>
          <a:p>
            <a:r>
              <a:rPr lang="pt-BR" sz="4400" b="1" dirty="0">
                <a:latin typeface="Cambria" panose="02040503050406030204" pitchFamily="18" charset="0"/>
                <a:ea typeface="Cambria" panose="02040503050406030204" pitchFamily="18" charset="0"/>
              </a:rPr>
              <a:t>b) 9000 : 3</a:t>
            </a:r>
          </a:p>
          <a:p>
            <a:r>
              <a:rPr lang="pt-BR" sz="4400" b="1" dirty="0">
                <a:latin typeface="Cambria" panose="02040503050406030204" pitchFamily="18" charset="0"/>
                <a:ea typeface="Cambria" panose="02040503050406030204" pitchFamily="18" charset="0"/>
              </a:rPr>
              <a:t>c) 8000 : 4</a:t>
            </a:r>
            <a:endParaRPr lang="en-US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79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/>
      <p:bldP spid="3" grpId="0" animBg="1"/>
      <p:bldP spid="4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xmlns="" id="{F05672D2-7050-550E-BC6C-77282C240083}"/>
              </a:ext>
            </a:extLst>
          </p:cNvPr>
          <p:cNvSpPr/>
          <p:nvPr/>
        </p:nvSpPr>
        <p:spPr>
          <a:xfrm>
            <a:off x="190500" y="203360"/>
            <a:ext cx="1167211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80A711B-B504-4800-ABDD-D6F884C3EAB0}"/>
              </a:ext>
            </a:extLst>
          </p:cNvPr>
          <p:cNvSpPr/>
          <p:nvPr/>
        </p:nvSpPr>
        <p:spPr>
          <a:xfrm>
            <a:off x="409574" y="1343025"/>
            <a:ext cx="5524501" cy="1724025"/>
          </a:xfrm>
          <a:prstGeom prst="rect">
            <a:avLst/>
          </a:prstGeom>
          <a:solidFill>
            <a:srgbClr val="F4C8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3996682-0503-40CC-AD7C-D4608A96BEFE}"/>
              </a:ext>
            </a:extLst>
          </p:cNvPr>
          <p:cNvSpPr txBox="1"/>
          <p:nvPr/>
        </p:nvSpPr>
        <p:spPr>
          <a:xfrm>
            <a:off x="866775" y="1466850"/>
            <a:ext cx="4362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7000 : 7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79247DE-74AC-40AD-AF69-1B2A4B655CCC}"/>
              </a:ext>
            </a:extLst>
          </p:cNvPr>
          <p:cNvSpPr txBox="1"/>
          <p:nvPr/>
        </p:nvSpPr>
        <p:spPr>
          <a:xfrm>
            <a:off x="819149" y="1876425"/>
            <a:ext cx="5248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Nhẩm: 7 nghìn : 7 = 1 nghìn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B296CA5-B24A-43FC-83D9-C6CF87992889}"/>
              </a:ext>
            </a:extLst>
          </p:cNvPr>
          <p:cNvSpPr txBox="1"/>
          <p:nvPr/>
        </p:nvSpPr>
        <p:spPr>
          <a:xfrm>
            <a:off x="1933575" y="2390775"/>
            <a:ext cx="4362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7000 : 7 = 1000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2F45199-2C4F-4D4F-8F3E-0FE99A7E7FE4}"/>
              </a:ext>
            </a:extLst>
          </p:cNvPr>
          <p:cNvSpPr/>
          <p:nvPr/>
        </p:nvSpPr>
        <p:spPr>
          <a:xfrm>
            <a:off x="6124574" y="1323975"/>
            <a:ext cx="5524501" cy="1724025"/>
          </a:xfrm>
          <a:prstGeom prst="rect">
            <a:avLst/>
          </a:prstGeom>
          <a:solidFill>
            <a:srgbClr val="F4C8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4B794A1-FFE2-400F-8D56-BDCFB8F1BB57}"/>
              </a:ext>
            </a:extLst>
          </p:cNvPr>
          <p:cNvSpPr txBox="1"/>
          <p:nvPr/>
        </p:nvSpPr>
        <p:spPr>
          <a:xfrm>
            <a:off x="6581775" y="1447800"/>
            <a:ext cx="4362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9000 : 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CFEE9E0-4CB5-419F-86C5-FEA2BBE841A9}"/>
              </a:ext>
            </a:extLst>
          </p:cNvPr>
          <p:cNvSpPr txBox="1"/>
          <p:nvPr/>
        </p:nvSpPr>
        <p:spPr>
          <a:xfrm>
            <a:off x="6534149" y="1857375"/>
            <a:ext cx="5200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Nhẩm: 9 nghìn : 3 = 3 nghìn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2EC2788-2486-49A5-BD32-A69E7A8CBE2A}"/>
              </a:ext>
            </a:extLst>
          </p:cNvPr>
          <p:cNvSpPr txBox="1"/>
          <p:nvPr/>
        </p:nvSpPr>
        <p:spPr>
          <a:xfrm>
            <a:off x="7648575" y="2371725"/>
            <a:ext cx="4362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9000 : 3 = 3000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AC920FA-25F6-4F56-B6FD-E7F9F9641D5E}"/>
              </a:ext>
            </a:extLst>
          </p:cNvPr>
          <p:cNvSpPr/>
          <p:nvPr/>
        </p:nvSpPr>
        <p:spPr>
          <a:xfrm>
            <a:off x="3571874" y="3695700"/>
            <a:ext cx="5524501" cy="1724025"/>
          </a:xfrm>
          <a:prstGeom prst="rect">
            <a:avLst/>
          </a:prstGeom>
          <a:solidFill>
            <a:srgbClr val="F4C8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D8D1A2B-5D89-44E3-9BD2-122E8CCE02D3}"/>
              </a:ext>
            </a:extLst>
          </p:cNvPr>
          <p:cNvSpPr txBox="1"/>
          <p:nvPr/>
        </p:nvSpPr>
        <p:spPr>
          <a:xfrm>
            <a:off x="4029075" y="3819525"/>
            <a:ext cx="4362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8000 : 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3FE15D8-8A9A-4FE2-B9B5-789D27F31FE2}"/>
              </a:ext>
            </a:extLst>
          </p:cNvPr>
          <p:cNvSpPr txBox="1"/>
          <p:nvPr/>
        </p:nvSpPr>
        <p:spPr>
          <a:xfrm>
            <a:off x="3981449" y="4229100"/>
            <a:ext cx="5238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Nhẩm: 8 nghìn : 4 = 2 nghìn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40F51B0-5D03-49C9-9F3C-C4B7DACE8435}"/>
              </a:ext>
            </a:extLst>
          </p:cNvPr>
          <p:cNvSpPr txBox="1"/>
          <p:nvPr/>
        </p:nvSpPr>
        <p:spPr>
          <a:xfrm>
            <a:off x="5095875" y="4743450"/>
            <a:ext cx="4362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8000 : 4 = 2000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614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9" grpId="0"/>
      <p:bldP spid="20" grpId="0"/>
      <p:bldP spid="11" grpId="0" animBg="1"/>
      <p:bldP spid="12" grpId="0"/>
      <p:bldP spid="13" grpId="0"/>
      <p:bldP spid="14" grpId="0"/>
      <p:bldP spid="15" grpId="0" animBg="1"/>
      <p:bldP spid="16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94" name="Oval 93">
            <a:extLst>
              <a:ext uri="{FF2B5EF4-FFF2-40B4-BE49-F238E27FC236}">
                <a16:creationId xmlns:a16="http://schemas.microsoft.com/office/drawing/2014/main" xmlns="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xmlns="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xmlns="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xmlns="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008" y="3134360"/>
            <a:ext cx="2100718" cy="18592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74AFADF-57A6-4ED7-9546-7844E75BA8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0141" y="210644"/>
            <a:ext cx="5590517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33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0.00069 L -4.16667E-7 -0.00023 C 0.01081 0.00579 0.01875 0.0132 0.03008 0.01366 C 0.03776 0.01366 0.04544 0.01227 0.05313 0.01158 C 0.06042 -2.59259E-6 0.06771 -0.01041 0.07513 -0.0206 C 0.08086 -0.0287 0.08724 -0.03518 0.0931 -0.04328 C 0.09818 -0.05 0.10339 -0.05694 0.10807 -0.06528 C 0.11211 -0.07338 0.11914 -0.0912 0.11914 -0.09074 C 0.11979 -0.09398 0.12031 -0.09884 0.12109 -0.10185 C 0.12266 -0.10856 0.12539 -0.11458 0.12617 -0.12245 C 0.1276 -0.13657 0.12253 -0.15764 0.11914 -0.16759 C 0.11615 -0.17615 0.09258 -0.23935 0.08307 -0.2449 C 0.07188 -0.25023 0.07787 -0.24768 0.0651 -0.25231 L -4.16667E-7 -0.2449 C -0.00365 -0.24352 -0.00742 -0.2419 -0.01094 -0.23958 C -0.01615 -0.23588 -0.02096 -0.22963 -0.02591 -0.22384 C -0.05026 -0.19606 -0.02591 -0.22199 -0.04896 -0.18958 C -0.07018 -0.16088 -0.05221 -0.19282 -0.07109 -0.16088 C -0.07747 -0.14953 -0.08359 -0.13796 -0.08997 -0.12639 C -0.09544 -0.11759 -0.09492 -0.11921 -0.10091 -0.10694 C -0.10469 -0.09884 -0.1082 -0.08958 -0.11211 -0.08171 C -0.13737 -0.03171 -0.12617 -0.05486 -0.14401 -0.02523 C -0.15755 -0.00324 -0.15807 0.00394 -0.17695 0.02709 C -0.18086 0.03125 -0.17604 0.03912 -0.18802 0.04028 L -0.24896 0.03426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33" y="-1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xmlns="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BB27F98-5947-44C0-A75F-8A6E3815BF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00" y="409575"/>
            <a:ext cx="1847850" cy="62865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F5047619-6325-41A5-86CE-62E14B8816B6}"/>
              </a:ext>
            </a:extLst>
          </p:cNvPr>
          <p:cNvGrpSpPr/>
          <p:nvPr/>
        </p:nvGrpSpPr>
        <p:grpSpPr>
          <a:xfrm>
            <a:off x="3343275" y="542925"/>
            <a:ext cx="7105650" cy="4144596"/>
            <a:chOff x="3343275" y="542925"/>
            <a:chExt cx="7105650" cy="414459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F9DD880B-2060-432A-B731-BF7FABD7B39A}"/>
                </a:ext>
              </a:extLst>
            </p:cNvPr>
            <p:cNvSpPr txBox="1"/>
            <p:nvPr/>
          </p:nvSpPr>
          <p:spPr>
            <a:xfrm>
              <a:off x="3343275" y="542925"/>
              <a:ext cx="7105650" cy="4144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indent="-742950" algn="just">
                <a:lnSpc>
                  <a:spcPct val="150000"/>
                </a:lnSpc>
                <a:buAutoNum type="alphaLcParenR"/>
              </a:pPr>
              <a:r>
                <a:rPr lang="pt-BR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6000 : 2         2999</a:t>
              </a:r>
            </a:p>
            <a:p>
              <a:pPr algn="just">
                <a:lnSpc>
                  <a:spcPct val="150000"/>
                </a:lnSpc>
              </a:pPr>
              <a:endParaRPr lang="pt-BR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pt-BR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b) 3000 : 3         200 × 5</a:t>
              </a:r>
            </a:p>
            <a:p>
              <a:pPr algn="just">
                <a:lnSpc>
                  <a:spcPct val="150000"/>
                </a:lnSpc>
              </a:pPr>
              <a:endParaRPr lang="pt-BR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pt-BR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c) 3500 : 5         4000 : 5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DA58D5E6-AF8E-41E7-8360-D5F0F0CB9D41}"/>
                </a:ext>
              </a:extLst>
            </p:cNvPr>
            <p:cNvSpPr/>
            <p:nvPr/>
          </p:nvSpPr>
          <p:spPr>
            <a:xfrm>
              <a:off x="5934075" y="733425"/>
              <a:ext cx="647700" cy="542925"/>
            </a:xfrm>
            <a:prstGeom prst="rect">
              <a:avLst/>
            </a:prstGeom>
            <a:ln w="38100">
              <a:solidFill>
                <a:srgbClr val="E0146B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?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210BFDDB-3E13-4BE1-8F5E-21BAE305F7E1}"/>
                </a:ext>
              </a:extLst>
            </p:cNvPr>
            <p:cNvSpPr/>
            <p:nvPr/>
          </p:nvSpPr>
          <p:spPr>
            <a:xfrm>
              <a:off x="5781675" y="2419350"/>
              <a:ext cx="647700" cy="542925"/>
            </a:xfrm>
            <a:prstGeom prst="rect">
              <a:avLst/>
            </a:prstGeom>
            <a:ln w="38100">
              <a:solidFill>
                <a:srgbClr val="E0146B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?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1E0E655C-8364-4412-BAC8-7A257F018134}"/>
                </a:ext>
              </a:extLst>
            </p:cNvPr>
            <p:cNvSpPr/>
            <p:nvPr/>
          </p:nvSpPr>
          <p:spPr>
            <a:xfrm>
              <a:off x="5724525" y="4048125"/>
              <a:ext cx="647700" cy="542925"/>
            </a:xfrm>
            <a:prstGeom prst="rect">
              <a:avLst/>
            </a:prstGeom>
            <a:ln w="38100">
              <a:solidFill>
                <a:srgbClr val="E0146B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?</a:t>
              </a:r>
            </a:p>
          </p:txBody>
        </p:sp>
      </p:grpSp>
      <p:sp>
        <p:nvSpPr>
          <p:cNvPr id="11" name="Right Brace 10">
            <a:extLst>
              <a:ext uri="{FF2B5EF4-FFF2-40B4-BE49-F238E27FC236}">
                <a16:creationId xmlns:a16="http://schemas.microsoft.com/office/drawing/2014/main" xmlns="" id="{88898A59-DA80-4723-B302-0D51BDADF553}"/>
              </a:ext>
            </a:extLst>
          </p:cNvPr>
          <p:cNvSpPr/>
          <p:nvPr/>
        </p:nvSpPr>
        <p:spPr>
          <a:xfrm rot="5400000">
            <a:off x="4824414" y="766764"/>
            <a:ext cx="423860" cy="1300162"/>
          </a:xfrm>
          <a:prstGeom prst="rightBrace">
            <a:avLst>
              <a:gd name="adj1" fmla="val 29872"/>
              <a:gd name="adj2" fmla="val 50000"/>
            </a:avLst>
          </a:prstGeom>
          <a:ln w="38100">
            <a:solidFill>
              <a:srgbClr val="E014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1A7921B-4D78-451A-9A0B-C848877B0BE3}"/>
              </a:ext>
            </a:extLst>
          </p:cNvPr>
          <p:cNvSpPr txBox="1"/>
          <p:nvPr/>
        </p:nvSpPr>
        <p:spPr>
          <a:xfrm>
            <a:off x="4467224" y="1609725"/>
            <a:ext cx="2009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3 000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69D9B2A8-6A66-45F7-BC0C-959770A24083}"/>
              </a:ext>
            </a:extLst>
          </p:cNvPr>
          <p:cNvSpPr/>
          <p:nvPr/>
        </p:nvSpPr>
        <p:spPr>
          <a:xfrm>
            <a:off x="5934075" y="723900"/>
            <a:ext cx="647700" cy="542925"/>
          </a:xfrm>
          <a:prstGeom prst="rect">
            <a:avLst/>
          </a:prstGeom>
          <a:ln w="38100">
            <a:solidFill>
              <a:srgbClr val="E0146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31" name="Right Brace 30">
            <a:extLst>
              <a:ext uri="{FF2B5EF4-FFF2-40B4-BE49-F238E27FC236}">
                <a16:creationId xmlns:a16="http://schemas.microsoft.com/office/drawing/2014/main" xmlns="" id="{0F5BB837-F039-4F50-8802-739E8597D1F7}"/>
              </a:ext>
            </a:extLst>
          </p:cNvPr>
          <p:cNvSpPr/>
          <p:nvPr/>
        </p:nvSpPr>
        <p:spPr>
          <a:xfrm rot="5400000">
            <a:off x="4672014" y="2443164"/>
            <a:ext cx="423860" cy="1300162"/>
          </a:xfrm>
          <a:prstGeom prst="rightBrace">
            <a:avLst>
              <a:gd name="adj1" fmla="val 29872"/>
              <a:gd name="adj2" fmla="val 50000"/>
            </a:avLst>
          </a:prstGeom>
          <a:ln w="38100">
            <a:solidFill>
              <a:srgbClr val="E014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C4FD64B0-ECEA-4D00-9562-3DCB5E7A5630}"/>
              </a:ext>
            </a:extLst>
          </p:cNvPr>
          <p:cNvSpPr txBox="1"/>
          <p:nvPr/>
        </p:nvSpPr>
        <p:spPr>
          <a:xfrm>
            <a:off x="4152899" y="3228975"/>
            <a:ext cx="2009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33" name="Right Brace 32">
            <a:extLst>
              <a:ext uri="{FF2B5EF4-FFF2-40B4-BE49-F238E27FC236}">
                <a16:creationId xmlns:a16="http://schemas.microsoft.com/office/drawing/2014/main" xmlns="" id="{2569D94E-05AF-41F7-81A5-AD4885864874}"/>
              </a:ext>
            </a:extLst>
          </p:cNvPr>
          <p:cNvSpPr/>
          <p:nvPr/>
        </p:nvSpPr>
        <p:spPr>
          <a:xfrm rot="5400000">
            <a:off x="7091364" y="2424114"/>
            <a:ext cx="423860" cy="1300162"/>
          </a:xfrm>
          <a:prstGeom prst="rightBrace">
            <a:avLst>
              <a:gd name="adj1" fmla="val 29872"/>
              <a:gd name="adj2" fmla="val 50000"/>
            </a:avLst>
          </a:prstGeom>
          <a:ln w="38100">
            <a:solidFill>
              <a:srgbClr val="E014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ABF95D0E-1C28-4619-8D29-1CB9F2BE464B}"/>
              </a:ext>
            </a:extLst>
          </p:cNvPr>
          <p:cNvSpPr txBox="1"/>
          <p:nvPr/>
        </p:nvSpPr>
        <p:spPr>
          <a:xfrm>
            <a:off x="6572249" y="3209925"/>
            <a:ext cx="2009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047DE422-FE6B-4465-BB88-5863C441CEB1}"/>
              </a:ext>
            </a:extLst>
          </p:cNvPr>
          <p:cNvSpPr/>
          <p:nvPr/>
        </p:nvSpPr>
        <p:spPr>
          <a:xfrm>
            <a:off x="5772150" y="2419350"/>
            <a:ext cx="647700" cy="542925"/>
          </a:xfrm>
          <a:prstGeom prst="rect">
            <a:avLst/>
          </a:prstGeom>
          <a:ln w="38100">
            <a:solidFill>
              <a:srgbClr val="E0146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36" name="Right Brace 35">
            <a:extLst>
              <a:ext uri="{FF2B5EF4-FFF2-40B4-BE49-F238E27FC236}">
                <a16:creationId xmlns:a16="http://schemas.microsoft.com/office/drawing/2014/main" xmlns="" id="{7856B859-A549-4426-A705-68AFDF026A28}"/>
              </a:ext>
            </a:extLst>
          </p:cNvPr>
          <p:cNvSpPr/>
          <p:nvPr/>
        </p:nvSpPr>
        <p:spPr>
          <a:xfrm rot="5400000">
            <a:off x="4624389" y="4071939"/>
            <a:ext cx="423860" cy="1300162"/>
          </a:xfrm>
          <a:prstGeom prst="rightBrace">
            <a:avLst>
              <a:gd name="adj1" fmla="val 29872"/>
              <a:gd name="adj2" fmla="val 50000"/>
            </a:avLst>
          </a:prstGeom>
          <a:ln w="38100">
            <a:solidFill>
              <a:srgbClr val="E014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02AC8EB4-2563-49A7-80C8-3D18531CB590}"/>
              </a:ext>
            </a:extLst>
          </p:cNvPr>
          <p:cNvSpPr txBox="1"/>
          <p:nvPr/>
        </p:nvSpPr>
        <p:spPr>
          <a:xfrm>
            <a:off x="4190999" y="4914900"/>
            <a:ext cx="2009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750</a:t>
            </a:r>
          </a:p>
        </p:txBody>
      </p:sp>
      <p:sp>
        <p:nvSpPr>
          <p:cNvPr id="38" name="Right Brace 37">
            <a:extLst>
              <a:ext uri="{FF2B5EF4-FFF2-40B4-BE49-F238E27FC236}">
                <a16:creationId xmlns:a16="http://schemas.microsoft.com/office/drawing/2014/main" xmlns="" id="{6F1A9B1D-153C-4890-9591-C810D232102E}"/>
              </a:ext>
            </a:extLst>
          </p:cNvPr>
          <p:cNvSpPr/>
          <p:nvPr/>
        </p:nvSpPr>
        <p:spPr>
          <a:xfrm rot="5400000">
            <a:off x="7129464" y="4110039"/>
            <a:ext cx="423860" cy="1300162"/>
          </a:xfrm>
          <a:prstGeom prst="rightBrace">
            <a:avLst>
              <a:gd name="adj1" fmla="val 29872"/>
              <a:gd name="adj2" fmla="val 50000"/>
            </a:avLst>
          </a:prstGeom>
          <a:ln w="38100">
            <a:solidFill>
              <a:srgbClr val="E014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72C11D50-CC15-4EA9-9CBE-C7A63A2651BD}"/>
              </a:ext>
            </a:extLst>
          </p:cNvPr>
          <p:cNvSpPr txBox="1"/>
          <p:nvPr/>
        </p:nvSpPr>
        <p:spPr>
          <a:xfrm>
            <a:off x="6934200" y="4895850"/>
            <a:ext cx="1685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800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E365DC36-66DC-4B64-87E3-98360EFEEFF3}"/>
              </a:ext>
            </a:extLst>
          </p:cNvPr>
          <p:cNvSpPr/>
          <p:nvPr/>
        </p:nvSpPr>
        <p:spPr>
          <a:xfrm>
            <a:off x="5715000" y="4038600"/>
            <a:ext cx="647700" cy="542925"/>
          </a:xfrm>
          <a:prstGeom prst="rect">
            <a:avLst/>
          </a:prstGeom>
          <a:ln w="38100">
            <a:solidFill>
              <a:srgbClr val="E0146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12109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30" grpId="0" animBg="1"/>
      <p:bldP spid="31" grpId="0" animBg="1"/>
      <p:bldP spid="32" grpId="0"/>
      <p:bldP spid="33" grpId="0" animBg="1"/>
      <p:bldP spid="34" grpId="0"/>
      <p:bldP spid="35" grpId="0" animBg="1"/>
      <p:bldP spid="36" grpId="0" animBg="1"/>
      <p:bldP spid="37" grpId="0"/>
      <p:bldP spid="38" grpId="0" animBg="1"/>
      <p:bldP spid="39" grpId="0"/>
      <p:bldP spid="4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95" name="Oval 94">
            <a:extLst>
              <a:ext uri="{FF2B5EF4-FFF2-40B4-BE49-F238E27FC236}">
                <a16:creationId xmlns:a16="http://schemas.microsoft.com/office/drawing/2014/main" xmlns="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xmlns="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xmlns="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917" y="3284220"/>
            <a:ext cx="2100718" cy="18592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014A81B-90F8-49F8-A723-E1CB7F2DBD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7691" y="220169"/>
            <a:ext cx="5590517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23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.00023 L -1.66667E-6 0.0007 C -0.02669 0.00232 -0.03281 0.00486 -0.06393 -0.00486 C -0.06914 -0.00648 -0.07383 -0.01204 -0.07877 -0.01551 C -0.08867 -0.02361 -0.08932 -0.025 -0.09726 -0.03333 C -0.10065 -0.04375 -0.10586 -0.05208 -0.10742 -0.06366 C -0.10807 -0.06829 -0.10872 -0.07315 -0.10924 -0.07801 C -0.11041 -0.08866 -0.1112 -0.10092 -0.11198 -0.1118 C -0.11146 -0.12546 -0.11198 -0.13935 -0.11015 -0.15254 C -0.10911 -0.16134 -0.10612 -0.16852 -0.10377 -0.17592 C -0.10208 -0.18102 -0.1 -0.18518 -0.09818 -0.19004 C -0.09687 -0.19329 -0.09596 -0.19768 -0.0944 -0.20069 C -0.09284 -0.20416 -0.08568 -0.21458 -0.08333 -0.21666 C -0.07617 -0.22315 -0.06706 -0.22731 -0.05924 -0.22916 C -0.05403 -0.23055 -0.04883 -0.23055 -0.04349 -0.23079 C -0.03958 -0.23148 -0.03555 -0.23241 -0.03151 -0.23287 L 0.09349 -0.23819 C 0.09714 -0.24004 0.10078 -0.24213 0.10456 -0.24352 C 0.10729 -0.24444 0.11029 -0.24352 0.11289 -0.24514 C 0.11419 -0.24606 0.11576 -0.25023 0.11576 -0.25023 L 0.11576 -0.25023 " pathEditMode="relative" rAng="0" ptsTypes="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xmlns="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xmlns="" id="{4133A239-9062-32DD-1227-667226A55831}"/>
              </a:ext>
            </a:extLst>
          </p:cNvPr>
          <p:cNvSpPr/>
          <p:nvPr/>
        </p:nvSpPr>
        <p:spPr>
          <a:xfrm>
            <a:off x="605884" y="375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7741893-F424-9620-6A14-3D87DE5F72C6}"/>
              </a:ext>
            </a:extLst>
          </p:cNvPr>
          <p:cNvSpPr txBox="1"/>
          <p:nvPr/>
        </p:nvSpPr>
        <p:spPr>
          <a:xfrm>
            <a:off x="1219200" y="375920"/>
            <a:ext cx="8115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2BF9699-FCE7-4E1F-8362-75C28DB7EC47}"/>
              </a:ext>
            </a:extLst>
          </p:cNvPr>
          <p:cNvSpPr txBox="1"/>
          <p:nvPr/>
        </p:nvSpPr>
        <p:spPr>
          <a:xfrm>
            <a:off x="1028700" y="952500"/>
            <a:ext cx="106299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ba vệ tinh bay quanh một thiên thể. Vệ tinh B bay một vòng được 1527 km, dài gấp 3 lần một vòng của vệ tinh A. Vậy vệ tinh A bay một vòng được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km.</a:t>
            </a:r>
          </a:p>
          <a:p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 tinh C bay một vòng dài gấp 4 lần một vòng của vệ tinh A. Vậy vệ tinh C bay một vòng được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km.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796E6C8-7124-4392-8701-2A880DCB37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5775" y="2926609"/>
            <a:ext cx="3124200" cy="339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80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50738B32-F02F-61E9-FCD6-293D634C0FD1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xmlns="" id="{5D9883E9-2BF4-4C41-E22B-6695D09A2C56}"/>
              </a:ext>
            </a:extLst>
          </p:cNvPr>
          <p:cNvSpPr txBox="1">
            <a:spLocks/>
          </p:cNvSpPr>
          <p:nvPr/>
        </p:nvSpPr>
        <p:spPr>
          <a:xfrm>
            <a:off x="1466008" y="1711467"/>
            <a:ext cx="10296456" cy="1710522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lnSpc>
                <a:spcPct val="120000"/>
              </a:lnSpc>
              <a:spcBef>
                <a:spcPts val="600"/>
              </a:spcBef>
            </a:pPr>
            <a:r>
              <a:rPr lang="vi-VN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Thực hiện được phép chia nhẩm trong trường hợp đơn giản.</a:t>
            </a:r>
          </a:p>
          <a:p>
            <a:pPr lvl="0" algn="just">
              <a:lnSpc>
                <a:spcPct val="120000"/>
              </a:lnSpc>
              <a:spcBef>
                <a:spcPts val="600"/>
              </a:spcBef>
            </a:pPr>
            <a:r>
              <a:rPr lang="vi-VN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Củng cố, rèn kĩ năng thực hiện phép chia hết và chia có dư số có bốn chữ số cho số có một chữ số; củng cố kĩ năng vận dụng phép chia vào các tình huống khác.</a:t>
            </a:r>
          </a:p>
        </p:txBody>
      </p:sp>
      <p:grpSp>
        <p:nvGrpSpPr>
          <p:cNvPr id="28" name="组合 12">
            <a:extLst>
              <a:ext uri="{FF2B5EF4-FFF2-40B4-BE49-F238E27FC236}">
                <a16:creationId xmlns:a16="http://schemas.microsoft.com/office/drawing/2014/main" xmlns="" id="{4F5A5CDD-E708-BD36-1F6D-0DD19C6AA11C}"/>
              </a:ext>
            </a:extLst>
          </p:cNvPr>
          <p:cNvGrpSpPr/>
          <p:nvPr/>
        </p:nvGrpSpPr>
        <p:grpSpPr>
          <a:xfrm rot="20461740">
            <a:off x="884346" y="1815835"/>
            <a:ext cx="394185" cy="523220"/>
            <a:chOff x="1267237" y="4063724"/>
            <a:chExt cx="1172591" cy="1633785"/>
          </a:xfrm>
        </p:grpSpPr>
        <p:sp>
          <p:nvSpPr>
            <p:cNvPr id="29" name="五角星 2">
              <a:extLst>
                <a:ext uri="{FF2B5EF4-FFF2-40B4-BE49-F238E27FC236}">
                  <a16:creationId xmlns:a16="http://schemas.microsoft.com/office/drawing/2014/main" xmlns="" id="{E4673F0B-507F-858B-89D7-F1B3167B2277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0" name="文本框 14">
              <a:extLst>
                <a:ext uri="{FF2B5EF4-FFF2-40B4-BE49-F238E27FC236}">
                  <a16:creationId xmlns:a16="http://schemas.microsoft.com/office/drawing/2014/main" xmlns="" id="{7ED3FC92-C59B-DF8B-50DA-67525A4F2ADA}"/>
                </a:ext>
              </a:extLst>
            </p:cNvPr>
            <p:cNvSpPr txBox="1"/>
            <p:nvPr/>
          </p:nvSpPr>
          <p:spPr>
            <a:xfrm>
              <a:off x="1334948" y="4063724"/>
              <a:ext cx="549523" cy="16337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 w="25400">
                  <a:solidFill>
                    <a:srgbClr val="20B6B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47" name="组合 12">
            <a:extLst>
              <a:ext uri="{FF2B5EF4-FFF2-40B4-BE49-F238E27FC236}">
                <a16:creationId xmlns:a16="http://schemas.microsoft.com/office/drawing/2014/main" xmlns="" id="{6CA21631-67A5-0F82-8977-07E0F66F06A5}"/>
              </a:ext>
            </a:extLst>
          </p:cNvPr>
          <p:cNvGrpSpPr/>
          <p:nvPr/>
        </p:nvGrpSpPr>
        <p:grpSpPr>
          <a:xfrm rot="20461740">
            <a:off x="922446" y="2551588"/>
            <a:ext cx="394185" cy="523220"/>
            <a:chOff x="1267237" y="4063724"/>
            <a:chExt cx="1172591" cy="1633785"/>
          </a:xfrm>
        </p:grpSpPr>
        <p:sp>
          <p:nvSpPr>
            <p:cNvPr id="48" name="五角星 2">
              <a:extLst>
                <a:ext uri="{FF2B5EF4-FFF2-40B4-BE49-F238E27FC236}">
                  <a16:creationId xmlns:a16="http://schemas.microsoft.com/office/drawing/2014/main" xmlns="" id="{E7086F9F-FCB3-C6A3-FC23-34806DEDD98B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9" name="文本框 14">
              <a:extLst>
                <a:ext uri="{FF2B5EF4-FFF2-40B4-BE49-F238E27FC236}">
                  <a16:creationId xmlns:a16="http://schemas.microsoft.com/office/drawing/2014/main" xmlns="" id="{27A0E8BE-263A-303B-D6A0-1F234DB8726F}"/>
                </a:ext>
              </a:extLst>
            </p:cNvPr>
            <p:cNvSpPr txBox="1"/>
            <p:nvPr/>
          </p:nvSpPr>
          <p:spPr>
            <a:xfrm>
              <a:off x="1334948" y="4063724"/>
              <a:ext cx="549523" cy="16337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 w="25400">
                  <a:solidFill>
                    <a:srgbClr val="20B6B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A983147-F603-4A58-A433-20C3EA94C7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1045" y="589363"/>
            <a:ext cx="6919560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79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xmlns="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D4E58F6B-96FA-4019-BDFF-34BE118CB4B7}"/>
              </a:ext>
            </a:extLst>
          </p:cNvPr>
          <p:cNvGrpSpPr/>
          <p:nvPr/>
        </p:nvGrpSpPr>
        <p:grpSpPr>
          <a:xfrm>
            <a:off x="2523484" y="944926"/>
            <a:ext cx="8828225" cy="4803992"/>
            <a:chOff x="2515017" y="2713407"/>
            <a:chExt cx="8843546" cy="409972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A6C19643-5A5E-4AEB-B7E8-E90F831AF6F3}"/>
                </a:ext>
              </a:extLst>
            </p:cNvPr>
            <p:cNvGrpSpPr/>
            <p:nvPr/>
          </p:nvGrpSpPr>
          <p:grpSpPr>
            <a:xfrm>
              <a:off x="2938668" y="2832186"/>
              <a:ext cx="8419895" cy="3821134"/>
              <a:chOff x="3260330" y="2736116"/>
              <a:chExt cx="8159953" cy="3630910"/>
            </a:xfrm>
          </p:grpSpPr>
          <p:sp>
            <p:nvSpPr>
              <p:cNvPr id="23" name="Cloud 11">
                <a:extLst>
                  <a:ext uri="{FF2B5EF4-FFF2-40B4-BE49-F238E27FC236}">
                    <a16:creationId xmlns:a16="http://schemas.microsoft.com/office/drawing/2014/main" xmlns="" id="{CFE328C0-7239-42D9-ADEF-7B345DE77833}"/>
                  </a:ext>
                </a:extLst>
              </p:cNvPr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4" name="Cloud 3">
                <a:extLst>
                  <a:ext uri="{FF2B5EF4-FFF2-40B4-BE49-F238E27FC236}">
                    <a16:creationId xmlns:a16="http://schemas.microsoft.com/office/drawing/2014/main" xmlns="" id="{CBEEF5C8-78A4-484F-848C-ACB9D353C202}"/>
                  </a:ext>
                </a:extLst>
              </p:cNvPr>
              <p:cNvSpPr/>
              <p:nvPr/>
            </p:nvSpPr>
            <p:spPr>
              <a:xfrm>
                <a:off x="3260330" y="2736116"/>
                <a:ext cx="7949753" cy="3544858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22" name="Rectangle 10">
              <a:extLst>
                <a:ext uri="{FF2B5EF4-FFF2-40B4-BE49-F238E27FC236}">
                  <a16:creationId xmlns:a16="http://schemas.microsoft.com/office/drawing/2014/main" xmlns="" id="{2E700D0C-F4D6-443C-9E41-CD098FD11279}"/>
                </a:ext>
              </a:extLst>
            </p:cNvPr>
            <p:cNvSpPr/>
            <p:nvPr/>
          </p:nvSpPr>
          <p:spPr>
            <a:xfrm>
              <a:off x="2515017" y="2713407"/>
              <a:ext cx="8608145" cy="4099725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marL="609585" indent="-609585" algn="just" defTabSz="1218900">
                <a:buFontTx/>
                <a:buChar char="-"/>
              </a:pPr>
              <a:r>
                <a:rPr lang="vi-VN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 1: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tinh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A bay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vòng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km.</a:t>
              </a:r>
              <a:endParaRPr lang="vi-VN" sz="3600" b="1" i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609585" indent="-609585" algn="just" defTabSz="1218900">
                <a:buFontTx/>
                <a:buChar char="-"/>
              </a:pPr>
              <a:r>
                <a:rPr lang="vi-VN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 2: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tinh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 bay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vòng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km.</a:t>
              </a:r>
              <a:endParaRPr lang="vi-VN" sz="3600" b="1" i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375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xmlns="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B0376F3D-E056-452E-A681-429FA33E14FE}"/>
              </a:ext>
            </a:extLst>
          </p:cNvPr>
          <p:cNvGrpSpPr/>
          <p:nvPr/>
        </p:nvGrpSpPr>
        <p:grpSpPr>
          <a:xfrm>
            <a:off x="2549525" y="1311050"/>
            <a:ext cx="9245600" cy="3743551"/>
            <a:chOff x="2529237" y="2779523"/>
            <a:chExt cx="8711880" cy="386628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B104D275-C73E-4934-9602-5AB916B7B059}"/>
                </a:ext>
              </a:extLst>
            </p:cNvPr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3" name="Cloud 11">
                <a:extLst>
                  <a:ext uri="{FF2B5EF4-FFF2-40B4-BE49-F238E27FC236}">
                    <a16:creationId xmlns:a16="http://schemas.microsoft.com/office/drawing/2014/main" xmlns="" id="{F0D17749-F404-4551-918D-77B547DEDB8D}"/>
                  </a:ext>
                </a:extLst>
              </p:cNvPr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 cap="flat" cmpd="sng" algn="ctr">
                <a:solidFill>
                  <a:srgbClr val="43A7EC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8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4" name="Cloud 3">
                <a:extLst>
                  <a:ext uri="{FF2B5EF4-FFF2-40B4-BE49-F238E27FC236}">
                    <a16:creationId xmlns:a16="http://schemas.microsoft.com/office/drawing/2014/main" xmlns="" id="{3E48574A-432E-43E5-B765-6E7F6B07299D}"/>
                  </a:ext>
                </a:extLst>
              </p:cNvPr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rgbClr val="4472C4">
                    <a:shade val="50000"/>
                  </a:srgbClr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8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A852248B-E0FC-4C1B-A057-535AB87A36EA}"/>
                </a:ext>
              </a:extLst>
            </p:cNvPr>
            <p:cNvSpPr/>
            <p:nvPr/>
          </p:nvSpPr>
          <p:spPr>
            <a:xfrm>
              <a:off x="2529237" y="3084710"/>
              <a:ext cx="8711880" cy="3551992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sng" strike="noStrike" kern="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kumimoji="0" lang="en-US" sz="2800" b="1" i="0" u="sng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sng" strike="noStrike" kern="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kumimoji="0" lang="en-US" sz="2800" b="1" i="0" u="sng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Vệ tinh A bay 1 vòng được số km là: </a:t>
              </a:r>
            </a:p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1527 : 3 = 509 (km)</a:t>
              </a:r>
            </a:p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Vệ tinh C bay 1 vòng được số km là:</a:t>
              </a:r>
            </a:p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509 x 4 = 2036 (km)</a:t>
              </a:r>
            </a:p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Đáp số: Vệ tinh A: 509 km;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kern="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          </a:t>
              </a: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Vệ tinh C: 2036 km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2783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96" name="Oval 95">
            <a:extLst>
              <a:ext uri="{FF2B5EF4-FFF2-40B4-BE49-F238E27FC236}">
                <a16:creationId xmlns:a16="http://schemas.microsoft.com/office/drawing/2014/main" xmlns="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xmlns="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018" y="1634490"/>
            <a:ext cx="2100718" cy="18592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579502E-4163-4C01-A6EF-DE982193D9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2491" y="239219"/>
            <a:ext cx="5590517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8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68 -2.59259E-6 L 0.01368 0.00047 C 0.02279 -0.00069 0.03204 0.00047 0.04115 -0.00185 C 0.04388 -0.00254 0.04623 -0.00578 0.04857 -0.00879 C 0.05691 -0.01898 0.05391 -0.01875 0.06133 -0.03125 C 0.08321 -0.06921 0.05573 -0.01643 0.07696 -0.05926 C 0.08178 -0.06875 0.07943 -0.06203 0.08217 -0.07106 C 0.08099 -0.11319 0.08269 -0.08981 0.07904 -0.11967 C 0.07852 -0.12453 0.07865 -0.12963 0.07761 -0.13356 C 0.07644 -0.13819 0.06784 -0.17037 0.06277 -0.1787 C 0.06094 -0.18171 0.05886 -0.18356 0.05678 -0.18565 C 0.04857 -0.19467 0.04922 -0.19352 0.03894 -0.19977 C 0.03165 -0.2037 0.02409 -0.20764 0.01667 -0.2118 C 0.01446 -0.21296 0.01224 -0.21342 0.01003 -0.21504 C 0.00599 -0.21805 0.00209 -0.22199 -0.00195 -0.22407 C -0.00638 -0.22592 -0.01093 -0.22569 -0.01536 -0.22731 C -0.01901 -0.22847 -0.02265 -0.23102 -0.02643 -0.2324 C -0.02968 -0.23379 -0.03294 -0.23472 -0.03606 -0.23565 C -0.04401 -0.23472 -0.05195 -0.23403 -0.05989 -0.2324 C -0.0608 -0.2324 -0.06184 -0.23125 -0.06276 -0.23078 L -0.07317 -0.22407 C -0.0763 -0.21852 -0.075 -0.21875 -0.07682 -0.21875 L -0.07682 -0.21852 " pathEditMode="relative" rAng="0" ptsTypes="AA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7" y="-1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50738B32-F02F-61E9-FCD6-293D634C0FD1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D30B9291-CA1C-8226-C97D-EEF0BAB2CC7A}"/>
              </a:ext>
            </a:extLst>
          </p:cNvPr>
          <p:cNvSpPr txBox="1"/>
          <p:nvPr/>
        </p:nvSpPr>
        <p:spPr>
          <a:xfrm>
            <a:off x="1863364" y="2148120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CB6E951B-843C-6E94-BEBF-958C193FEA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2065469"/>
            <a:ext cx="919996" cy="919996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13A66B70-2779-F88C-D653-2D9BA305F54A}"/>
              </a:ext>
            </a:extLst>
          </p:cNvPr>
          <p:cNvSpPr txBox="1"/>
          <p:nvPr/>
        </p:nvSpPr>
        <p:spPr>
          <a:xfrm>
            <a:off x="1863364" y="3129132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CBF07777-633E-A22E-D0AB-5359B5BD1D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3046481"/>
            <a:ext cx="919996" cy="919996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7A377AD2-21B0-AF32-470C-EC858AC5DAE9}"/>
              </a:ext>
            </a:extLst>
          </p:cNvPr>
          <p:cNvSpPr txBox="1"/>
          <p:nvPr/>
        </p:nvSpPr>
        <p:spPr>
          <a:xfrm>
            <a:off x="1863364" y="4110144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0A106DD9-0C50-448A-3F2F-DEF27CE550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4027493"/>
            <a:ext cx="919996" cy="919996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9388AABD-69BA-EB27-8D2D-408DD19FCA31}"/>
              </a:ext>
            </a:extLst>
          </p:cNvPr>
          <p:cNvSpPr txBox="1"/>
          <p:nvPr/>
        </p:nvSpPr>
        <p:spPr>
          <a:xfrm>
            <a:off x="1863364" y="5091156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E3CF575A-4FDE-AD85-4E40-A519B7C638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5008505"/>
            <a:ext cx="919996" cy="919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E127C2E-B32B-4928-9125-EBDD01BF55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8255" y="480773"/>
            <a:ext cx="5200339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82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uiExpand="1" build="p"/>
      <p:bldP spid="48" grpId="0" uiExpand="1" build="p"/>
      <p:bldP spid="50" grpId="0" uiExpand="1" build="p"/>
      <p:bldP spid="52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xmlns="" id="{C6818C1E-3708-90FB-00BF-AD766A8C41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F8909DA-61AF-47F2-B2B9-6E5B15D2CD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0869" y="286765"/>
            <a:ext cx="5511262" cy="2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54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4C2C5F4-9189-2309-B66D-CAC5F9ADECB6}"/>
              </a:ext>
            </a:extLst>
          </p:cNvPr>
          <p:cNvSpPr txBox="1"/>
          <p:nvPr/>
        </p:nvSpPr>
        <p:spPr>
          <a:xfrm>
            <a:off x="4057650" y="659676"/>
            <a:ext cx="49745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96707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04167E-6 -1.85185E-6 L 1.041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BDCDFBC-FE33-4DE6-9825-1A891CCBEF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383"/>
            <a:ext cx="12192000" cy="685723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741" y="2458432"/>
            <a:ext cx="1085182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80590" y="2426886"/>
            <a:ext cx="109983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2948353" y="155598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3480420" y="131632"/>
            <a:ext cx="6593914" cy="1173546"/>
          </a:xfrm>
          <a:prstGeom prst="wedgeRectCallout">
            <a:avLst>
              <a:gd name="adj1" fmla="val -16167"/>
              <a:gd name="adj2" fmla="val 10391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NÀO MÌNH CÙNG LÊN XE BUÝT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43762B3-8E3F-4C90-9088-084C5087FB35}"/>
              </a:ext>
            </a:extLst>
          </p:cNvPr>
          <p:cNvSpPr/>
          <p:nvPr/>
        </p:nvSpPr>
        <p:spPr>
          <a:xfrm>
            <a:off x="4622163" y="3389134"/>
            <a:ext cx="528120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Hãy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trả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lời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đúng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câu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hỏi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để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lên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xe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nhé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!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xmlns="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FEA3630-923D-469A-8B2C-044D77B7FADA}"/>
              </a:ext>
            </a:extLst>
          </p:cNvPr>
          <p:cNvSpPr/>
          <p:nvPr/>
        </p:nvSpPr>
        <p:spPr>
          <a:xfrm>
            <a:off x="5811259" y="5589220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PLAY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82E861E-BE8A-4649-B7C5-564951A26166}"/>
              </a:ext>
            </a:extLst>
          </p:cNvPr>
          <p:cNvSpPr/>
          <p:nvPr/>
        </p:nvSpPr>
        <p:spPr>
          <a:xfrm>
            <a:off x="2251787" y="3998882"/>
            <a:ext cx="7688425" cy="2345590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HƯỚNG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DẪN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Thầy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cô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bắt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đầu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trò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chơi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ô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tô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di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chuyển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đáp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án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mũi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RIGHT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nếu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chạy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ứng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đón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kết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thúc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silde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mũi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WRONG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nếu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sai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chạy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ứng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không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đón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kết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thúc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silde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873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4287038" y="395641"/>
            <a:ext cx="4696890" cy="1173546"/>
          </a:xfrm>
          <a:prstGeom prst="wedgeRectCallout">
            <a:avLst>
              <a:gd name="adj1" fmla="val -26588"/>
              <a:gd name="adj2" fmla="val 119611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1 218 : 3 = 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43762B3-8E3F-4C90-9088-084C5087FB35}"/>
              </a:ext>
            </a:extLst>
          </p:cNvPr>
          <p:cNvSpPr/>
          <p:nvPr/>
        </p:nvSpPr>
        <p:spPr>
          <a:xfrm>
            <a:off x="5234810" y="3575638"/>
            <a:ext cx="33541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Đáp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án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406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4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4631771" y="446583"/>
            <a:ext cx="4198331" cy="1173546"/>
          </a:xfrm>
          <a:prstGeom prst="wedgeRectCallout">
            <a:avLst>
              <a:gd name="adj1" fmla="val -28398"/>
              <a:gd name="adj2" fmla="val 105655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8 725 : 2 = 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43762B3-8E3F-4C90-9088-084C5087FB35}"/>
              </a:ext>
            </a:extLst>
          </p:cNvPr>
          <p:cNvSpPr/>
          <p:nvPr/>
        </p:nvSpPr>
        <p:spPr>
          <a:xfrm>
            <a:off x="4288645" y="3645064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Đáp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án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4 362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dư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1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9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445E99B-23AE-4EA7-8D83-2BDCE8F2E1B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6" y="2067225"/>
            <a:ext cx="1156947" cy="24834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9EFC735-77A9-4657-A61A-14F7A6EAA76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7" y="2066751"/>
            <a:ext cx="1154105" cy="248436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F6B4D79-8B73-43FD-944E-15DB45015F8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0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977E4EDD-BBB3-4446-AC64-0CC19B5529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21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90612A82-57C3-4C3D-BCEC-72844C1604F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sp>
        <p:nvSpPr>
          <p:cNvPr id="23" name="Speech Bubble: Rectangle 22">
            <a:extLst>
              <a:ext uri="{FF2B5EF4-FFF2-40B4-BE49-F238E27FC236}">
                <a16:creationId xmlns:a16="http://schemas.microsoft.com/office/drawing/2014/main" xmlns="" id="{3EECC2D7-24D8-4188-8CAA-326EA996FF5F}"/>
              </a:ext>
            </a:extLst>
          </p:cNvPr>
          <p:cNvSpPr/>
          <p:nvPr/>
        </p:nvSpPr>
        <p:spPr>
          <a:xfrm>
            <a:off x="4054326" y="400050"/>
            <a:ext cx="5515524" cy="1324408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2 473 : 8 = 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D15230B9-76C0-480F-886E-BC8979EF96C0}"/>
              </a:ext>
            </a:extLst>
          </p:cNvPr>
          <p:cNvSpPr/>
          <p:nvPr/>
        </p:nvSpPr>
        <p:spPr>
          <a:xfrm>
            <a:off x="4288645" y="3650359"/>
            <a:ext cx="528120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309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</a:p>
        </p:txBody>
      </p:sp>
      <p:sp>
        <p:nvSpPr>
          <p:cNvPr id="25" name="Arrow: Pentagon 24">
            <a:extLst>
              <a:ext uri="{FF2B5EF4-FFF2-40B4-BE49-F238E27FC236}">
                <a16:creationId xmlns:a16="http://schemas.microsoft.com/office/drawing/2014/main" xmlns="" id="{9E14C084-9747-423E-860D-959E55743ADE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WRONG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/SAI</a:t>
            </a:r>
          </a:p>
        </p:txBody>
      </p:sp>
      <p:sp>
        <p:nvSpPr>
          <p:cNvPr id="29" name="Arrow: Pentagon 28">
            <a:extLst>
              <a:ext uri="{FF2B5EF4-FFF2-40B4-BE49-F238E27FC236}">
                <a16:creationId xmlns:a16="http://schemas.microsoft.com/office/drawing/2014/main" xmlns="" id="{EDADBFCD-D197-4AA5-B1B2-71D6552EDCC3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RIGHT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/ĐÚNG</a:t>
            </a:r>
          </a:p>
        </p:txBody>
      </p:sp>
      <p:pic>
        <p:nvPicPr>
          <p:cNvPr id="30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16072BAC-DC87-4B1B-86D2-06227A046D1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02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41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13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64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649"/>
                            </p:stCondLst>
                            <p:childTnLst>
                              <p:par>
                                <p:cTn id="6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49"/>
                            </p:stCondLst>
                            <p:childTnLst>
                              <p:par>
                                <p:cTn id="73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013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3" grpId="0" animBg="1"/>
      <p:bldP spid="23" grpId="1" animBg="1"/>
      <p:bldP spid="23" grpId="2" animBg="1"/>
      <p:bldP spid="24" grpId="0"/>
      <p:bldP spid="24" grpId="1"/>
      <p:bldP spid="24" grpId="2"/>
      <p:bldP spid="25" grpId="0" animBg="1"/>
      <p:bldP spid="25" grpId="1" animBg="1"/>
      <p:bldP spid="29" grpId="0" animBg="1"/>
      <p:bldP spid="2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4C2C5F4-9189-2309-B66D-CAC5F9ADECB6}"/>
              </a:ext>
            </a:extLst>
          </p:cNvPr>
          <p:cNvSpPr txBox="1"/>
          <p:nvPr/>
        </p:nvSpPr>
        <p:spPr>
          <a:xfrm>
            <a:off x="4368800" y="659676"/>
            <a:ext cx="4663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29470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xmlns="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725" y="4267200"/>
            <a:ext cx="2100718" cy="185928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92B7354-7B91-6651-E527-10855BDE9FB2}"/>
              </a:ext>
            </a:extLst>
          </p:cNvPr>
          <p:cNvSpPr txBox="1"/>
          <p:nvPr/>
        </p:nvSpPr>
        <p:spPr>
          <a:xfrm>
            <a:off x="5762625" y="347717"/>
            <a:ext cx="6033136" cy="1021556"/>
          </a:xfrm>
          <a:custGeom>
            <a:avLst/>
            <a:gdLst>
              <a:gd name="connsiteX0" fmla="*/ 0 w 6033136"/>
              <a:gd name="connsiteY0" fmla="*/ 170263 h 1021556"/>
              <a:gd name="connsiteX1" fmla="*/ 170263 w 6033136"/>
              <a:gd name="connsiteY1" fmla="*/ 0 h 1021556"/>
              <a:gd name="connsiteX2" fmla="*/ 5862873 w 6033136"/>
              <a:gd name="connsiteY2" fmla="*/ 0 h 1021556"/>
              <a:gd name="connsiteX3" fmla="*/ 6033136 w 6033136"/>
              <a:gd name="connsiteY3" fmla="*/ 170263 h 1021556"/>
              <a:gd name="connsiteX4" fmla="*/ 6033136 w 6033136"/>
              <a:gd name="connsiteY4" fmla="*/ 851293 h 1021556"/>
              <a:gd name="connsiteX5" fmla="*/ 5862873 w 6033136"/>
              <a:gd name="connsiteY5" fmla="*/ 1021556 h 1021556"/>
              <a:gd name="connsiteX6" fmla="*/ 170263 w 6033136"/>
              <a:gd name="connsiteY6" fmla="*/ 1021556 h 1021556"/>
              <a:gd name="connsiteX7" fmla="*/ 0 w 6033136"/>
              <a:gd name="connsiteY7" fmla="*/ 851293 h 1021556"/>
              <a:gd name="connsiteX8" fmla="*/ 0 w 6033136"/>
              <a:gd name="connsiteY8" fmla="*/ 170263 h 102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33136" h="1021556" fill="none" extrusionOk="0">
                <a:moveTo>
                  <a:pt x="0" y="170263"/>
                </a:moveTo>
                <a:cubicBezTo>
                  <a:pt x="710" y="85731"/>
                  <a:pt x="79866" y="-4692"/>
                  <a:pt x="170263" y="0"/>
                </a:cubicBezTo>
                <a:cubicBezTo>
                  <a:pt x="1197398" y="21360"/>
                  <a:pt x="4119755" y="-51488"/>
                  <a:pt x="5862873" y="0"/>
                </a:cubicBezTo>
                <a:cubicBezTo>
                  <a:pt x="5971989" y="-3483"/>
                  <a:pt x="6032447" y="78165"/>
                  <a:pt x="6033136" y="170263"/>
                </a:cubicBezTo>
                <a:cubicBezTo>
                  <a:pt x="6048799" y="251360"/>
                  <a:pt x="6080799" y="770488"/>
                  <a:pt x="6033136" y="851293"/>
                </a:cubicBezTo>
                <a:cubicBezTo>
                  <a:pt x="6051158" y="945069"/>
                  <a:pt x="5946263" y="1036389"/>
                  <a:pt x="5862873" y="1021556"/>
                </a:cubicBezTo>
                <a:cubicBezTo>
                  <a:pt x="3296757" y="886065"/>
                  <a:pt x="2768641" y="1142524"/>
                  <a:pt x="170263" y="1021556"/>
                </a:cubicBezTo>
                <a:cubicBezTo>
                  <a:pt x="77037" y="1003364"/>
                  <a:pt x="-3761" y="949925"/>
                  <a:pt x="0" y="851293"/>
                </a:cubicBezTo>
                <a:cubicBezTo>
                  <a:pt x="-5563" y="733912"/>
                  <a:pt x="-20180" y="347076"/>
                  <a:pt x="0" y="170263"/>
                </a:cubicBezTo>
                <a:close/>
              </a:path>
              <a:path w="6033136" h="1021556" stroke="0" extrusionOk="0">
                <a:moveTo>
                  <a:pt x="0" y="170263"/>
                </a:moveTo>
                <a:cubicBezTo>
                  <a:pt x="-11503" y="87638"/>
                  <a:pt x="77699" y="-15072"/>
                  <a:pt x="170263" y="0"/>
                </a:cubicBezTo>
                <a:cubicBezTo>
                  <a:pt x="2659695" y="114759"/>
                  <a:pt x="5247570" y="72344"/>
                  <a:pt x="5862873" y="0"/>
                </a:cubicBezTo>
                <a:cubicBezTo>
                  <a:pt x="5962988" y="-2922"/>
                  <a:pt x="6039165" y="87478"/>
                  <a:pt x="6033136" y="170263"/>
                </a:cubicBezTo>
                <a:cubicBezTo>
                  <a:pt x="6041889" y="423842"/>
                  <a:pt x="6024332" y="616257"/>
                  <a:pt x="6033136" y="851293"/>
                </a:cubicBezTo>
                <a:cubicBezTo>
                  <a:pt x="6040519" y="945873"/>
                  <a:pt x="5960569" y="1023456"/>
                  <a:pt x="5862873" y="1021556"/>
                </a:cubicBezTo>
                <a:cubicBezTo>
                  <a:pt x="3523035" y="1172148"/>
                  <a:pt x="2916819" y="904892"/>
                  <a:pt x="170263" y="1021556"/>
                </a:cubicBezTo>
                <a:cubicBezTo>
                  <a:pt x="90685" y="1011568"/>
                  <a:pt x="15457" y="935945"/>
                  <a:pt x="0" y="851293"/>
                </a:cubicBezTo>
                <a:cubicBezTo>
                  <a:pt x="-43772" y="664247"/>
                  <a:pt x="-42344" y="450532"/>
                  <a:pt x="0" y="170263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1272474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CUỘC ĐUA KÌ THÚ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936E280B-455A-FDBF-A660-7B5E12973FCB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xmlns="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xmlns="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xmlns="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2904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58333E-6 -1.11111E-6 L 4.583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598</Words>
  <Application>Microsoft Office PowerPoint</Application>
  <PresentationFormat>Custom</PresentationFormat>
  <Paragraphs>139</Paragraphs>
  <Slides>24</Slides>
  <Notes>0</Notes>
  <HiddenSlides>0</HiddenSlides>
  <MMClips>13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AutoBVT</cp:lastModifiedBy>
  <cp:revision>41</cp:revision>
  <dcterms:created xsi:type="dcterms:W3CDTF">2022-11-23T06:34:09Z</dcterms:created>
  <dcterms:modified xsi:type="dcterms:W3CDTF">2023-03-20T08:57:20Z</dcterms:modified>
</cp:coreProperties>
</file>