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0" r:id="rId3"/>
    <p:sldId id="290" r:id="rId4"/>
    <p:sldId id="291" r:id="rId5"/>
    <p:sldId id="261" r:id="rId6"/>
    <p:sldId id="276" r:id="rId7"/>
    <p:sldId id="258" r:id="rId8"/>
    <p:sldId id="259" r:id="rId9"/>
    <p:sldId id="265" r:id="rId10"/>
    <p:sldId id="3813" r:id="rId11"/>
    <p:sldId id="3847" r:id="rId12"/>
    <p:sldId id="3848" r:id="rId13"/>
    <p:sldId id="3849" r:id="rId14"/>
    <p:sldId id="262" r:id="rId15"/>
    <p:sldId id="266" r:id="rId16"/>
    <p:sldId id="263" r:id="rId17"/>
    <p:sldId id="275" r:id="rId18"/>
    <p:sldId id="285" r:id="rId19"/>
    <p:sldId id="270" r:id="rId20"/>
    <p:sldId id="271" r:id="rId21"/>
    <p:sldId id="272" r:id="rId22"/>
    <p:sldId id="3850" r:id="rId23"/>
    <p:sldId id="283" r:id="rId24"/>
    <p:sldId id="280" r:id="rId25"/>
    <p:sldId id="277" r:id="rId26"/>
    <p:sldId id="292"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728B1-8995-407B-8802-7DCB33131ED1}" type="datetimeFigureOut">
              <a:rPr lang="en-US" smtClean="0"/>
              <a:t>23/02/2023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AF39B-659A-46DC-BFA1-663B86DC559C}" type="slidenum">
              <a:rPr lang="en-US" smtClean="0"/>
              <a:t>‹#›</a:t>
            </a:fld>
            <a:endParaRPr lang="en-US"/>
          </a:p>
        </p:txBody>
      </p:sp>
    </p:spTree>
    <p:extLst>
      <p:ext uri="{BB962C8B-B14F-4D97-AF65-F5344CB8AC3E}">
        <p14:creationId xmlns:p14="http://schemas.microsoft.com/office/powerpoint/2010/main" val="19830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228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53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992C-C7A5-4DFB-8E69-7F3B9DCD3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D05A2-0EB2-4C27-B089-0D1E7659F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4BC44-3758-4C77-A685-5E8045DEC19B}"/>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5" name="Footer Placeholder 4">
            <a:extLst>
              <a:ext uri="{FF2B5EF4-FFF2-40B4-BE49-F238E27FC236}">
                <a16:creationId xmlns:a16="http://schemas.microsoft.com/office/drawing/2014/main" id="{45EEE231-8289-4D7E-BEDF-88C99D2FE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25021-2600-4C8A-AF5A-ED666CA780A2}"/>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0465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42F2-0E6B-4E13-8F4B-B57132038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40892-F462-4A95-ABEA-FC29B644F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E5EAB-0130-4D7F-A8A9-4AD8C5560344}"/>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5" name="Footer Placeholder 4">
            <a:extLst>
              <a:ext uri="{FF2B5EF4-FFF2-40B4-BE49-F238E27FC236}">
                <a16:creationId xmlns:a16="http://schemas.microsoft.com/office/drawing/2014/main" id="{6F197187-F078-4975-9F65-94ECC68A9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A8181-8A67-4444-A061-B714033A728C}"/>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0192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E2353-E398-4C4E-B913-0E2700B67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6846E5-9C74-4504-923A-C6C11B8D8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EC0DC-3D64-4C5B-BABA-C08F37266091}"/>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5" name="Footer Placeholder 4">
            <a:extLst>
              <a:ext uri="{FF2B5EF4-FFF2-40B4-BE49-F238E27FC236}">
                <a16:creationId xmlns:a16="http://schemas.microsoft.com/office/drawing/2014/main" id="{9EDBA738-E42B-43C3-8C40-2E156881A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D8992-9B4D-4355-AEDB-DA0B44B1499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7773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0179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392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4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879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12914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003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1993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582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37CB-0638-46FF-B5E6-0DE0EEE93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11BF7-79A6-4225-8593-B8658C1FA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7D90-D779-4D3A-A0B0-163C3A4B91E8}"/>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5" name="Footer Placeholder 4">
            <a:extLst>
              <a:ext uri="{FF2B5EF4-FFF2-40B4-BE49-F238E27FC236}">
                <a16:creationId xmlns:a16="http://schemas.microsoft.com/office/drawing/2014/main" id="{3B0E1831-E34C-47F2-8866-E01445E19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BC429-5B58-4DAC-A95F-09CE91B7EC4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34524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B2FA-8F6A-40BE-B102-36F91EDF8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688766-CFAC-416F-82CA-325F00122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530FF-966A-4F4E-9508-09D377DE6FC2}"/>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5" name="Footer Placeholder 4">
            <a:extLst>
              <a:ext uri="{FF2B5EF4-FFF2-40B4-BE49-F238E27FC236}">
                <a16:creationId xmlns:a16="http://schemas.microsoft.com/office/drawing/2014/main" id="{AB10CBB8-0733-422B-8FED-FCF01EB8F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3B985-312F-4400-99D9-3BDE9C8938ED}"/>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09944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C240-2D39-4867-9F2D-9BF69915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36998-4A57-4CA7-830D-D864BB412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20DF7-720F-4999-9648-52403EBA0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069D8-9706-433D-BB75-08D1A7EA7E8A}"/>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6" name="Footer Placeholder 5">
            <a:extLst>
              <a:ext uri="{FF2B5EF4-FFF2-40B4-BE49-F238E27FC236}">
                <a16:creationId xmlns:a16="http://schemas.microsoft.com/office/drawing/2014/main" id="{A151176C-9F2E-4DE6-9D00-E8006DEAD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486DF-307F-4CAB-B4D1-FEC5426F552F}"/>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89261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01F2-AA43-4D9D-8E77-0BFBB28E4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683EDD-AD40-482E-B6F1-CD25D3259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1479C-A530-4B10-873F-BD7D7C665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802CE-FA46-44B1-9437-5C45A2A5B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B9209-3ABF-446E-9569-FE8064055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7878BC-CD11-4AD7-9DA8-23D8948912AD}"/>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8" name="Footer Placeholder 7">
            <a:extLst>
              <a:ext uri="{FF2B5EF4-FFF2-40B4-BE49-F238E27FC236}">
                <a16:creationId xmlns:a16="http://schemas.microsoft.com/office/drawing/2014/main" id="{91CD70BC-E387-47F0-BAE3-88D39EA3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DE9BF-27DA-47C6-8001-BAC7A29D164A}"/>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4452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C516-6D72-451C-AED9-055B9C8DB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A06869-0301-434B-B12C-800C1DB7E109}"/>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4" name="Footer Placeholder 3">
            <a:extLst>
              <a:ext uri="{FF2B5EF4-FFF2-40B4-BE49-F238E27FC236}">
                <a16:creationId xmlns:a16="http://schemas.microsoft.com/office/drawing/2014/main" id="{F82A2003-B54B-42C0-A5C1-53D621944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EDCCCF-EE7D-44B1-A503-D439F3F2F251}"/>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334981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6A8C2-EF7D-4B37-BF50-F3C60CD3DE31}"/>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3" name="Footer Placeholder 2">
            <a:extLst>
              <a:ext uri="{FF2B5EF4-FFF2-40B4-BE49-F238E27FC236}">
                <a16:creationId xmlns:a16="http://schemas.microsoft.com/office/drawing/2014/main" id="{E6D7BAC8-149A-4015-A070-B417960BD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5322DC-F4A5-48EA-AF38-F37C3C648628}"/>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16628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7453-04CC-4BD7-86D7-ACBBD910C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8E3CCA-32A1-4BA4-8AC3-944AFF641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95395-AD11-4E61-884E-19800C3BE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38657-786D-40AB-91FD-6397D518ABC3}"/>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6" name="Footer Placeholder 5">
            <a:extLst>
              <a:ext uri="{FF2B5EF4-FFF2-40B4-BE49-F238E27FC236}">
                <a16:creationId xmlns:a16="http://schemas.microsoft.com/office/drawing/2014/main" id="{B97276A9-5674-40D0-A143-51C9366C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AD560-A6B3-406E-8AB6-3F133E6D4423}"/>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87182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965C-BA98-4D01-9AAD-9479D7AEA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04A46-4D04-4905-8414-A043CE0D7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F45A55-9433-449C-8546-7841C536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EC0CC-E17C-4ED7-BD60-6798A288C3CA}"/>
              </a:ext>
            </a:extLst>
          </p:cNvPr>
          <p:cNvSpPr>
            <a:spLocks noGrp="1"/>
          </p:cNvSpPr>
          <p:nvPr>
            <p:ph type="dt" sz="half" idx="10"/>
          </p:nvPr>
        </p:nvSpPr>
        <p:spPr/>
        <p:txBody>
          <a:bodyPr/>
          <a:lstStyle/>
          <a:p>
            <a:fld id="{9EB7299E-A876-4C88-B779-2C94A8DBE4D6}" type="datetimeFigureOut">
              <a:rPr lang="en-US" smtClean="0"/>
              <a:t>23/02/2023</a:t>
            </a:fld>
            <a:endParaRPr lang="en-US"/>
          </a:p>
        </p:txBody>
      </p:sp>
      <p:sp>
        <p:nvSpPr>
          <p:cNvPr id="6" name="Footer Placeholder 5">
            <a:extLst>
              <a:ext uri="{FF2B5EF4-FFF2-40B4-BE49-F238E27FC236}">
                <a16:creationId xmlns:a16="http://schemas.microsoft.com/office/drawing/2014/main" id="{5628BCC2-0233-41A6-B1BA-FB53109C8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F91A1-8510-45A0-A8BC-414CC2501A6B}"/>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17533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F82F0-29F1-4CA3-A3DB-C043B9A30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CBBD3-5517-4283-BF6B-96C3F686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C4702-68CF-4843-A8FF-8448D1A7C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7299E-A876-4C88-B779-2C94A8DBE4D6}" type="datetimeFigureOut">
              <a:rPr lang="en-US" smtClean="0"/>
              <a:t>23/02/2023</a:t>
            </a:fld>
            <a:endParaRPr lang="en-US"/>
          </a:p>
        </p:txBody>
      </p:sp>
      <p:sp>
        <p:nvSpPr>
          <p:cNvPr id="5" name="Footer Placeholder 4">
            <a:extLst>
              <a:ext uri="{FF2B5EF4-FFF2-40B4-BE49-F238E27FC236}">
                <a16:creationId xmlns:a16="http://schemas.microsoft.com/office/drawing/2014/main" id="{BAECFC6B-6F34-458C-9FC4-1775CDBFC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DCC8B4-FCAA-4AC1-BDAF-B03C67A4D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76634-28DE-42E4-898F-AC936219A54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65C50FED-8772-414A-A4FB-A1A7EBC064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38275" y="276225"/>
            <a:ext cx="1162050" cy="1162050"/>
          </a:xfrm>
          <a:prstGeom prst="rect">
            <a:avLst/>
          </a:prstGeom>
        </p:spPr>
      </p:pic>
    </p:spTree>
    <p:extLst>
      <p:ext uri="{BB962C8B-B14F-4D97-AF65-F5344CB8AC3E}">
        <p14:creationId xmlns:p14="http://schemas.microsoft.com/office/powerpoint/2010/main" val="235587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7740981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620E16-36EF-0FF2-8E34-A28691E72490}"/>
              </a:ext>
            </a:extLst>
          </p:cNvPr>
          <p:cNvSpPr/>
          <p:nvPr/>
        </p:nvSpPr>
        <p:spPr>
          <a:xfrm>
            <a:off x="1679863" y="145473"/>
            <a:ext cx="9178636" cy="4266795"/>
          </a:xfrm>
          <a:prstGeom prst="roundRect">
            <a:avLst/>
          </a:prstGeom>
          <a:solidFill>
            <a:srgbClr val="CCEC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28575">
                <a:solidFill>
                  <a:prstClr val="black"/>
                </a:solidFill>
              </a:ln>
              <a:solidFill>
                <a:srgbClr val="C00000"/>
              </a:solidFill>
              <a:effectLst/>
              <a:uLnTx/>
              <a:uFillTx/>
              <a:latin typeface="#9Slide05 Phobia" panose="02000506000000020003" pitchFamily="2" charset="0"/>
              <a:ea typeface="+mn-ea"/>
              <a:cs typeface="+mn-cs"/>
            </a:endParaRPr>
          </a:p>
        </p:txBody>
      </p:sp>
      <p:grpSp>
        <p:nvGrpSpPr>
          <p:cNvPr id="3" name="Group 2">
            <a:extLst>
              <a:ext uri="{FF2B5EF4-FFF2-40B4-BE49-F238E27FC236}">
                <a16:creationId xmlns:a16="http://schemas.microsoft.com/office/drawing/2014/main" id="{EF3C8D44-7975-C991-F39F-E13A475E2E97}"/>
              </a:ext>
            </a:extLst>
          </p:cNvPr>
          <p:cNvGrpSpPr/>
          <p:nvPr/>
        </p:nvGrpSpPr>
        <p:grpSpPr>
          <a:xfrm>
            <a:off x="-292627" y="3202182"/>
            <a:ext cx="3512127" cy="3512127"/>
            <a:chOff x="-148936" y="3345873"/>
            <a:chExt cx="3512127" cy="3512127"/>
          </a:xfrm>
        </p:grpSpPr>
        <p:sp>
          <p:nvSpPr>
            <p:cNvPr id="2" name="TextBox 1">
              <a:extLst>
                <a:ext uri="{FF2B5EF4-FFF2-40B4-BE49-F238E27FC236}">
                  <a16:creationId xmlns:a16="http://schemas.microsoft.com/office/drawing/2014/main" id="{BDCC9EC3-D92F-5C86-D4EF-0A5A8430FDC2}"/>
                </a:ext>
              </a:extLst>
            </p:cNvPr>
            <p:cNvSpPr txBox="1"/>
            <p:nvPr/>
          </p:nvSpPr>
          <p:spPr>
            <a:xfrm>
              <a:off x="1607127" y="538381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936" y="3345873"/>
              <a:ext cx="3512127" cy="3512127"/>
            </a:xfrm>
            <a:prstGeom prst="rect">
              <a:avLst/>
            </a:prstGeom>
          </p:spPr>
        </p:pic>
      </p:grpSp>
      <p:sp>
        <p:nvSpPr>
          <p:cNvPr id="5" name="TextBox 4">
            <a:extLst>
              <a:ext uri="{FF2B5EF4-FFF2-40B4-BE49-F238E27FC236}">
                <a16:creationId xmlns:a16="http://schemas.microsoft.com/office/drawing/2014/main" id="{E2491B42-0CAF-49D9-8E20-CFCEF8D4E5B6}"/>
              </a:ext>
            </a:extLst>
          </p:cNvPr>
          <p:cNvSpPr txBox="1"/>
          <p:nvPr/>
        </p:nvSpPr>
        <p:spPr>
          <a:xfrm>
            <a:off x="3857625" y="257175"/>
            <a:ext cx="6629400"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a:extLst>
              <a:ext uri="{FF2B5EF4-FFF2-40B4-BE49-F238E27FC236}">
                <a16:creationId xmlns:a16="http://schemas.microsoft.com/office/drawing/2014/main" id="{7EAF62E2-CE40-41C1-BD9F-D53B7B9D601F}"/>
              </a:ext>
            </a:extLst>
          </p:cNvPr>
          <p:cNvPicPr>
            <a:picLocks noChangeAspect="1"/>
          </p:cNvPicPr>
          <p:nvPr/>
        </p:nvPicPr>
        <p:blipFill>
          <a:blip r:embed="rId5"/>
          <a:stretch>
            <a:fillRect/>
          </a:stretch>
        </p:blipFill>
        <p:spPr>
          <a:xfrm>
            <a:off x="5069869" y="1063718"/>
            <a:ext cx="2261812" cy="768163"/>
          </a:xfrm>
          <a:prstGeom prst="rect">
            <a:avLst/>
          </a:prstGeom>
        </p:spPr>
      </p:pic>
      <p:pic>
        <p:nvPicPr>
          <p:cNvPr id="9" name="Picture 8">
            <a:extLst>
              <a:ext uri="{FF2B5EF4-FFF2-40B4-BE49-F238E27FC236}">
                <a16:creationId xmlns:a16="http://schemas.microsoft.com/office/drawing/2014/main" id="{CC514868-AA8A-49EB-ACD1-CA4141490E40}"/>
              </a:ext>
            </a:extLst>
          </p:cNvPr>
          <p:cNvPicPr>
            <a:picLocks noChangeAspect="1"/>
          </p:cNvPicPr>
          <p:nvPr/>
        </p:nvPicPr>
        <p:blipFill>
          <a:blip r:embed="rId6"/>
          <a:stretch>
            <a:fillRect/>
          </a:stretch>
        </p:blipFill>
        <p:spPr>
          <a:xfrm>
            <a:off x="2438050" y="2032548"/>
            <a:ext cx="8077900" cy="2011854"/>
          </a:xfrm>
          <a:prstGeom prst="rect">
            <a:avLst/>
          </a:prstGeom>
        </p:spPr>
      </p:pic>
    </p:spTree>
    <p:extLst>
      <p:ext uri="{BB962C8B-B14F-4D97-AF65-F5344CB8AC3E}">
        <p14:creationId xmlns:p14="http://schemas.microsoft.com/office/powerpoint/2010/main" val="18535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1 008</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x 9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1 008</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9</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7</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436320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107 x 8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1 107</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8</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1 619 x 5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1 619</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724650" y="2826165"/>
            <a:ext cx="9550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4289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14" name="Oval 13">
            <a:extLst>
              <a:ext uri="{FF2B5EF4-FFF2-40B4-BE49-F238E27FC236}">
                <a16:creationId xmlns:a16="http://schemas.microsoft.com/office/drawing/2014/main" id="{305C52AE-9C58-482D-8740-DB665D10F309}"/>
              </a:ext>
            </a:extLst>
          </p:cNvPr>
          <p:cNvSpPr/>
          <p:nvPr/>
        </p:nvSpPr>
        <p:spPr>
          <a:xfrm>
            <a:off x="4952586" y="27229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Tree>
    <p:extLst>
      <p:ext uri="{BB962C8B-B14F-4D97-AF65-F5344CB8AC3E}">
        <p14:creationId xmlns:p14="http://schemas.microsoft.com/office/powerpoint/2010/main" val="1891402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wipe(up)">
                                      <p:cBhvr>
                                        <p:cTn id="75" dur="500"/>
                                        <p:tgtEl>
                                          <p:spTgt spid="9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9002" y="1625600"/>
            <a:ext cx="947117" cy="1520456"/>
          </a:xfrm>
          <a:prstGeom prst="rect">
            <a:avLst/>
          </a:prstGeom>
        </p:spPr>
      </p:pic>
      <p:sp>
        <p:nvSpPr>
          <p:cNvPr id="20" name="Oval 19">
            <a:extLst>
              <a:ext uri="{FF2B5EF4-FFF2-40B4-BE49-F238E27FC236}">
                <a16:creationId xmlns:a16="http://schemas.microsoft.com/office/drawing/2014/main"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id="{407389DF-A44F-404F-8F5A-3B6A41AC31BE}"/>
              </a:ext>
            </a:extLst>
          </p:cNvPr>
          <p:cNvPicPr>
            <a:picLocks noChangeAspect="1"/>
          </p:cNvPicPr>
          <p:nvPr/>
        </p:nvPicPr>
        <p:blipFill>
          <a:blip r:embed="rId7"/>
          <a:stretch>
            <a:fillRect/>
          </a:stretch>
        </p:blipFill>
        <p:spPr>
          <a:xfrm>
            <a:off x="99522" y="0"/>
            <a:ext cx="6925656" cy="2005758"/>
          </a:xfrm>
          <a:prstGeom prst="rect">
            <a:avLst/>
          </a:prstGeom>
        </p:spPr>
      </p:pic>
    </p:spTree>
    <p:extLst>
      <p:ext uri="{BB962C8B-B14F-4D97-AF65-F5344CB8AC3E}">
        <p14:creationId xmlns:p14="http://schemas.microsoft.com/office/powerpoint/2010/main" val="209125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44" presetClass="path" presetSubtype="0" accel="50000" decel="50000" fill="hold" nodeType="afterEffect">
                                  <p:stCondLst>
                                    <p:cond delay="0"/>
                                  </p:stCondLst>
                                  <p:childTnLst>
                                    <p:animMotion origin="layout" path="M -1.875E-6 -0.00718 L -0.11041 -0.0419 C -0.13333 -0.04977 -0.16784 -0.05394 -0.20403 -0.05394 C -0.24518 -0.05394 -0.27825 -0.04977 -0.30117 -0.0419 L -0.41146 -0.00718 " pathEditMode="relative" rAng="0" ptsTypes="AAAAA">
                                      <p:cBhvr>
                                        <p:cTn id="10" dur="2000" fill="hold"/>
                                        <p:tgtEl>
                                          <p:spTgt spid="12"/>
                                        </p:tgtEl>
                                        <p:attrNameLst>
                                          <p:attrName>ppt_x</p:attrName>
                                          <p:attrName>ppt_y</p:attrName>
                                        </p:attrNameLst>
                                      </p:cBhvr>
                                      <p:rCtr x="-20573" y="-2338"/>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2.08333E-6 -0.06828 L -0.14062 -0.14768 C -0.16992 -0.16551 -0.2138 -0.17523 -0.26002 -0.17523 C -0.3125 -0.17523 -0.35442 -0.16551 -0.38372 -0.14768 L -0.52396 -0.06828 " pathEditMode="relative" rAng="0" ptsTypes="AAAAA">
                                      <p:cBhvr>
                                        <p:cTn id="14" dur="2000" fill="hold"/>
                                        <p:tgtEl>
                                          <p:spTgt spid="14"/>
                                        </p:tgtEl>
                                        <p:attrNameLst>
                                          <p:attrName>ppt_x</p:attrName>
                                          <p:attrName>ppt_y</p:attrName>
                                        </p:attrNameLst>
                                      </p:cBhvr>
                                      <p:rCtr x="-26198" y="-5347"/>
                                    </p:animMotion>
                                  </p:childTnLst>
                                </p:cTn>
                              </p:par>
                              <p:par>
                                <p:cTn id="15" presetID="10" presetClass="exit" presetSubtype="0" fill="hold" grpId="0" nodeType="with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A picture containing vector graphics, toy&#10;&#10;Description automatically generated">
            <a:extLst>
              <a:ext uri="{FF2B5EF4-FFF2-40B4-BE49-F238E27FC236}">
                <a16:creationId xmlns:a16="http://schemas.microsoft.com/office/drawing/2014/main" id="{0E9316FB-EF33-CF47-28CB-EBB8D8ED72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59048" y="4577399"/>
            <a:ext cx="2280601" cy="2280601"/>
          </a:xfrm>
          <a:prstGeom prst="rect">
            <a:avLst/>
          </a:prstGeom>
        </p:spPr>
      </p:pic>
      <p:grpSp>
        <p:nvGrpSpPr>
          <p:cNvPr id="7" name="Group 6">
            <a:extLst>
              <a:ext uri="{FF2B5EF4-FFF2-40B4-BE49-F238E27FC236}">
                <a16:creationId xmlns:a16="http://schemas.microsoft.com/office/drawing/2014/main" id="{4F453FBC-B750-AEC0-3169-4D6D02B877BE}"/>
              </a:ext>
            </a:extLst>
          </p:cNvPr>
          <p:cNvGrpSpPr/>
          <p:nvPr/>
        </p:nvGrpSpPr>
        <p:grpSpPr>
          <a:xfrm>
            <a:off x="0" y="95463"/>
            <a:ext cx="11953875" cy="1952412"/>
            <a:chOff x="886615" y="57363"/>
            <a:chExt cx="11953875" cy="1952412"/>
          </a:xfrm>
        </p:grpSpPr>
        <p:grpSp>
          <p:nvGrpSpPr>
            <p:cNvPr id="30" name="Group 29">
              <a:extLst>
                <a:ext uri="{FF2B5EF4-FFF2-40B4-BE49-F238E27FC236}">
                  <a16:creationId xmlns:a16="http://schemas.microsoft.com/office/drawing/2014/main" id="{B2565988-662C-4BD7-66F2-3DD94EC20EC4}"/>
                </a:ext>
              </a:extLst>
            </p:cNvPr>
            <p:cNvGrpSpPr/>
            <p:nvPr/>
          </p:nvGrpSpPr>
          <p:grpSpPr>
            <a:xfrm>
              <a:off x="886615" y="57363"/>
              <a:ext cx="11953875" cy="1952412"/>
              <a:chOff x="886615" y="57363"/>
              <a:chExt cx="11953875" cy="1952412"/>
            </a:xfrm>
          </p:grpSpPr>
          <p:sp>
            <p:nvSpPr>
              <p:cNvPr id="32" name="Rectangle: Rounded Corners 31">
                <a:extLst>
                  <a:ext uri="{FF2B5EF4-FFF2-40B4-BE49-F238E27FC236}">
                    <a16:creationId xmlns:a16="http://schemas.microsoft.com/office/drawing/2014/main" id="{FB171B11-3E60-8AE5-A265-E1B0B930F841}"/>
                  </a:ext>
                </a:extLst>
              </p:cNvPr>
              <p:cNvSpPr/>
              <p:nvPr/>
            </p:nvSpPr>
            <p:spPr>
              <a:xfrm>
                <a:off x="1426717" y="190500"/>
                <a:ext cx="11413773" cy="1819275"/>
              </a:xfrm>
              <a:custGeom>
                <a:avLst/>
                <a:gdLst>
                  <a:gd name="connsiteX0" fmla="*/ 0 w 11413773"/>
                  <a:gd name="connsiteY0" fmla="*/ 303219 h 1819275"/>
                  <a:gd name="connsiteX1" fmla="*/ 303219 w 11413773"/>
                  <a:gd name="connsiteY1" fmla="*/ 0 h 1819275"/>
                  <a:gd name="connsiteX2" fmla="*/ 1194824 w 11413773"/>
                  <a:gd name="connsiteY2" fmla="*/ 0 h 1819275"/>
                  <a:gd name="connsiteX3" fmla="*/ 1546063 w 11413773"/>
                  <a:gd name="connsiteY3" fmla="*/ 0 h 1819275"/>
                  <a:gd name="connsiteX4" fmla="*/ 1897301 w 11413773"/>
                  <a:gd name="connsiteY4" fmla="*/ 0 h 1819275"/>
                  <a:gd name="connsiteX5" fmla="*/ 2356613 w 11413773"/>
                  <a:gd name="connsiteY5" fmla="*/ 0 h 1819275"/>
                  <a:gd name="connsiteX6" fmla="*/ 3032071 w 11413773"/>
                  <a:gd name="connsiteY6" fmla="*/ 0 h 1819275"/>
                  <a:gd name="connsiteX7" fmla="*/ 3815603 w 11413773"/>
                  <a:gd name="connsiteY7" fmla="*/ 0 h 1819275"/>
                  <a:gd name="connsiteX8" fmla="*/ 4166841 w 11413773"/>
                  <a:gd name="connsiteY8" fmla="*/ 0 h 1819275"/>
                  <a:gd name="connsiteX9" fmla="*/ 4518080 w 11413773"/>
                  <a:gd name="connsiteY9" fmla="*/ 0 h 1819275"/>
                  <a:gd name="connsiteX10" fmla="*/ 5085465 w 11413773"/>
                  <a:gd name="connsiteY10" fmla="*/ 0 h 1819275"/>
                  <a:gd name="connsiteX11" fmla="*/ 5652850 w 11413773"/>
                  <a:gd name="connsiteY11" fmla="*/ 0 h 1819275"/>
                  <a:gd name="connsiteX12" fmla="*/ 6328308 w 11413773"/>
                  <a:gd name="connsiteY12" fmla="*/ 0 h 1819275"/>
                  <a:gd name="connsiteX13" fmla="*/ 7219913 w 11413773"/>
                  <a:gd name="connsiteY13" fmla="*/ 0 h 1819275"/>
                  <a:gd name="connsiteX14" fmla="*/ 7571152 w 11413773"/>
                  <a:gd name="connsiteY14" fmla="*/ 0 h 1819275"/>
                  <a:gd name="connsiteX15" fmla="*/ 8030464 w 11413773"/>
                  <a:gd name="connsiteY15" fmla="*/ 0 h 1819275"/>
                  <a:gd name="connsiteX16" fmla="*/ 8922069 w 11413773"/>
                  <a:gd name="connsiteY16" fmla="*/ 0 h 1819275"/>
                  <a:gd name="connsiteX17" fmla="*/ 9597527 w 11413773"/>
                  <a:gd name="connsiteY17" fmla="*/ 0 h 1819275"/>
                  <a:gd name="connsiteX18" fmla="*/ 10489132 w 11413773"/>
                  <a:gd name="connsiteY18" fmla="*/ 0 h 1819275"/>
                  <a:gd name="connsiteX19" fmla="*/ 11110554 w 11413773"/>
                  <a:gd name="connsiteY19" fmla="*/ 0 h 1819275"/>
                  <a:gd name="connsiteX20" fmla="*/ 11413773 w 11413773"/>
                  <a:gd name="connsiteY20" fmla="*/ 303219 h 1819275"/>
                  <a:gd name="connsiteX21" fmla="*/ 11413773 w 11413773"/>
                  <a:gd name="connsiteY21" fmla="*/ 885381 h 1819275"/>
                  <a:gd name="connsiteX22" fmla="*/ 11413773 w 11413773"/>
                  <a:gd name="connsiteY22" fmla="*/ 1516056 h 1819275"/>
                  <a:gd name="connsiteX23" fmla="*/ 11110554 w 11413773"/>
                  <a:gd name="connsiteY23" fmla="*/ 1819275 h 1819275"/>
                  <a:gd name="connsiteX24" fmla="*/ 10543169 w 11413773"/>
                  <a:gd name="connsiteY24" fmla="*/ 1819275 h 1819275"/>
                  <a:gd name="connsiteX25" fmla="*/ 9651564 w 11413773"/>
                  <a:gd name="connsiteY25" fmla="*/ 1819275 h 1819275"/>
                  <a:gd name="connsiteX26" fmla="*/ 9300325 w 11413773"/>
                  <a:gd name="connsiteY26" fmla="*/ 1819275 h 1819275"/>
                  <a:gd name="connsiteX27" fmla="*/ 8408720 w 11413773"/>
                  <a:gd name="connsiteY27" fmla="*/ 1819275 h 1819275"/>
                  <a:gd name="connsiteX28" fmla="*/ 8057482 w 11413773"/>
                  <a:gd name="connsiteY28" fmla="*/ 1819275 h 1819275"/>
                  <a:gd name="connsiteX29" fmla="*/ 7382023 w 11413773"/>
                  <a:gd name="connsiteY29" fmla="*/ 1819275 h 1819275"/>
                  <a:gd name="connsiteX30" fmla="*/ 6922712 w 11413773"/>
                  <a:gd name="connsiteY30" fmla="*/ 1819275 h 1819275"/>
                  <a:gd name="connsiteX31" fmla="*/ 6139180 w 11413773"/>
                  <a:gd name="connsiteY31" fmla="*/ 1819275 h 1819275"/>
                  <a:gd name="connsiteX32" fmla="*/ 5463721 w 11413773"/>
                  <a:gd name="connsiteY32" fmla="*/ 1819275 h 1819275"/>
                  <a:gd name="connsiteX33" fmla="*/ 4896336 w 11413773"/>
                  <a:gd name="connsiteY33" fmla="*/ 1819275 h 1819275"/>
                  <a:gd name="connsiteX34" fmla="*/ 4328951 w 11413773"/>
                  <a:gd name="connsiteY34" fmla="*/ 1819275 h 1819275"/>
                  <a:gd name="connsiteX35" fmla="*/ 3545420 w 11413773"/>
                  <a:gd name="connsiteY35" fmla="*/ 1819275 h 1819275"/>
                  <a:gd name="connsiteX36" fmla="*/ 3086108 w 11413773"/>
                  <a:gd name="connsiteY36" fmla="*/ 1819275 h 1819275"/>
                  <a:gd name="connsiteX37" fmla="*/ 2518723 w 11413773"/>
                  <a:gd name="connsiteY37" fmla="*/ 1819275 h 1819275"/>
                  <a:gd name="connsiteX38" fmla="*/ 1627118 w 11413773"/>
                  <a:gd name="connsiteY38" fmla="*/ 1819275 h 1819275"/>
                  <a:gd name="connsiteX39" fmla="*/ 951659 w 11413773"/>
                  <a:gd name="connsiteY39" fmla="*/ 1819275 h 1819275"/>
                  <a:gd name="connsiteX40" fmla="*/ 303219 w 11413773"/>
                  <a:gd name="connsiteY40" fmla="*/ 1819275 h 1819275"/>
                  <a:gd name="connsiteX41" fmla="*/ 0 w 11413773"/>
                  <a:gd name="connsiteY41" fmla="*/ 1516056 h 1819275"/>
                  <a:gd name="connsiteX42" fmla="*/ 0 w 11413773"/>
                  <a:gd name="connsiteY42" fmla="*/ 933894 h 1819275"/>
                  <a:gd name="connsiteX43" fmla="*/ 0 w 11413773"/>
                  <a:gd name="connsiteY43"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13773" h="1819275" fill="none" extrusionOk="0">
                    <a:moveTo>
                      <a:pt x="0" y="303219"/>
                    </a:moveTo>
                    <a:cubicBezTo>
                      <a:pt x="15008" y="142249"/>
                      <a:pt x="145666" y="11393"/>
                      <a:pt x="303219" y="0"/>
                    </a:cubicBezTo>
                    <a:cubicBezTo>
                      <a:pt x="679214" y="22121"/>
                      <a:pt x="1000426" y="-11524"/>
                      <a:pt x="1194824" y="0"/>
                    </a:cubicBezTo>
                    <a:cubicBezTo>
                      <a:pt x="1389222" y="11524"/>
                      <a:pt x="1451077" y="-8857"/>
                      <a:pt x="1546063" y="0"/>
                    </a:cubicBezTo>
                    <a:cubicBezTo>
                      <a:pt x="1641049" y="8857"/>
                      <a:pt x="1722768" y="14336"/>
                      <a:pt x="1897301" y="0"/>
                    </a:cubicBezTo>
                    <a:cubicBezTo>
                      <a:pt x="2071834" y="-14336"/>
                      <a:pt x="2162665" y="-5239"/>
                      <a:pt x="2356613" y="0"/>
                    </a:cubicBezTo>
                    <a:cubicBezTo>
                      <a:pt x="2550561" y="5239"/>
                      <a:pt x="2738086" y="16619"/>
                      <a:pt x="3032071" y="0"/>
                    </a:cubicBezTo>
                    <a:cubicBezTo>
                      <a:pt x="3326056" y="-16619"/>
                      <a:pt x="3474865" y="33593"/>
                      <a:pt x="3815603" y="0"/>
                    </a:cubicBezTo>
                    <a:cubicBezTo>
                      <a:pt x="4156341" y="-33593"/>
                      <a:pt x="4083153" y="-1357"/>
                      <a:pt x="4166841" y="0"/>
                    </a:cubicBezTo>
                    <a:cubicBezTo>
                      <a:pt x="4250529" y="1357"/>
                      <a:pt x="4418144" y="4874"/>
                      <a:pt x="4518080" y="0"/>
                    </a:cubicBezTo>
                    <a:cubicBezTo>
                      <a:pt x="4618016" y="-4874"/>
                      <a:pt x="4869010" y="13570"/>
                      <a:pt x="5085465" y="0"/>
                    </a:cubicBezTo>
                    <a:cubicBezTo>
                      <a:pt x="5301920" y="-13570"/>
                      <a:pt x="5381061" y="-3826"/>
                      <a:pt x="5652850" y="0"/>
                    </a:cubicBezTo>
                    <a:cubicBezTo>
                      <a:pt x="5924639" y="3826"/>
                      <a:pt x="6080465" y="-20451"/>
                      <a:pt x="6328308" y="0"/>
                    </a:cubicBezTo>
                    <a:cubicBezTo>
                      <a:pt x="6576151" y="20451"/>
                      <a:pt x="6945098" y="-11857"/>
                      <a:pt x="7219913" y="0"/>
                    </a:cubicBezTo>
                    <a:cubicBezTo>
                      <a:pt x="7494729" y="11857"/>
                      <a:pt x="7469858" y="12078"/>
                      <a:pt x="7571152" y="0"/>
                    </a:cubicBezTo>
                    <a:cubicBezTo>
                      <a:pt x="7672446" y="-12078"/>
                      <a:pt x="7895433" y="1644"/>
                      <a:pt x="8030464" y="0"/>
                    </a:cubicBezTo>
                    <a:cubicBezTo>
                      <a:pt x="8165495" y="-1644"/>
                      <a:pt x="8538714" y="-24555"/>
                      <a:pt x="8922069" y="0"/>
                    </a:cubicBezTo>
                    <a:cubicBezTo>
                      <a:pt x="9305425" y="24555"/>
                      <a:pt x="9406063" y="18971"/>
                      <a:pt x="9597527" y="0"/>
                    </a:cubicBezTo>
                    <a:cubicBezTo>
                      <a:pt x="9788991" y="-18971"/>
                      <a:pt x="10254886" y="-27558"/>
                      <a:pt x="10489132" y="0"/>
                    </a:cubicBezTo>
                    <a:cubicBezTo>
                      <a:pt x="10723379" y="27558"/>
                      <a:pt x="10954538" y="-431"/>
                      <a:pt x="11110554" y="0"/>
                    </a:cubicBezTo>
                    <a:cubicBezTo>
                      <a:pt x="11290080" y="11713"/>
                      <a:pt x="11399858" y="119258"/>
                      <a:pt x="11413773" y="303219"/>
                    </a:cubicBezTo>
                    <a:cubicBezTo>
                      <a:pt x="11389556" y="557450"/>
                      <a:pt x="11407824" y="682469"/>
                      <a:pt x="11413773" y="885381"/>
                    </a:cubicBezTo>
                    <a:cubicBezTo>
                      <a:pt x="11419722" y="1088293"/>
                      <a:pt x="11399087" y="1389101"/>
                      <a:pt x="11413773" y="1516056"/>
                    </a:cubicBezTo>
                    <a:cubicBezTo>
                      <a:pt x="11432248" y="1700609"/>
                      <a:pt x="11245539" y="1805861"/>
                      <a:pt x="11110554" y="1819275"/>
                    </a:cubicBezTo>
                    <a:cubicBezTo>
                      <a:pt x="10905610" y="1814126"/>
                      <a:pt x="10757385" y="1822213"/>
                      <a:pt x="10543169" y="1819275"/>
                    </a:cubicBezTo>
                    <a:cubicBezTo>
                      <a:pt x="10328954" y="1816337"/>
                      <a:pt x="10056011" y="1841430"/>
                      <a:pt x="9651564" y="1819275"/>
                    </a:cubicBezTo>
                    <a:cubicBezTo>
                      <a:pt x="9247117" y="1797120"/>
                      <a:pt x="9406564" y="1809942"/>
                      <a:pt x="9300325" y="1819275"/>
                    </a:cubicBezTo>
                    <a:cubicBezTo>
                      <a:pt x="9194086" y="1828608"/>
                      <a:pt x="8743588" y="1839561"/>
                      <a:pt x="8408720" y="1819275"/>
                    </a:cubicBezTo>
                    <a:cubicBezTo>
                      <a:pt x="8073853" y="1798989"/>
                      <a:pt x="8195120" y="1814090"/>
                      <a:pt x="8057482" y="1819275"/>
                    </a:cubicBezTo>
                    <a:cubicBezTo>
                      <a:pt x="7919844" y="1824460"/>
                      <a:pt x="7658273" y="1788093"/>
                      <a:pt x="7382023" y="1819275"/>
                    </a:cubicBezTo>
                    <a:cubicBezTo>
                      <a:pt x="7105773" y="1850457"/>
                      <a:pt x="7069339" y="1834144"/>
                      <a:pt x="6922712" y="1819275"/>
                    </a:cubicBezTo>
                    <a:cubicBezTo>
                      <a:pt x="6776085" y="1804406"/>
                      <a:pt x="6477890" y="1803836"/>
                      <a:pt x="6139180" y="1819275"/>
                    </a:cubicBezTo>
                    <a:cubicBezTo>
                      <a:pt x="5800470" y="1834714"/>
                      <a:pt x="5773161" y="1802585"/>
                      <a:pt x="5463721" y="1819275"/>
                    </a:cubicBezTo>
                    <a:cubicBezTo>
                      <a:pt x="5154281" y="1835965"/>
                      <a:pt x="5119574" y="1813653"/>
                      <a:pt x="4896336" y="1819275"/>
                    </a:cubicBezTo>
                    <a:cubicBezTo>
                      <a:pt x="4673099" y="1824897"/>
                      <a:pt x="4511636" y="1816247"/>
                      <a:pt x="4328951" y="1819275"/>
                    </a:cubicBezTo>
                    <a:cubicBezTo>
                      <a:pt x="4146266" y="1822303"/>
                      <a:pt x="3816166" y="1822502"/>
                      <a:pt x="3545420" y="1819275"/>
                    </a:cubicBezTo>
                    <a:cubicBezTo>
                      <a:pt x="3274674" y="1816048"/>
                      <a:pt x="3202741" y="1813959"/>
                      <a:pt x="3086108" y="1819275"/>
                    </a:cubicBezTo>
                    <a:cubicBezTo>
                      <a:pt x="2969475" y="1824591"/>
                      <a:pt x="2795237" y="1810260"/>
                      <a:pt x="2518723" y="1819275"/>
                    </a:cubicBezTo>
                    <a:cubicBezTo>
                      <a:pt x="2242210" y="1828290"/>
                      <a:pt x="1914673" y="1814463"/>
                      <a:pt x="1627118" y="1819275"/>
                    </a:cubicBezTo>
                    <a:cubicBezTo>
                      <a:pt x="1339563" y="1824087"/>
                      <a:pt x="1137660" y="1827198"/>
                      <a:pt x="951659" y="1819275"/>
                    </a:cubicBezTo>
                    <a:cubicBezTo>
                      <a:pt x="765658" y="1811352"/>
                      <a:pt x="599168" y="1793559"/>
                      <a:pt x="303219" y="1819275"/>
                    </a:cubicBezTo>
                    <a:cubicBezTo>
                      <a:pt x="116430" y="1785832"/>
                      <a:pt x="16122" y="1656193"/>
                      <a:pt x="0" y="1516056"/>
                    </a:cubicBezTo>
                    <a:cubicBezTo>
                      <a:pt x="-6164" y="1395590"/>
                      <a:pt x="25003" y="1142139"/>
                      <a:pt x="0" y="933894"/>
                    </a:cubicBezTo>
                    <a:cubicBezTo>
                      <a:pt x="-25003" y="725649"/>
                      <a:pt x="2313" y="455213"/>
                      <a:pt x="0" y="303219"/>
                    </a:cubicBezTo>
                    <a:close/>
                  </a:path>
                  <a:path w="11413773" h="1819275" stroke="0" extrusionOk="0">
                    <a:moveTo>
                      <a:pt x="0" y="303219"/>
                    </a:moveTo>
                    <a:cubicBezTo>
                      <a:pt x="-8874" y="137980"/>
                      <a:pt x="134849" y="7077"/>
                      <a:pt x="303219" y="0"/>
                    </a:cubicBezTo>
                    <a:cubicBezTo>
                      <a:pt x="485323" y="-27148"/>
                      <a:pt x="725264" y="-14714"/>
                      <a:pt x="978677" y="0"/>
                    </a:cubicBezTo>
                    <a:cubicBezTo>
                      <a:pt x="1232090" y="14714"/>
                      <a:pt x="1392757" y="3193"/>
                      <a:pt x="1654136" y="0"/>
                    </a:cubicBezTo>
                    <a:cubicBezTo>
                      <a:pt x="1915515" y="-3193"/>
                      <a:pt x="2009534" y="12040"/>
                      <a:pt x="2329594" y="0"/>
                    </a:cubicBezTo>
                    <a:cubicBezTo>
                      <a:pt x="2649654" y="-12040"/>
                      <a:pt x="2900315" y="23717"/>
                      <a:pt x="3221199" y="0"/>
                    </a:cubicBezTo>
                    <a:cubicBezTo>
                      <a:pt x="3542083" y="-23717"/>
                      <a:pt x="3492662" y="2845"/>
                      <a:pt x="3680511" y="0"/>
                    </a:cubicBezTo>
                    <a:cubicBezTo>
                      <a:pt x="3868360" y="-2845"/>
                      <a:pt x="4262352" y="-11254"/>
                      <a:pt x="4464043" y="0"/>
                    </a:cubicBezTo>
                    <a:cubicBezTo>
                      <a:pt x="4665734" y="11254"/>
                      <a:pt x="4963627" y="34068"/>
                      <a:pt x="5247575" y="0"/>
                    </a:cubicBezTo>
                    <a:cubicBezTo>
                      <a:pt x="5531523" y="-34068"/>
                      <a:pt x="5835213" y="-22417"/>
                      <a:pt x="6031107" y="0"/>
                    </a:cubicBezTo>
                    <a:cubicBezTo>
                      <a:pt x="6227001" y="22417"/>
                      <a:pt x="6500527" y="-7499"/>
                      <a:pt x="6706565" y="0"/>
                    </a:cubicBezTo>
                    <a:cubicBezTo>
                      <a:pt x="6912603" y="7499"/>
                      <a:pt x="6915393" y="-11692"/>
                      <a:pt x="7057803" y="0"/>
                    </a:cubicBezTo>
                    <a:cubicBezTo>
                      <a:pt x="7200213" y="11692"/>
                      <a:pt x="7667688" y="20489"/>
                      <a:pt x="7841335" y="0"/>
                    </a:cubicBezTo>
                    <a:cubicBezTo>
                      <a:pt x="8014982" y="-20489"/>
                      <a:pt x="8103564" y="-13476"/>
                      <a:pt x="8300647" y="0"/>
                    </a:cubicBezTo>
                    <a:cubicBezTo>
                      <a:pt x="8497730" y="13476"/>
                      <a:pt x="8574622" y="-1114"/>
                      <a:pt x="8651885" y="0"/>
                    </a:cubicBezTo>
                    <a:cubicBezTo>
                      <a:pt x="8729148" y="1114"/>
                      <a:pt x="9317547" y="29305"/>
                      <a:pt x="9543490" y="0"/>
                    </a:cubicBezTo>
                    <a:cubicBezTo>
                      <a:pt x="9769434" y="-29305"/>
                      <a:pt x="9979928" y="-15119"/>
                      <a:pt x="10218949" y="0"/>
                    </a:cubicBezTo>
                    <a:cubicBezTo>
                      <a:pt x="10457970" y="15119"/>
                      <a:pt x="10736249" y="-21288"/>
                      <a:pt x="11110554" y="0"/>
                    </a:cubicBezTo>
                    <a:cubicBezTo>
                      <a:pt x="11275019" y="39207"/>
                      <a:pt x="11419478" y="143459"/>
                      <a:pt x="11413773" y="303219"/>
                    </a:cubicBezTo>
                    <a:cubicBezTo>
                      <a:pt x="11409529" y="458104"/>
                      <a:pt x="11420909" y="771756"/>
                      <a:pt x="11413773" y="909638"/>
                    </a:cubicBezTo>
                    <a:cubicBezTo>
                      <a:pt x="11406637" y="1047520"/>
                      <a:pt x="11392627" y="1214827"/>
                      <a:pt x="11413773" y="1516056"/>
                    </a:cubicBezTo>
                    <a:cubicBezTo>
                      <a:pt x="11407908" y="1681675"/>
                      <a:pt x="11271466" y="1807998"/>
                      <a:pt x="11110554" y="1819275"/>
                    </a:cubicBezTo>
                    <a:cubicBezTo>
                      <a:pt x="10867355" y="1823765"/>
                      <a:pt x="10687963" y="1822303"/>
                      <a:pt x="10435096" y="1819275"/>
                    </a:cubicBezTo>
                    <a:cubicBezTo>
                      <a:pt x="10182229" y="1816247"/>
                      <a:pt x="9909279" y="1797831"/>
                      <a:pt x="9759637" y="1819275"/>
                    </a:cubicBezTo>
                    <a:cubicBezTo>
                      <a:pt x="9609995" y="1840719"/>
                      <a:pt x="9498035" y="1824551"/>
                      <a:pt x="9408399" y="1819275"/>
                    </a:cubicBezTo>
                    <a:cubicBezTo>
                      <a:pt x="9318763" y="1813999"/>
                      <a:pt x="8832010" y="1801705"/>
                      <a:pt x="8516794" y="1819275"/>
                    </a:cubicBezTo>
                    <a:cubicBezTo>
                      <a:pt x="8201579" y="1836845"/>
                      <a:pt x="8073475" y="1806866"/>
                      <a:pt x="7949409" y="1819275"/>
                    </a:cubicBezTo>
                    <a:cubicBezTo>
                      <a:pt x="7825343" y="1831684"/>
                      <a:pt x="7728843" y="1826082"/>
                      <a:pt x="7598170" y="1819275"/>
                    </a:cubicBezTo>
                    <a:cubicBezTo>
                      <a:pt x="7467497" y="1812468"/>
                      <a:pt x="7243325" y="1844178"/>
                      <a:pt x="6922712" y="1819275"/>
                    </a:cubicBezTo>
                    <a:cubicBezTo>
                      <a:pt x="6602099" y="1794372"/>
                      <a:pt x="6463666" y="1824854"/>
                      <a:pt x="6139180" y="1819275"/>
                    </a:cubicBezTo>
                    <a:cubicBezTo>
                      <a:pt x="5814694" y="1813696"/>
                      <a:pt x="5636488" y="1824713"/>
                      <a:pt x="5463721" y="1819275"/>
                    </a:cubicBezTo>
                    <a:cubicBezTo>
                      <a:pt x="5290954" y="1813837"/>
                      <a:pt x="5012136" y="1826881"/>
                      <a:pt x="4680190" y="1819275"/>
                    </a:cubicBezTo>
                    <a:cubicBezTo>
                      <a:pt x="4348244" y="1811669"/>
                      <a:pt x="4159899" y="1850779"/>
                      <a:pt x="4004731" y="1819275"/>
                    </a:cubicBezTo>
                    <a:cubicBezTo>
                      <a:pt x="3849563" y="1787771"/>
                      <a:pt x="3649691" y="1820898"/>
                      <a:pt x="3545420" y="1819275"/>
                    </a:cubicBezTo>
                    <a:cubicBezTo>
                      <a:pt x="3441149" y="1817652"/>
                      <a:pt x="2888648" y="1813127"/>
                      <a:pt x="2653814" y="1819275"/>
                    </a:cubicBezTo>
                    <a:cubicBezTo>
                      <a:pt x="2418980" y="1825423"/>
                      <a:pt x="2009208" y="1792514"/>
                      <a:pt x="1762209" y="1819275"/>
                    </a:cubicBezTo>
                    <a:cubicBezTo>
                      <a:pt x="1515210" y="1846036"/>
                      <a:pt x="845597" y="1862782"/>
                      <a:pt x="303219" y="1819275"/>
                    </a:cubicBezTo>
                    <a:cubicBezTo>
                      <a:pt x="117366" y="1811481"/>
                      <a:pt x="-3731" y="1688344"/>
                      <a:pt x="0" y="1516056"/>
                    </a:cubicBezTo>
                    <a:cubicBezTo>
                      <a:pt x="-13654" y="1388098"/>
                      <a:pt x="-2239" y="1044028"/>
                      <a:pt x="0" y="897509"/>
                    </a:cubicBezTo>
                    <a:cubicBezTo>
                      <a:pt x="2239" y="750990"/>
                      <a:pt x="-26192" y="555902"/>
                      <a:pt x="0" y="303219"/>
                    </a:cubicBezTo>
                    <a:close/>
                  </a:path>
                </a:pathLst>
              </a:custGeom>
              <a:ln w="38100">
                <a:solidFill>
                  <a:srgbClr val="7030A0"/>
                </a:solidFill>
                <a:extLst>
                  <a:ext uri="{C807C97D-BFC1-408E-A445-0C87EB9F89A2}">
                    <ask:lineSketchStyleProps xmlns:ask="http://schemas.microsoft.com/office/drawing/2018/sketchyshapes" xmln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66C43FAE-E846-91FA-3043-EB3294A891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31" name="Oval 30">
              <a:extLst>
                <a:ext uri="{FF2B5EF4-FFF2-40B4-BE49-F238E27FC236}">
                  <a16:creationId xmlns:a16="http://schemas.microsoft.com/office/drawing/2014/main" id="{B6F5321B-A159-A26A-EF5F-1B4415708C33}"/>
                </a:ext>
              </a:extLst>
            </p:cNvPr>
            <p:cNvSpPr/>
            <p:nvPr/>
          </p:nvSpPr>
          <p:spPr>
            <a:xfrm>
              <a:off x="1669948" y="2889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sp>
        <p:nvSpPr>
          <p:cNvPr id="2" name="TextBox 1">
            <a:extLst>
              <a:ext uri="{FF2B5EF4-FFF2-40B4-BE49-F238E27FC236}">
                <a16:creationId xmlns:a16="http://schemas.microsoft.com/office/drawing/2014/main" id="{1A4C31B7-2C55-48F2-913F-18CD5569D487}"/>
              </a:ext>
            </a:extLst>
          </p:cNvPr>
          <p:cNvSpPr txBox="1"/>
          <p:nvPr/>
        </p:nvSpPr>
        <p:spPr>
          <a:xfrm>
            <a:off x="1390650" y="323850"/>
            <a:ext cx="10172700" cy="1569660"/>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Một sư đoàn có 4 trung đoàn, mỗi trung đoàn có 1300 người. Sau đó sư đoàn được bổ sung thêm 450 người. Hỏi lúc này, sư đoàn có tất cả bao nhiêu người?</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DDACF0C-1307-41A1-A635-3DAE9AE410F6}"/>
              </a:ext>
            </a:extLst>
          </p:cNvPr>
          <p:cNvPicPr>
            <a:picLocks noChangeAspect="1"/>
          </p:cNvPicPr>
          <p:nvPr/>
        </p:nvPicPr>
        <p:blipFill>
          <a:blip r:embed="rId5"/>
          <a:stretch>
            <a:fillRect/>
          </a:stretch>
        </p:blipFill>
        <p:spPr>
          <a:xfrm>
            <a:off x="6024562" y="2314575"/>
            <a:ext cx="5876925" cy="2590800"/>
          </a:xfrm>
          <a:prstGeom prst="rect">
            <a:avLst/>
          </a:prstGeom>
        </p:spPr>
      </p:pic>
      <p:sp>
        <p:nvSpPr>
          <p:cNvPr id="6" name="Rectangle: Rounded Corners 5">
            <a:extLst>
              <a:ext uri="{FF2B5EF4-FFF2-40B4-BE49-F238E27FC236}">
                <a16:creationId xmlns:a16="http://schemas.microsoft.com/office/drawing/2014/main" id="{83FFFE0A-8258-4307-AF07-324626A0C4E7}"/>
              </a:ext>
            </a:extLst>
          </p:cNvPr>
          <p:cNvSpPr/>
          <p:nvPr/>
        </p:nvSpPr>
        <p:spPr>
          <a:xfrm>
            <a:off x="447675" y="2400300"/>
            <a:ext cx="5219700" cy="41814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115072F-728D-46F4-9732-F6D93E5FC4DE}"/>
              </a:ext>
            </a:extLst>
          </p:cNvPr>
          <p:cNvSpPr txBox="1"/>
          <p:nvPr/>
        </p:nvSpPr>
        <p:spPr>
          <a:xfrm>
            <a:off x="542925" y="2705100"/>
            <a:ext cx="4895850" cy="3539430"/>
          </a:xfrm>
          <a:prstGeom prst="rect">
            <a:avLst/>
          </a:prstGeom>
          <a:noFill/>
        </p:spPr>
        <p:txBody>
          <a:bodyPr wrap="square" rtlCol="0">
            <a:spAutoFit/>
          </a:bodyPr>
          <a:lstStyle/>
          <a:p>
            <a:pPr algn="ctr"/>
            <a:r>
              <a:rPr lang="en-US" sz="2800" b="1" dirty="0" err="1">
                <a:solidFill>
                  <a:schemeClr val="bg1"/>
                </a:solidFill>
                <a:latin typeface="Calibri" panose="020F0502020204030204" pitchFamily="34" charset="0"/>
                <a:cs typeface="Calibri" panose="020F0502020204030204" pitchFamily="34" charset="0"/>
              </a:rPr>
              <a:t>Bài</a:t>
            </a:r>
            <a:r>
              <a:rPr lang="vi-VN" sz="2800" b="1" dirty="0">
                <a:solidFill>
                  <a:schemeClr val="bg1"/>
                </a:solidFill>
                <a:latin typeface="Calibri" panose="020F0502020204030204" pitchFamily="34" charset="0"/>
                <a:cs typeface="Calibri" panose="020F0502020204030204" pitchFamily="34" charset="0"/>
              </a:rPr>
              <a:t> giải:</a:t>
            </a:r>
          </a:p>
          <a:p>
            <a:pPr algn="ctr"/>
            <a:r>
              <a:rPr lang="vi-VN" sz="2800" b="1" dirty="0">
                <a:solidFill>
                  <a:schemeClr val="bg1"/>
                </a:solidFill>
                <a:latin typeface="Calibri" panose="020F0502020204030204" pitchFamily="34" charset="0"/>
                <a:cs typeface="Calibri" panose="020F0502020204030204" pitchFamily="34" charset="0"/>
              </a:rPr>
              <a:t>Bốn trung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1</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300 x 4 = 5200 (người)</a:t>
            </a:r>
          </a:p>
          <a:p>
            <a:pPr algn="ctr"/>
            <a:r>
              <a:rPr lang="vi-VN" sz="2800" b="1" dirty="0">
                <a:solidFill>
                  <a:schemeClr val="bg1"/>
                </a:solidFill>
                <a:latin typeface="Calibri" panose="020F0502020204030204" pitchFamily="34" charset="0"/>
                <a:cs typeface="Calibri" panose="020F0502020204030204" pitchFamily="34" charset="0"/>
              </a:rPr>
              <a:t>Sau khi thêm 450 người, cả sư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200 + 450 =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p>
          <a:p>
            <a:pPr algn="ctr"/>
            <a:r>
              <a:rPr lang="vi-VN" sz="2800" b="1" dirty="0">
                <a:solidFill>
                  <a:schemeClr val="bg1"/>
                </a:solidFill>
                <a:latin typeface="Calibri" panose="020F0502020204030204" pitchFamily="34" charset="0"/>
                <a:cs typeface="Calibri" panose="020F0502020204030204" pitchFamily="34" charset="0"/>
              </a:rPr>
              <a:t>Đáp số: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endParaRPr lang="en-US"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56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down)">
                                      <p:cBhvr>
                                        <p:cTn id="32" dur="500"/>
                                        <p:tgtEl>
                                          <p:spTgt spid="2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xEl>
                                              <p:pRg st="3" end="3"/>
                                            </p:txEl>
                                          </p:spTgt>
                                        </p:tgtEl>
                                        <p:attrNameLst>
                                          <p:attrName>style.visibility</p:attrName>
                                        </p:attrNameLst>
                                      </p:cBhvr>
                                      <p:to>
                                        <p:strVal val="visible"/>
                                      </p:to>
                                    </p:set>
                                    <p:animEffect transition="in" filter="wipe(down)">
                                      <p:cBhvr>
                                        <p:cTn id="37" dur="500"/>
                                        <p:tgtEl>
                                          <p:spTgt spid="2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9">
                                            <p:txEl>
                                              <p:pRg st="4" end="4"/>
                                            </p:txEl>
                                          </p:spTgt>
                                        </p:tgtEl>
                                        <p:attrNameLst>
                                          <p:attrName>style.visibility</p:attrName>
                                        </p:attrNameLst>
                                      </p:cBhvr>
                                      <p:to>
                                        <p:strVal val="visible"/>
                                      </p:to>
                                    </p:set>
                                    <p:animEffect transition="in" filter="wipe(down)">
                                      <p:cBhvr>
                                        <p:cTn id="42" dur="500"/>
                                        <p:tgtEl>
                                          <p:spTgt spid="2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xEl>
                                              <p:pRg st="5" end="5"/>
                                            </p:txEl>
                                          </p:spTgt>
                                        </p:tgtEl>
                                        <p:attrNameLst>
                                          <p:attrName>style.visibility</p:attrName>
                                        </p:attrNameLst>
                                      </p:cBhvr>
                                      <p:to>
                                        <p:strVal val="visible"/>
                                      </p:to>
                                    </p:set>
                                    <p:animEffect transition="in" filter="wipe(down)">
                                      <p:cBhvr>
                                        <p:cTn id="47"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521"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id="{62DB3824-7CE8-42E4-9931-3E0B186A6B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04721" y="1534345"/>
            <a:ext cx="947117" cy="1520456"/>
          </a:xfrm>
          <a:prstGeom prst="rect">
            <a:avLst/>
          </a:prstGeom>
        </p:spPr>
      </p:pic>
      <p:pic>
        <p:nvPicPr>
          <p:cNvPr id="17" name="Picture 16" descr="A picture containing vector graphics, toy&#10;&#10;Description automatically generated">
            <a:extLst>
              <a:ext uri="{FF2B5EF4-FFF2-40B4-BE49-F238E27FC236}">
                <a16:creationId xmlns:a16="http://schemas.microsoft.com/office/drawing/2014/main" id="{2A8314FC-50AE-4451-B28B-C32116035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2633" y="2630632"/>
            <a:ext cx="4398818" cy="4398818"/>
          </a:xfrm>
          <a:prstGeom prst="rect">
            <a:avLst/>
          </a:prstGeom>
        </p:spPr>
      </p:pic>
      <p:sp>
        <p:nvSpPr>
          <p:cNvPr id="18" name="Thought Bubble: Cloud 17">
            <a:extLst>
              <a:ext uri="{FF2B5EF4-FFF2-40B4-BE49-F238E27FC236}">
                <a16:creationId xmlns:a16="http://schemas.microsoft.com/office/drawing/2014/main" id="{8FDA0017-0B17-40D5-A110-A3D7251BA66D}"/>
              </a:ext>
            </a:extLst>
          </p:cNvPr>
          <p:cNvSpPr/>
          <p:nvPr/>
        </p:nvSpPr>
        <p:spPr>
          <a:xfrm>
            <a:off x="7060280" y="522788"/>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3174633 w 4122573"/>
              <a:gd name="connsiteY0" fmla="*/ 2793060 h 2762124"/>
              <a:gd name="connsiteX1" fmla="*/ 3097907 w 4122573"/>
              <a:gd name="connsiteY1" fmla="*/ 2869786 h 2762124"/>
              <a:gd name="connsiteX2" fmla="*/ 3021181 w 4122573"/>
              <a:gd name="connsiteY2" fmla="*/ 2793060 h 2762124"/>
              <a:gd name="connsiteX3" fmla="*/ 3097907 w 4122573"/>
              <a:gd name="connsiteY3" fmla="*/ 2716334 h 2762124"/>
              <a:gd name="connsiteX4" fmla="*/ 3174633 w 4122573"/>
              <a:gd name="connsiteY4" fmla="*/ 2793060 h 2762124"/>
              <a:gd name="connsiteX0" fmla="*/ 3239357 w 4122573"/>
              <a:gd name="connsiteY0" fmla="*/ 2776712 h 2762124"/>
              <a:gd name="connsiteX1" fmla="*/ 3085906 w 4122573"/>
              <a:gd name="connsiteY1" fmla="*/ 2930163 h 2762124"/>
              <a:gd name="connsiteX2" fmla="*/ 2932455 w 4122573"/>
              <a:gd name="connsiteY2" fmla="*/ 2776712 h 2762124"/>
              <a:gd name="connsiteX3" fmla="*/ 3085906 w 4122573"/>
              <a:gd name="connsiteY3" fmla="*/ 2623261 h 2762124"/>
              <a:gd name="connsiteX4" fmla="*/ 3239357 w 4122573"/>
              <a:gd name="connsiteY4" fmla="*/ 2776712 h 2762124"/>
              <a:gd name="connsiteX0" fmla="*/ 3213269 w 4122573"/>
              <a:gd name="connsiteY0" fmla="*/ 2636668 h 2762124"/>
              <a:gd name="connsiteX1" fmla="*/ 2983092 w 4122573"/>
              <a:gd name="connsiteY1" fmla="*/ 2866845 h 2762124"/>
              <a:gd name="connsiteX2" fmla="*/ 2752915 w 4122573"/>
              <a:gd name="connsiteY2" fmla="*/ 2636668 h 2762124"/>
              <a:gd name="connsiteX3" fmla="*/ 2983092 w 4122573"/>
              <a:gd name="connsiteY3" fmla="*/ 2406491 h 2762124"/>
              <a:gd name="connsiteX4" fmla="*/ 3213269 w 4122573"/>
              <a:gd name="connsiteY4" fmla="*/ 2636668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3174633" y="2793060"/>
                </a:moveTo>
                <a:cubicBezTo>
                  <a:pt x="3167481" y="2838235"/>
                  <a:pt x="3142733" y="2867622"/>
                  <a:pt x="3097907" y="2869786"/>
                </a:cubicBezTo>
                <a:cubicBezTo>
                  <a:pt x="3050634" y="2869112"/>
                  <a:pt x="3030296" y="2830449"/>
                  <a:pt x="3021181" y="2793060"/>
                </a:cubicBezTo>
                <a:cubicBezTo>
                  <a:pt x="3022586" y="2752257"/>
                  <a:pt x="3062156" y="2727077"/>
                  <a:pt x="3097907" y="2716334"/>
                </a:cubicBezTo>
                <a:cubicBezTo>
                  <a:pt x="3141743" y="2710296"/>
                  <a:pt x="3176113" y="2753656"/>
                  <a:pt x="3174633" y="2793060"/>
                </a:cubicBezTo>
                <a:close/>
              </a:path>
              <a:path w="4122573" h="2762124" fill="none" extrusionOk="0">
                <a:moveTo>
                  <a:pt x="3239357" y="2776712"/>
                </a:moveTo>
                <a:cubicBezTo>
                  <a:pt x="3242224" y="2865586"/>
                  <a:pt x="3176876" y="2917321"/>
                  <a:pt x="3085906" y="2930163"/>
                </a:cubicBezTo>
                <a:cubicBezTo>
                  <a:pt x="3011635" y="2912432"/>
                  <a:pt x="2943843" y="2865988"/>
                  <a:pt x="2932455" y="2776712"/>
                </a:cubicBezTo>
                <a:cubicBezTo>
                  <a:pt x="2914917" y="2682958"/>
                  <a:pt x="3010752" y="2606275"/>
                  <a:pt x="3085906" y="2623261"/>
                </a:cubicBezTo>
                <a:cubicBezTo>
                  <a:pt x="3182196" y="2624303"/>
                  <a:pt x="3225984" y="2693994"/>
                  <a:pt x="3239357" y="2776712"/>
                </a:cubicBezTo>
                <a:close/>
              </a:path>
              <a:path w="4122573" h="2762124" fill="none" extrusionOk="0">
                <a:moveTo>
                  <a:pt x="3213269" y="2636668"/>
                </a:moveTo>
                <a:cubicBezTo>
                  <a:pt x="3191397" y="2743521"/>
                  <a:pt x="3115632" y="2874365"/>
                  <a:pt x="2983092" y="2866845"/>
                </a:cubicBezTo>
                <a:cubicBezTo>
                  <a:pt x="2878614" y="2870864"/>
                  <a:pt x="2784107" y="2755232"/>
                  <a:pt x="2752915" y="2636668"/>
                </a:cubicBezTo>
                <a:cubicBezTo>
                  <a:pt x="2739818" y="2521783"/>
                  <a:pt x="2828536" y="2396404"/>
                  <a:pt x="2983092" y="2406491"/>
                </a:cubicBezTo>
                <a:cubicBezTo>
                  <a:pt x="3112364" y="2392369"/>
                  <a:pt x="3219848" y="2503038"/>
                  <a:pt x="3213269" y="2636668"/>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3174633" y="2793060"/>
                </a:moveTo>
                <a:cubicBezTo>
                  <a:pt x="3183859" y="2844048"/>
                  <a:pt x="3141196" y="2866904"/>
                  <a:pt x="3097907" y="2869786"/>
                </a:cubicBezTo>
                <a:cubicBezTo>
                  <a:pt x="3064811" y="2870730"/>
                  <a:pt x="3023246" y="2837076"/>
                  <a:pt x="3021181" y="2793060"/>
                </a:cubicBezTo>
                <a:cubicBezTo>
                  <a:pt x="3022101" y="2747413"/>
                  <a:pt x="3049555" y="2726793"/>
                  <a:pt x="3097907" y="2716334"/>
                </a:cubicBezTo>
                <a:cubicBezTo>
                  <a:pt x="3140810" y="2713863"/>
                  <a:pt x="3183265" y="2752865"/>
                  <a:pt x="3174633" y="2793060"/>
                </a:cubicBezTo>
                <a:close/>
              </a:path>
              <a:path w="4122573" h="2762124" stroke="0" extrusionOk="0">
                <a:moveTo>
                  <a:pt x="3239357" y="2776712"/>
                </a:moveTo>
                <a:cubicBezTo>
                  <a:pt x="3246169" y="2874054"/>
                  <a:pt x="3169409" y="2933010"/>
                  <a:pt x="3085906" y="2930163"/>
                </a:cubicBezTo>
                <a:cubicBezTo>
                  <a:pt x="3004375" y="2925693"/>
                  <a:pt x="2943551" y="2849532"/>
                  <a:pt x="2932455" y="2776712"/>
                </a:cubicBezTo>
                <a:cubicBezTo>
                  <a:pt x="2938531" y="2701661"/>
                  <a:pt x="2978583" y="2634608"/>
                  <a:pt x="3085906" y="2623261"/>
                </a:cubicBezTo>
                <a:cubicBezTo>
                  <a:pt x="3169776" y="2632902"/>
                  <a:pt x="3226500" y="2684382"/>
                  <a:pt x="3239357" y="2776712"/>
                </a:cubicBezTo>
                <a:close/>
              </a:path>
              <a:path w="4122573" h="2762124" stroke="0" extrusionOk="0">
                <a:moveTo>
                  <a:pt x="3213269" y="2636668"/>
                </a:moveTo>
                <a:cubicBezTo>
                  <a:pt x="3217073" y="2779941"/>
                  <a:pt x="3108175" y="2881287"/>
                  <a:pt x="2983092" y="2866845"/>
                </a:cubicBezTo>
                <a:cubicBezTo>
                  <a:pt x="2833089" y="2863352"/>
                  <a:pt x="2756491" y="2758939"/>
                  <a:pt x="2752915" y="2636668"/>
                </a:cubicBezTo>
                <a:cubicBezTo>
                  <a:pt x="2776038" y="2487949"/>
                  <a:pt x="2841245" y="2374949"/>
                  <a:pt x="2983092" y="2406491"/>
                </a:cubicBezTo>
                <a:cubicBezTo>
                  <a:pt x="3123692" y="2379513"/>
                  <a:pt x="3222638" y="2500171"/>
                  <a:pt x="3213269" y="2636668"/>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xmlns="" sd="2791601523">
                  <a:prstGeom prst="cloudCallout">
                    <a:avLst>
                      <a:gd name="adj1" fmla="val 25145"/>
                      <a:gd name="adj2" fmla="val 5112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245733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1.66667E-6 -0.31158 L -0.07786 -0.41158 C -0.09414 -0.43426 -0.11849 -0.4463 -0.14401 -0.4463 C -0.17291 -0.4463 -0.19622 -0.43426 -0.2125 -0.41158 L -0.2901 -0.31158 " pathEditMode="relative" rAng="0" ptsTypes="AAAAA">
                                      <p:cBhvr>
                                        <p:cTn id="11" dur="2000" fill="hold"/>
                                        <p:tgtEl>
                                          <p:spTgt spid="13"/>
                                        </p:tgtEl>
                                        <p:attrNameLst>
                                          <p:attrName>ppt_x</p:attrName>
                                          <p:attrName>ppt_y</p:attrName>
                                        </p:attrNameLst>
                                      </p:cBhvr>
                                      <p:rCtr x="-14505" y="-6736"/>
                                    </p:animMotion>
                                  </p:childTnLst>
                                </p:cTn>
                              </p:par>
                              <p:par>
                                <p:cTn id="12" presetID="10" presetClass="exit" presetSubtype="0" fill="hold" grpId="0" nodeType="with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3.95833E-6 -0.36736 L -0.11145 -0.50579 C -0.13463 -0.5368 -0.1694 -0.55347 -0.20586 -0.55347 C -0.24739 -0.55347 -0.28059 -0.5368 -0.30377 -0.50579 L -0.41497 -0.36736 " pathEditMode="relative" rAng="0" ptsTypes="AAAAA">
                                      <p:cBhvr>
                                        <p:cTn id="18" dur="2000" fill="hold"/>
                                        <p:tgtEl>
                                          <p:spTgt spid="15"/>
                                        </p:tgtEl>
                                        <p:attrNameLst>
                                          <p:attrName>ppt_x</p:attrName>
                                          <p:attrName>ppt_y</p:attrName>
                                        </p:attrNameLst>
                                      </p:cBhvr>
                                      <p:rCtr x="-20755" y="-9306"/>
                                    </p:animMotion>
                                  </p:childTnLst>
                                </p:cTn>
                              </p:par>
                              <p:par>
                                <p:cTn id="19" presetID="10" presetClass="exit" presetSubtype="0" fill="hold" grpId="0"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32" presetClass="emph" presetSubtype="0"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Tieng-tinh-tinh-www_tiengdong_com">
            <a:hlinkClick r:id="" action="ppaction://media"/>
            <a:extLst>
              <a:ext uri="{FF2B5EF4-FFF2-40B4-BE49-F238E27FC236}">
                <a16:creationId xmlns:a16="http://schemas.microsoft.com/office/drawing/2014/main" id="{070AB6B8-9984-BBC1-0E57-5848E3AB41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96412" y="60993"/>
            <a:ext cx="487363" cy="487363"/>
          </a:xfrm>
          <a:prstGeom prst="rect">
            <a:avLst/>
          </a:prstGeom>
        </p:spPr>
      </p:pic>
    </p:spTree>
    <p:extLst>
      <p:ext uri="{BB962C8B-B14F-4D97-AF65-F5344CB8AC3E}">
        <p14:creationId xmlns:p14="http://schemas.microsoft.com/office/powerpoint/2010/main" val="33167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0"/>
                                  </p:stCondLst>
                                  <p:childTnLst>
                                    <p:animMotion origin="layout" path="M -3.95833E-6 -1.11111E-6 L -0.39674 -0.36713 " pathEditMode="relative" rAng="0" ptsTypes="AA">
                                      <p:cBhvr>
                                        <p:cTn id="13" dur="2000" fill="hold"/>
                                        <p:tgtEl>
                                          <p:spTgt spid="15"/>
                                        </p:tgtEl>
                                        <p:attrNameLst>
                                          <p:attrName>ppt_x</p:attrName>
                                          <p:attrName>ppt_y</p:attrName>
                                        </p:attrNameLst>
                                      </p:cBhvr>
                                      <p:rCtr x="-19844" y="-18356"/>
                                    </p:animMotion>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3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27283" y="1545995"/>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46664" y="1553395"/>
            <a:ext cx="947117" cy="1520456"/>
          </a:xfrm>
          <a:prstGeom prst="rect">
            <a:avLst/>
          </a:prstGeom>
        </p:spPr>
      </p:pic>
      <p:sp>
        <p:nvSpPr>
          <p:cNvPr id="11" name="Thought Bubble: Cloud 10">
            <a:extLst>
              <a:ext uri="{FF2B5EF4-FFF2-40B4-BE49-F238E27FC236}">
                <a16:creationId xmlns:a16="http://schemas.microsoft.com/office/drawing/2014/main" id="{BE91DFE6-2CBC-53AB-FF21-D430A33655EB}"/>
              </a:ext>
            </a:extLst>
          </p:cNvPr>
          <p:cNvSpPr/>
          <p:nvPr/>
        </p:nvSpPr>
        <p:spPr>
          <a:xfrm>
            <a:off x="7279355" y="666876"/>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1279157 w 4122573"/>
              <a:gd name="connsiteY0" fmla="*/ 3107390 h 2762124"/>
              <a:gd name="connsiteX1" fmla="*/ 1202431 w 4122573"/>
              <a:gd name="connsiteY1" fmla="*/ 3184116 h 2762124"/>
              <a:gd name="connsiteX2" fmla="*/ 1125705 w 4122573"/>
              <a:gd name="connsiteY2" fmla="*/ 3107390 h 2762124"/>
              <a:gd name="connsiteX3" fmla="*/ 1202431 w 4122573"/>
              <a:gd name="connsiteY3" fmla="*/ 3030664 h 2762124"/>
              <a:gd name="connsiteX4" fmla="*/ 1279157 w 4122573"/>
              <a:gd name="connsiteY4" fmla="*/ 3107390 h 2762124"/>
              <a:gd name="connsiteX0" fmla="*/ 1402108 w 4122573"/>
              <a:gd name="connsiteY0" fmla="*/ 3014474 h 2762124"/>
              <a:gd name="connsiteX1" fmla="*/ 1248657 w 4122573"/>
              <a:gd name="connsiteY1" fmla="*/ 3167925 h 2762124"/>
              <a:gd name="connsiteX2" fmla="*/ 1095206 w 4122573"/>
              <a:gd name="connsiteY2" fmla="*/ 3014474 h 2762124"/>
              <a:gd name="connsiteX3" fmla="*/ 1248657 w 4122573"/>
              <a:gd name="connsiteY3" fmla="*/ 2861023 h 2762124"/>
              <a:gd name="connsiteX4" fmla="*/ 1402108 w 4122573"/>
              <a:gd name="connsiteY4" fmla="*/ 3014474 h 2762124"/>
              <a:gd name="connsiteX0" fmla="*/ 1593411 w 4122573"/>
              <a:gd name="connsiteY0" fmla="*/ 2784170 h 2762124"/>
              <a:gd name="connsiteX1" fmla="*/ 1363234 w 4122573"/>
              <a:gd name="connsiteY1" fmla="*/ 3014347 h 2762124"/>
              <a:gd name="connsiteX2" fmla="*/ 1133057 w 4122573"/>
              <a:gd name="connsiteY2" fmla="*/ 2784170 h 2762124"/>
              <a:gd name="connsiteX3" fmla="*/ 1363234 w 4122573"/>
              <a:gd name="connsiteY3" fmla="*/ 2553993 h 2762124"/>
              <a:gd name="connsiteX4" fmla="*/ 1593411 w 4122573"/>
              <a:gd name="connsiteY4" fmla="*/ 2784170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1279157" y="3107390"/>
                </a:moveTo>
                <a:cubicBezTo>
                  <a:pt x="1272005" y="3152565"/>
                  <a:pt x="1247257" y="3181952"/>
                  <a:pt x="1202431" y="3184116"/>
                </a:cubicBezTo>
                <a:cubicBezTo>
                  <a:pt x="1155158" y="3183442"/>
                  <a:pt x="1134820" y="3144779"/>
                  <a:pt x="1125705" y="3107390"/>
                </a:cubicBezTo>
                <a:cubicBezTo>
                  <a:pt x="1127110" y="3066587"/>
                  <a:pt x="1166680" y="3041407"/>
                  <a:pt x="1202431" y="3030664"/>
                </a:cubicBezTo>
                <a:cubicBezTo>
                  <a:pt x="1246267" y="3024626"/>
                  <a:pt x="1280637" y="3067986"/>
                  <a:pt x="1279157" y="3107390"/>
                </a:cubicBezTo>
                <a:close/>
              </a:path>
              <a:path w="4122573" h="2762124" fill="none" extrusionOk="0">
                <a:moveTo>
                  <a:pt x="1402108" y="3014474"/>
                </a:moveTo>
                <a:cubicBezTo>
                  <a:pt x="1404975" y="3103348"/>
                  <a:pt x="1339627" y="3155083"/>
                  <a:pt x="1248657" y="3167925"/>
                </a:cubicBezTo>
                <a:cubicBezTo>
                  <a:pt x="1174386" y="3150194"/>
                  <a:pt x="1106594" y="3103750"/>
                  <a:pt x="1095206" y="3014474"/>
                </a:cubicBezTo>
                <a:cubicBezTo>
                  <a:pt x="1077668" y="2920720"/>
                  <a:pt x="1173503" y="2844037"/>
                  <a:pt x="1248657" y="2861023"/>
                </a:cubicBezTo>
                <a:cubicBezTo>
                  <a:pt x="1344947" y="2862065"/>
                  <a:pt x="1388735" y="2931756"/>
                  <a:pt x="1402108" y="3014474"/>
                </a:cubicBezTo>
                <a:close/>
              </a:path>
              <a:path w="4122573" h="2762124" fill="none" extrusionOk="0">
                <a:moveTo>
                  <a:pt x="1593411" y="2784170"/>
                </a:moveTo>
                <a:cubicBezTo>
                  <a:pt x="1571539" y="2891023"/>
                  <a:pt x="1495774" y="3021867"/>
                  <a:pt x="1363234" y="3014347"/>
                </a:cubicBezTo>
                <a:cubicBezTo>
                  <a:pt x="1258756" y="3018366"/>
                  <a:pt x="1164249" y="2902734"/>
                  <a:pt x="1133057" y="2784170"/>
                </a:cubicBezTo>
                <a:cubicBezTo>
                  <a:pt x="1119960" y="2669285"/>
                  <a:pt x="1208678" y="2543906"/>
                  <a:pt x="1363234" y="2553993"/>
                </a:cubicBezTo>
                <a:cubicBezTo>
                  <a:pt x="1492506" y="2539871"/>
                  <a:pt x="1599990" y="2650540"/>
                  <a:pt x="1593411" y="2784170"/>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1279157" y="3107390"/>
                </a:moveTo>
                <a:cubicBezTo>
                  <a:pt x="1288383" y="3158378"/>
                  <a:pt x="1245720" y="3181234"/>
                  <a:pt x="1202431" y="3184116"/>
                </a:cubicBezTo>
                <a:cubicBezTo>
                  <a:pt x="1169335" y="3185060"/>
                  <a:pt x="1127770" y="3151406"/>
                  <a:pt x="1125705" y="3107390"/>
                </a:cubicBezTo>
                <a:cubicBezTo>
                  <a:pt x="1126625" y="3061743"/>
                  <a:pt x="1154079" y="3041123"/>
                  <a:pt x="1202431" y="3030664"/>
                </a:cubicBezTo>
                <a:cubicBezTo>
                  <a:pt x="1245334" y="3028193"/>
                  <a:pt x="1287789" y="3067195"/>
                  <a:pt x="1279157" y="3107390"/>
                </a:cubicBezTo>
                <a:close/>
              </a:path>
              <a:path w="4122573" h="2762124" stroke="0" extrusionOk="0">
                <a:moveTo>
                  <a:pt x="1402108" y="3014474"/>
                </a:moveTo>
                <a:cubicBezTo>
                  <a:pt x="1408920" y="3111816"/>
                  <a:pt x="1332160" y="3170772"/>
                  <a:pt x="1248657" y="3167925"/>
                </a:cubicBezTo>
                <a:cubicBezTo>
                  <a:pt x="1167126" y="3163455"/>
                  <a:pt x="1106302" y="3087294"/>
                  <a:pt x="1095206" y="3014474"/>
                </a:cubicBezTo>
                <a:cubicBezTo>
                  <a:pt x="1101282" y="2939423"/>
                  <a:pt x="1141334" y="2872370"/>
                  <a:pt x="1248657" y="2861023"/>
                </a:cubicBezTo>
                <a:cubicBezTo>
                  <a:pt x="1332527" y="2870664"/>
                  <a:pt x="1389251" y="2922144"/>
                  <a:pt x="1402108" y="3014474"/>
                </a:cubicBezTo>
                <a:close/>
              </a:path>
              <a:path w="4122573" h="2762124" stroke="0" extrusionOk="0">
                <a:moveTo>
                  <a:pt x="1593411" y="2784170"/>
                </a:moveTo>
                <a:cubicBezTo>
                  <a:pt x="1597215" y="2927443"/>
                  <a:pt x="1488317" y="3028789"/>
                  <a:pt x="1363234" y="3014347"/>
                </a:cubicBezTo>
                <a:cubicBezTo>
                  <a:pt x="1213231" y="3010854"/>
                  <a:pt x="1136633" y="2906441"/>
                  <a:pt x="1133057" y="2784170"/>
                </a:cubicBezTo>
                <a:cubicBezTo>
                  <a:pt x="1156180" y="2635451"/>
                  <a:pt x="1221387" y="2522451"/>
                  <a:pt x="1363234" y="2553993"/>
                </a:cubicBezTo>
                <a:cubicBezTo>
                  <a:pt x="1503834" y="2527015"/>
                  <a:pt x="1602780" y="2647673"/>
                  <a:pt x="1593411" y="2784170"/>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xmlns="" sd="2791601523">
                  <a:prstGeom prst="cloudCallou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Tieng-yeah-tre-con-www_nhacchuongvui_com">
            <a:hlinkClick r:id="" action="ppaction://media"/>
            <a:extLst>
              <a:ext uri="{FF2B5EF4-FFF2-40B4-BE49-F238E27FC236}">
                <a16:creationId xmlns:a16="http://schemas.microsoft.com/office/drawing/2014/main" id="{1D71234C-4970-4A5F-8E62-C563CB7BB3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1002" y="117881"/>
            <a:ext cx="487363" cy="487363"/>
          </a:xfrm>
          <a:prstGeom prst="rect">
            <a:avLst/>
          </a:prstGeom>
        </p:spPr>
      </p:pic>
    </p:spTree>
    <p:extLst>
      <p:ext uri="{BB962C8B-B14F-4D97-AF65-F5344CB8AC3E}">
        <p14:creationId xmlns:p14="http://schemas.microsoft.com/office/powerpoint/2010/main" val="4722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0262EA-A216-9031-32CF-69BF283F51BF}"/>
              </a:ext>
            </a:extLst>
          </p:cNvPr>
          <p:cNvSpPr txBox="1"/>
          <p:nvPr/>
        </p:nvSpPr>
        <p:spPr>
          <a:xfrm>
            <a:off x="1" y="0"/>
            <a:ext cx="6794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3E255C2C-D988-8817-6EDE-ADF71006C4D8}"/>
              </a:ext>
            </a:extLst>
          </p:cNvPr>
          <p:cNvPicPr/>
          <p:nvPr/>
        </p:nvPicPr>
        <p:blipFill>
          <a:blip r:embed="rId3">
            <a:extLst>
              <a:ext uri="{28A0092B-C50C-407E-A947-70E740481C1C}">
                <a14:useLocalDpi xmlns:a14="http://schemas.microsoft.com/office/drawing/2010/main" val="0"/>
              </a:ext>
            </a:extLst>
          </a:blip>
          <a:stretch>
            <a:fillRect/>
          </a:stretch>
        </p:blipFill>
        <p:spPr>
          <a:xfrm>
            <a:off x="1655620" y="2159906"/>
            <a:ext cx="4287980" cy="4499263"/>
          </a:xfrm>
          <a:prstGeom prst="rect">
            <a:avLst/>
          </a:prstGeom>
        </p:spPr>
      </p:pic>
      <p:sp>
        <p:nvSpPr>
          <p:cNvPr id="6" name="Thought Bubble: Cloud 5">
            <a:extLst>
              <a:ext uri="{FF2B5EF4-FFF2-40B4-BE49-F238E27FC236}">
                <a16:creationId xmlns:a16="http://schemas.microsoft.com/office/drawing/2014/main" id="{C4B50BD9-D09E-5FA1-20EE-9CE7171A850F}"/>
              </a:ext>
            </a:extLst>
          </p:cNvPr>
          <p:cNvSpPr/>
          <p:nvPr/>
        </p:nvSpPr>
        <p:spPr>
          <a:xfrm>
            <a:off x="5476009" y="661719"/>
            <a:ext cx="5943600" cy="3086100"/>
          </a:xfrm>
          <a:custGeom>
            <a:avLst/>
            <a:gdLst>
              <a:gd name="connsiteX0" fmla="*/ 536575 w 5943600"/>
              <a:gd name="connsiteY0" fmla="*/ 1026556 h 3086100"/>
              <a:gd name="connsiteX1" fmla="*/ 773631 w 5943600"/>
              <a:gd name="connsiteY1" fmla="*/ 493418 h 3086100"/>
              <a:gd name="connsiteX2" fmla="*/ 1926854 w 5943600"/>
              <a:gd name="connsiteY2" fmla="*/ 371617 h 3086100"/>
              <a:gd name="connsiteX3" fmla="*/ 3089571 w 5943600"/>
              <a:gd name="connsiteY3" fmla="*/ 245173 h 3086100"/>
              <a:gd name="connsiteX4" fmla="*/ 3542633 w 5943600"/>
              <a:gd name="connsiteY4" fmla="*/ 14287 h 3086100"/>
              <a:gd name="connsiteX5" fmla="*/ 4104523 w 5943600"/>
              <a:gd name="connsiteY5" fmla="*/ 177236 h 3086100"/>
              <a:gd name="connsiteX6" fmla="*/ 4879117 w 5943600"/>
              <a:gd name="connsiteY6" fmla="*/ 49291 h 3086100"/>
              <a:gd name="connsiteX7" fmla="*/ 5271918 w 5943600"/>
              <a:gd name="connsiteY7" fmla="*/ 398335 h 3086100"/>
              <a:gd name="connsiteX8" fmla="*/ 5776023 w 5943600"/>
              <a:gd name="connsiteY8" fmla="*/ 737092 h 3086100"/>
              <a:gd name="connsiteX9" fmla="*/ 5753459 w 5943600"/>
              <a:gd name="connsiteY9" fmla="*/ 1104423 h 3086100"/>
              <a:gd name="connsiteX10" fmla="*/ 5918284 w 5943600"/>
              <a:gd name="connsiteY10" fmla="*/ 1666065 h 3086100"/>
              <a:gd name="connsiteX11" fmla="*/ 5146167 w 5943600"/>
              <a:gd name="connsiteY11" fmla="*/ 2157698 h 3086100"/>
              <a:gd name="connsiteX12" fmla="*/ 4869762 w 5943600"/>
              <a:gd name="connsiteY12" fmla="*/ 2578965 h 3086100"/>
              <a:gd name="connsiteX13" fmla="*/ 3928692 w 5943600"/>
              <a:gd name="connsiteY13" fmla="*/ 2629971 h 3086100"/>
              <a:gd name="connsiteX14" fmla="*/ 3256184 w 5943600"/>
              <a:gd name="connsiteY14" fmla="*/ 3079384 h 3086100"/>
              <a:gd name="connsiteX15" fmla="*/ 2267373 w 5943600"/>
              <a:gd name="connsiteY15" fmla="*/ 2805064 h 3086100"/>
              <a:gd name="connsiteX16" fmla="*/ 798533 w 5943600"/>
              <a:gd name="connsiteY16" fmla="*/ 2534031 h 3086100"/>
              <a:gd name="connsiteX17" fmla="*/ 152717 w 5943600"/>
              <a:gd name="connsiteY17" fmla="*/ 2232421 h 3086100"/>
              <a:gd name="connsiteX18" fmla="*/ 290713 w 5943600"/>
              <a:gd name="connsiteY18" fmla="*/ 1825299 h 3086100"/>
              <a:gd name="connsiteX19" fmla="*/ -688 w 5943600"/>
              <a:gd name="connsiteY19" fmla="*/ 1407604 h 3086100"/>
              <a:gd name="connsiteX20" fmla="*/ 531484 w 5943600"/>
              <a:gd name="connsiteY20" fmla="*/ 1036343 h 3086100"/>
              <a:gd name="connsiteX21" fmla="*/ 536575 w 5943600"/>
              <a:gd name="connsiteY21" fmla="*/ 1026556 h 3086100"/>
              <a:gd name="connsiteX0" fmla="*/ -231069 w 5943600"/>
              <a:gd name="connsiteY0" fmla="*/ 2380803 h 3086100"/>
              <a:gd name="connsiteX1" fmla="*/ -316794 w 5943600"/>
              <a:gd name="connsiteY1" fmla="*/ 2466528 h 3086100"/>
              <a:gd name="connsiteX2" fmla="*/ -402519 w 5943600"/>
              <a:gd name="connsiteY2" fmla="*/ 2380803 h 3086100"/>
              <a:gd name="connsiteX3" fmla="*/ -316794 w 5943600"/>
              <a:gd name="connsiteY3" fmla="*/ 2295078 h 3086100"/>
              <a:gd name="connsiteX4" fmla="*/ -231069 w 5943600"/>
              <a:gd name="connsiteY4" fmla="*/ 2380803 h 3086100"/>
              <a:gd name="connsiteX0" fmla="*/ 6142 w 5943600"/>
              <a:gd name="connsiteY0" fmla="*/ 2342213 h 3086100"/>
              <a:gd name="connsiteX1" fmla="*/ -165308 w 5943600"/>
              <a:gd name="connsiteY1" fmla="*/ 2513663 h 3086100"/>
              <a:gd name="connsiteX2" fmla="*/ -336758 w 5943600"/>
              <a:gd name="connsiteY2" fmla="*/ 2342213 h 3086100"/>
              <a:gd name="connsiteX3" fmla="*/ -165308 w 5943600"/>
              <a:gd name="connsiteY3" fmla="*/ 2170763 h 3086100"/>
              <a:gd name="connsiteX4" fmla="*/ 6142 w 5943600"/>
              <a:gd name="connsiteY4" fmla="*/ 2342213 h 3086100"/>
              <a:gd name="connsiteX0" fmla="*/ 409496 w 5943600"/>
              <a:gd name="connsiteY0" fmla="*/ 2261298 h 3086100"/>
              <a:gd name="connsiteX1" fmla="*/ 152321 w 5943600"/>
              <a:gd name="connsiteY1" fmla="*/ 2518473 h 3086100"/>
              <a:gd name="connsiteX2" fmla="*/ -104854 w 5943600"/>
              <a:gd name="connsiteY2" fmla="*/ 2261298 h 3086100"/>
              <a:gd name="connsiteX3" fmla="*/ 152321 w 5943600"/>
              <a:gd name="connsiteY3" fmla="*/ 2004123 h 3086100"/>
              <a:gd name="connsiteX4" fmla="*/ 409496 w 5943600"/>
              <a:gd name="connsiteY4" fmla="*/ 2261298 h 3086100"/>
              <a:gd name="connsiteX0" fmla="*/ 645678 w 5943600"/>
              <a:gd name="connsiteY0" fmla="*/ 1870019 h 3086100"/>
              <a:gd name="connsiteX1" fmla="*/ 297180 w 5943600"/>
              <a:gd name="connsiteY1" fmla="*/ 1813083 h 3086100"/>
              <a:gd name="connsiteX2" fmla="*/ 953177 w 5943600"/>
              <a:gd name="connsiteY2" fmla="*/ 2493097 h 3086100"/>
              <a:gd name="connsiteX3" fmla="*/ 800735 w 5943600"/>
              <a:gd name="connsiteY3" fmla="*/ 2520315 h 3086100"/>
              <a:gd name="connsiteX4" fmla="*/ 2267098 w 5943600"/>
              <a:gd name="connsiteY4" fmla="*/ 2792491 h 3086100"/>
              <a:gd name="connsiteX5" fmla="*/ 2175192 w 5943600"/>
              <a:gd name="connsiteY5" fmla="*/ 2668190 h 3086100"/>
              <a:gd name="connsiteX6" fmla="*/ 3966114 w 5943600"/>
              <a:gd name="connsiteY6" fmla="*/ 2482524 h 3086100"/>
              <a:gd name="connsiteX7" fmla="*/ 3929380 w 5943600"/>
              <a:gd name="connsiteY7" fmla="*/ 2618898 h 3086100"/>
              <a:gd name="connsiteX8" fmla="*/ 4695581 w 5943600"/>
              <a:gd name="connsiteY8" fmla="*/ 1639776 h 3086100"/>
              <a:gd name="connsiteX9" fmla="*/ 5142865 w 5943600"/>
              <a:gd name="connsiteY9" fmla="*/ 2149554 h 3086100"/>
              <a:gd name="connsiteX10" fmla="*/ 5750708 w 5943600"/>
              <a:gd name="connsiteY10" fmla="*/ 1096851 h 3086100"/>
              <a:gd name="connsiteX11" fmla="*/ 5551487 w 5943600"/>
              <a:gd name="connsiteY11" fmla="*/ 1288018 h 3086100"/>
              <a:gd name="connsiteX12" fmla="*/ 5272743 w 5943600"/>
              <a:gd name="connsiteY12" fmla="*/ 387619 h 3086100"/>
              <a:gd name="connsiteX13" fmla="*/ 5283200 w 5943600"/>
              <a:gd name="connsiteY13" fmla="*/ 477916 h 3086100"/>
              <a:gd name="connsiteX14" fmla="*/ 4000648 w 5943600"/>
              <a:gd name="connsiteY14" fmla="*/ 282321 h 3086100"/>
              <a:gd name="connsiteX15" fmla="*/ 4102735 w 5943600"/>
              <a:gd name="connsiteY15" fmla="*/ 167163 h 3086100"/>
              <a:gd name="connsiteX16" fmla="*/ 3046232 w 5943600"/>
              <a:gd name="connsiteY16" fmla="*/ 337185 h 3086100"/>
              <a:gd name="connsiteX17" fmla="*/ 3095625 w 5943600"/>
              <a:gd name="connsiteY17" fmla="*/ 237886 h 3086100"/>
              <a:gd name="connsiteX18" fmla="*/ 1926166 w 5943600"/>
              <a:gd name="connsiteY18" fmla="*/ 370903 h 3086100"/>
              <a:gd name="connsiteX19" fmla="*/ 2105025 w 5943600"/>
              <a:gd name="connsiteY19" fmla="*/ 467201 h 3086100"/>
              <a:gd name="connsiteX20" fmla="*/ 567806 w 5943600"/>
              <a:gd name="connsiteY20" fmla="*/ 1127926 h 3086100"/>
              <a:gd name="connsiteX21" fmla="*/ 536575 w 5943600"/>
              <a:gd name="connsiteY21" fmla="*/ 1026556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43600" h="3086100" fill="none" extrusionOk="0">
                <a:moveTo>
                  <a:pt x="536575" y="1026556"/>
                </a:moveTo>
                <a:cubicBezTo>
                  <a:pt x="503560" y="824945"/>
                  <a:pt x="584817" y="649100"/>
                  <a:pt x="773631" y="493418"/>
                </a:cubicBezTo>
                <a:cubicBezTo>
                  <a:pt x="1106447" y="285092"/>
                  <a:pt x="1498807" y="279494"/>
                  <a:pt x="1926854" y="371617"/>
                </a:cubicBezTo>
                <a:cubicBezTo>
                  <a:pt x="2237595" y="71810"/>
                  <a:pt x="2753843" y="-3613"/>
                  <a:pt x="3089571" y="245173"/>
                </a:cubicBezTo>
                <a:cubicBezTo>
                  <a:pt x="3188954" y="165282"/>
                  <a:pt x="3346499" y="5711"/>
                  <a:pt x="3542633" y="14287"/>
                </a:cubicBezTo>
                <a:cubicBezTo>
                  <a:pt x="3791124" y="-11699"/>
                  <a:pt x="3978125" y="98699"/>
                  <a:pt x="4104523" y="177236"/>
                </a:cubicBezTo>
                <a:cubicBezTo>
                  <a:pt x="4355331" y="-3018"/>
                  <a:pt x="4556574" y="-77626"/>
                  <a:pt x="4879117" y="49291"/>
                </a:cubicBezTo>
                <a:cubicBezTo>
                  <a:pt x="5050242" y="114709"/>
                  <a:pt x="5228300" y="239911"/>
                  <a:pt x="5271918" y="398335"/>
                </a:cubicBezTo>
                <a:cubicBezTo>
                  <a:pt x="5535765" y="408592"/>
                  <a:pt x="5695513" y="554304"/>
                  <a:pt x="5776023" y="737092"/>
                </a:cubicBezTo>
                <a:cubicBezTo>
                  <a:pt x="5822768" y="852797"/>
                  <a:pt x="5815182" y="991500"/>
                  <a:pt x="5753459" y="1104423"/>
                </a:cubicBezTo>
                <a:cubicBezTo>
                  <a:pt x="5920766" y="1249738"/>
                  <a:pt x="5994166" y="1475983"/>
                  <a:pt x="5918284" y="1666065"/>
                </a:cubicBezTo>
                <a:cubicBezTo>
                  <a:pt x="5767750" y="1925717"/>
                  <a:pt x="5545282" y="2071612"/>
                  <a:pt x="5146167" y="2157698"/>
                </a:cubicBezTo>
                <a:cubicBezTo>
                  <a:pt x="5181463" y="2343215"/>
                  <a:pt x="5051411" y="2474289"/>
                  <a:pt x="4869762" y="2578965"/>
                </a:cubicBezTo>
                <a:cubicBezTo>
                  <a:pt x="4624388" y="2703480"/>
                  <a:pt x="4200908" y="2769744"/>
                  <a:pt x="3928692" y="2629971"/>
                </a:cubicBezTo>
                <a:cubicBezTo>
                  <a:pt x="3815524" y="2847038"/>
                  <a:pt x="3579599" y="3010590"/>
                  <a:pt x="3256184" y="3079384"/>
                </a:cubicBezTo>
                <a:cubicBezTo>
                  <a:pt x="2865536" y="3143035"/>
                  <a:pt x="2539454" y="3078098"/>
                  <a:pt x="2267373" y="2805064"/>
                </a:cubicBezTo>
                <a:cubicBezTo>
                  <a:pt x="1784973" y="3124001"/>
                  <a:pt x="1130494" y="2969079"/>
                  <a:pt x="798533" y="2534031"/>
                </a:cubicBezTo>
                <a:cubicBezTo>
                  <a:pt x="520137" y="2583175"/>
                  <a:pt x="212524" y="2431227"/>
                  <a:pt x="152717" y="2232421"/>
                </a:cubicBezTo>
                <a:cubicBezTo>
                  <a:pt x="107269" y="2081790"/>
                  <a:pt x="125281" y="1937725"/>
                  <a:pt x="290713" y="1825299"/>
                </a:cubicBezTo>
                <a:cubicBezTo>
                  <a:pt x="75817" y="1726643"/>
                  <a:pt x="-60342" y="1582964"/>
                  <a:pt x="-688" y="1407604"/>
                </a:cubicBezTo>
                <a:cubicBezTo>
                  <a:pt x="14223" y="1169709"/>
                  <a:pt x="263824" y="1073635"/>
                  <a:pt x="531484" y="1036343"/>
                </a:cubicBezTo>
                <a:cubicBezTo>
                  <a:pt x="532656" y="1033244"/>
                  <a:pt x="534170" y="1030182"/>
                  <a:pt x="536575" y="1026556"/>
                </a:cubicBezTo>
                <a:close/>
              </a:path>
              <a:path w="5943600" h="3086100" fill="none" extrusionOk="0">
                <a:moveTo>
                  <a:pt x="-231069" y="2380803"/>
                </a:moveTo>
                <a:cubicBezTo>
                  <a:pt x="-232392" y="2425595"/>
                  <a:pt x="-267985" y="2473302"/>
                  <a:pt x="-316794" y="2466528"/>
                </a:cubicBezTo>
                <a:cubicBezTo>
                  <a:pt x="-365224" y="2466148"/>
                  <a:pt x="-403597" y="2435459"/>
                  <a:pt x="-402519" y="2380803"/>
                </a:cubicBezTo>
                <a:cubicBezTo>
                  <a:pt x="-405675" y="2338557"/>
                  <a:pt x="-357460" y="2299394"/>
                  <a:pt x="-316794" y="2295078"/>
                </a:cubicBezTo>
                <a:cubicBezTo>
                  <a:pt x="-275890" y="2286941"/>
                  <a:pt x="-231588" y="2336751"/>
                  <a:pt x="-231069" y="2380803"/>
                </a:cubicBezTo>
                <a:close/>
              </a:path>
              <a:path w="5943600" h="3086100" fill="none" extrusionOk="0">
                <a:moveTo>
                  <a:pt x="6142" y="2342213"/>
                </a:moveTo>
                <a:cubicBezTo>
                  <a:pt x="-1474" y="2438383"/>
                  <a:pt x="-76095" y="2523355"/>
                  <a:pt x="-165308" y="2513663"/>
                </a:cubicBezTo>
                <a:cubicBezTo>
                  <a:pt x="-248051" y="2493713"/>
                  <a:pt x="-331169" y="2438146"/>
                  <a:pt x="-336758" y="2342213"/>
                </a:cubicBezTo>
                <a:cubicBezTo>
                  <a:pt x="-337628" y="2257817"/>
                  <a:pt x="-250101" y="2164029"/>
                  <a:pt x="-165308" y="2170763"/>
                </a:cubicBezTo>
                <a:cubicBezTo>
                  <a:pt x="-70250" y="2186518"/>
                  <a:pt x="9304" y="2266613"/>
                  <a:pt x="6142" y="2342213"/>
                </a:cubicBezTo>
                <a:close/>
              </a:path>
              <a:path w="5943600" h="3086100" fill="none" extrusionOk="0">
                <a:moveTo>
                  <a:pt x="409496" y="2261298"/>
                </a:moveTo>
                <a:cubicBezTo>
                  <a:pt x="413116" y="2402678"/>
                  <a:pt x="268049" y="2514509"/>
                  <a:pt x="152321" y="2518473"/>
                </a:cubicBezTo>
                <a:cubicBezTo>
                  <a:pt x="26432" y="2516070"/>
                  <a:pt x="-108716" y="2425350"/>
                  <a:pt x="-104854" y="2261298"/>
                </a:cubicBezTo>
                <a:cubicBezTo>
                  <a:pt x="-100886" y="2114091"/>
                  <a:pt x="38588" y="1985642"/>
                  <a:pt x="152321" y="2004123"/>
                </a:cubicBezTo>
                <a:cubicBezTo>
                  <a:pt x="289760" y="2000582"/>
                  <a:pt x="406798" y="2131226"/>
                  <a:pt x="409496" y="2261298"/>
                </a:cubicBezTo>
                <a:close/>
              </a:path>
              <a:path w="5943600" h="3086100" fill="none" extrusionOk="0">
                <a:moveTo>
                  <a:pt x="645678" y="1870019"/>
                </a:moveTo>
                <a:cubicBezTo>
                  <a:pt x="536951" y="1877008"/>
                  <a:pt x="399217" y="1849705"/>
                  <a:pt x="297180" y="1813083"/>
                </a:cubicBezTo>
                <a:moveTo>
                  <a:pt x="953177" y="2493097"/>
                </a:moveTo>
                <a:cubicBezTo>
                  <a:pt x="909099" y="2511123"/>
                  <a:pt x="851375" y="2515953"/>
                  <a:pt x="800735" y="2520315"/>
                </a:cubicBezTo>
                <a:moveTo>
                  <a:pt x="2267098" y="2792491"/>
                </a:moveTo>
                <a:cubicBezTo>
                  <a:pt x="2221784" y="2757013"/>
                  <a:pt x="2193942" y="2709908"/>
                  <a:pt x="2175192" y="2668190"/>
                </a:cubicBezTo>
                <a:moveTo>
                  <a:pt x="3966114" y="2482524"/>
                </a:moveTo>
                <a:cubicBezTo>
                  <a:pt x="3960533" y="2529864"/>
                  <a:pt x="3946291" y="2577432"/>
                  <a:pt x="3929380" y="2618898"/>
                </a:cubicBezTo>
                <a:moveTo>
                  <a:pt x="4695581" y="1639776"/>
                </a:moveTo>
                <a:cubicBezTo>
                  <a:pt x="4945150" y="1743616"/>
                  <a:pt x="5128098" y="1934299"/>
                  <a:pt x="5142865" y="2149554"/>
                </a:cubicBezTo>
                <a:moveTo>
                  <a:pt x="5750708" y="1096851"/>
                </a:moveTo>
                <a:cubicBezTo>
                  <a:pt x="5697949" y="1163905"/>
                  <a:pt x="5643796" y="1244814"/>
                  <a:pt x="5551487" y="1288018"/>
                </a:cubicBezTo>
                <a:moveTo>
                  <a:pt x="5272743" y="387619"/>
                </a:moveTo>
                <a:cubicBezTo>
                  <a:pt x="5287328" y="420195"/>
                  <a:pt x="5283611" y="448286"/>
                  <a:pt x="5283200" y="477916"/>
                </a:cubicBezTo>
                <a:moveTo>
                  <a:pt x="4000648" y="282321"/>
                </a:moveTo>
                <a:cubicBezTo>
                  <a:pt x="4032385" y="229399"/>
                  <a:pt x="4061372" y="203872"/>
                  <a:pt x="4102735" y="167163"/>
                </a:cubicBezTo>
                <a:moveTo>
                  <a:pt x="3046232" y="337185"/>
                </a:moveTo>
                <a:cubicBezTo>
                  <a:pt x="3062003" y="303920"/>
                  <a:pt x="3073202" y="275439"/>
                  <a:pt x="3095625" y="237886"/>
                </a:cubicBezTo>
                <a:moveTo>
                  <a:pt x="1926166" y="370903"/>
                </a:moveTo>
                <a:cubicBezTo>
                  <a:pt x="1993496" y="397775"/>
                  <a:pt x="2056408" y="433550"/>
                  <a:pt x="2105025" y="467201"/>
                </a:cubicBezTo>
                <a:moveTo>
                  <a:pt x="567806" y="1127926"/>
                </a:moveTo>
                <a:cubicBezTo>
                  <a:pt x="554506" y="1095818"/>
                  <a:pt x="543313" y="1058717"/>
                  <a:pt x="536575" y="1026556"/>
                </a:cubicBezTo>
              </a:path>
              <a:path w="5943600" h="3086100" stroke="0" extrusionOk="0">
                <a:moveTo>
                  <a:pt x="536575" y="1026556"/>
                </a:moveTo>
                <a:cubicBezTo>
                  <a:pt x="466619" y="866544"/>
                  <a:pt x="566427" y="650435"/>
                  <a:pt x="773631" y="493418"/>
                </a:cubicBezTo>
                <a:cubicBezTo>
                  <a:pt x="1023625" y="292473"/>
                  <a:pt x="1551690" y="121202"/>
                  <a:pt x="1926854" y="371617"/>
                </a:cubicBezTo>
                <a:cubicBezTo>
                  <a:pt x="2194797" y="69422"/>
                  <a:pt x="2663147" y="-14575"/>
                  <a:pt x="3089571" y="245173"/>
                </a:cubicBezTo>
                <a:cubicBezTo>
                  <a:pt x="3160227" y="104277"/>
                  <a:pt x="3356727" y="74938"/>
                  <a:pt x="3542633" y="14287"/>
                </a:cubicBezTo>
                <a:cubicBezTo>
                  <a:pt x="3733447" y="3935"/>
                  <a:pt x="3987210" y="49410"/>
                  <a:pt x="4104523" y="177236"/>
                </a:cubicBezTo>
                <a:cubicBezTo>
                  <a:pt x="4287554" y="21405"/>
                  <a:pt x="4581696" y="-61035"/>
                  <a:pt x="4879117" y="49291"/>
                </a:cubicBezTo>
                <a:cubicBezTo>
                  <a:pt x="5106391" y="138253"/>
                  <a:pt x="5235350" y="237634"/>
                  <a:pt x="5271918" y="398335"/>
                </a:cubicBezTo>
                <a:cubicBezTo>
                  <a:pt x="5518179" y="443104"/>
                  <a:pt x="5702832" y="595925"/>
                  <a:pt x="5776023" y="737092"/>
                </a:cubicBezTo>
                <a:cubicBezTo>
                  <a:pt x="5823371" y="866373"/>
                  <a:pt x="5804538" y="987843"/>
                  <a:pt x="5753459" y="1104423"/>
                </a:cubicBezTo>
                <a:cubicBezTo>
                  <a:pt x="5916714" y="1216570"/>
                  <a:pt x="6010918" y="1467926"/>
                  <a:pt x="5918284" y="1666065"/>
                </a:cubicBezTo>
                <a:cubicBezTo>
                  <a:pt x="5797418" y="1945060"/>
                  <a:pt x="5512567" y="2097540"/>
                  <a:pt x="5146167" y="2157698"/>
                </a:cubicBezTo>
                <a:cubicBezTo>
                  <a:pt x="5123359" y="2291584"/>
                  <a:pt x="5008416" y="2480187"/>
                  <a:pt x="4869762" y="2578965"/>
                </a:cubicBezTo>
                <a:cubicBezTo>
                  <a:pt x="4585941" y="2793029"/>
                  <a:pt x="4183874" y="2775403"/>
                  <a:pt x="3928692" y="2629971"/>
                </a:cubicBezTo>
                <a:cubicBezTo>
                  <a:pt x="3868955" y="2871004"/>
                  <a:pt x="3565529" y="2961135"/>
                  <a:pt x="3256184" y="3079384"/>
                </a:cubicBezTo>
                <a:cubicBezTo>
                  <a:pt x="2895657" y="3145467"/>
                  <a:pt x="2473821" y="3036362"/>
                  <a:pt x="2267373" y="2805064"/>
                </a:cubicBezTo>
                <a:cubicBezTo>
                  <a:pt x="1817257" y="2978095"/>
                  <a:pt x="1108750" y="2892419"/>
                  <a:pt x="798533" y="2534031"/>
                </a:cubicBezTo>
                <a:cubicBezTo>
                  <a:pt x="556078" y="2549569"/>
                  <a:pt x="248544" y="2414430"/>
                  <a:pt x="152717" y="2232421"/>
                </a:cubicBezTo>
                <a:cubicBezTo>
                  <a:pt x="120200" y="2087923"/>
                  <a:pt x="155861" y="1964878"/>
                  <a:pt x="290713" y="1825299"/>
                </a:cubicBezTo>
                <a:cubicBezTo>
                  <a:pt x="102450" y="1731796"/>
                  <a:pt x="-36431" y="1592608"/>
                  <a:pt x="-688" y="1407604"/>
                </a:cubicBezTo>
                <a:cubicBezTo>
                  <a:pt x="12840" y="1249049"/>
                  <a:pt x="253360" y="1026368"/>
                  <a:pt x="531484" y="1036343"/>
                </a:cubicBezTo>
                <a:cubicBezTo>
                  <a:pt x="533179" y="1033186"/>
                  <a:pt x="535756" y="1029467"/>
                  <a:pt x="536575" y="1026556"/>
                </a:cubicBezTo>
                <a:close/>
              </a:path>
              <a:path w="5943600" h="3086100" stroke="0" extrusionOk="0">
                <a:moveTo>
                  <a:pt x="-231069" y="2380803"/>
                </a:moveTo>
                <a:cubicBezTo>
                  <a:pt x="-231354" y="2429218"/>
                  <a:pt x="-267337" y="2468402"/>
                  <a:pt x="-316794" y="2466528"/>
                </a:cubicBezTo>
                <a:cubicBezTo>
                  <a:pt x="-370234" y="2476149"/>
                  <a:pt x="-400510" y="2417238"/>
                  <a:pt x="-402519" y="2380803"/>
                </a:cubicBezTo>
                <a:cubicBezTo>
                  <a:pt x="-403016" y="2335212"/>
                  <a:pt x="-373551" y="2290582"/>
                  <a:pt x="-316794" y="2295078"/>
                </a:cubicBezTo>
                <a:cubicBezTo>
                  <a:pt x="-260487" y="2293916"/>
                  <a:pt x="-229548" y="2334192"/>
                  <a:pt x="-231069" y="2380803"/>
                </a:cubicBezTo>
                <a:close/>
              </a:path>
              <a:path w="5943600" h="3086100" stroke="0" extrusionOk="0">
                <a:moveTo>
                  <a:pt x="6142" y="2342213"/>
                </a:moveTo>
                <a:cubicBezTo>
                  <a:pt x="28735" y="2430164"/>
                  <a:pt x="-90292" y="2514444"/>
                  <a:pt x="-165308" y="2513663"/>
                </a:cubicBezTo>
                <a:cubicBezTo>
                  <a:pt x="-266460" y="2515118"/>
                  <a:pt x="-321537" y="2423982"/>
                  <a:pt x="-336758" y="2342213"/>
                </a:cubicBezTo>
                <a:cubicBezTo>
                  <a:pt x="-340162" y="2241347"/>
                  <a:pt x="-258339" y="2161469"/>
                  <a:pt x="-165308" y="2170763"/>
                </a:cubicBezTo>
                <a:cubicBezTo>
                  <a:pt x="-67709" y="2163825"/>
                  <a:pt x="6087" y="2268236"/>
                  <a:pt x="6142" y="2342213"/>
                </a:cubicBezTo>
                <a:close/>
              </a:path>
              <a:path w="5943600" h="3086100" stroke="0" extrusionOk="0">
                <a:moveTo>
                  <a:pt x="409496" y="2261298"/>
                </a:moveTo>
                <a:cubicBezTo>
                  <a:pt x="388905" y="2388585"/>
                  <a:pt x="290198" y="2552377"/>
                  <a:pt x="152321" y="2518473"/>
                </a:cubicBezTo>
                <a:cubicBezTo>
                  <a:pt x="-16516" y="2514347"/>
                  <a:pt x="-82897" y="2404872"/>
                  <a:pt x="-104854" y="2261298"/>
                </a:cubicBezTo>
                <a:cubicBezTo>
                  <a:pt x="-107499" y="2123546"/>
                  <a:pt x="-2188" y="2011542"/>
                  <a:pt x="152321" y="2004123"/>
                </a:cubicBezTo>
                <a:cubicBezTo>
                  <a:pt x="314099" y="1988220"/>
                  <a:pt x="396732" y="2116188"/>
                  <a:pt x="409496" y="2261298"/>
                </a:cubicBezTo>
                <a:close/>
              </a:path>
              <a:path w="5943600" h="3086100" fill="none" stroke="0" extrusionOk="0">
                <a:moveTo>
                  <a:pt x="645678" y="1870019"/>
                </a:moveTo>
                <a:cubicBezTo>
                  <a:pt x="512242" y="1880232"/>
                  <a:pt x="385085" y="1838355"/>
                  <a:pt x="297180" y="1813083"/>
                </a:cubicBezTo>
                <a:moveTo>
                  <a:pt x="953177" y="2493097"/>
                </a:moveTo>
                <a:cubicBezTo>
                  <a:pt x="894612" y="2509242"/>
                  <a:pt x="848684" y="2515645"/>
                  <a:pt x="800735" y="2520315"/>
                </a:cubicBezTo>
                <a:moveTo>
                  <a:pt x="2267098" y="2792491"/>
                </a:moveTo>
                <a:cubicBezTo>
                  <a:pt x="2230071" y="2752311"/>
                  <a:pt x="2202488" y="2712864"/>
                  <a:pt x="2175192" y="2668190"/>
                </a:cubicBezTo>
                <a:moveTo>
                  <a:pt x="3966114" y="2482524"/>
                </a:moveTo>
                <a:cubicBezTo>
                  <a:pt x="3958373" y="2523175"/>
                  <a:pt x="3938212" y="2573659"/>
                  <a:pt x="3929380" y="2618898"/>
                </a:cubicBezTo>
                <a:moveTo>
                  <a:pt x="4695581" y="1639776"/>
                </a:moveTo>
                <a:cubicBezTo>
                  <a:pt x="4967766" y="1741156"/>
                  <a:pt x="5150886" y="1913919"/>
                  <a:pt x="5142865" y="2149554"/>
                </a:cubicBezTo>
                <a:moveTo>
                  <a:pt x="5750708" y="1096851"/>
                </a:moveTo>
                <a:cubicBezTo>
                  <a:pt x="5697371" y="1163729"/>
                  <a:pt x="5638655" y="1240957"/>
                  <a:pt x="5551487" y="1288018"/>
                </a:cubicBezTo>
                <a:moveTo>
                  <a:pt x="5272743" y="387619"/>
                </a:moveTo>
                <a:cubicBezTo>
                  <a:pt x="5281966" y="419168"/>
                  <a:pt x="5289522" y="445371"/>
                  <a:pt x="5283200" y="477916"/>
                </a:cubicBezTo>
                <a:moveTo>
                  <a:pt x="4000648" y="282321"/>
                </a:moveTo>
                <a:cubicBezTo>
                  <a:pt x="4021262" y="230286"/>
                  <a:pt x="4069579" y="198966"/>
                  <a:pt x="4102735" y="167163"/>
                </a:cubicBezTo>
                <a:moveTo>
                  <a:pt x="3046232" y="337185"/>
                </a:moveTo>
                <a:cubicBezTo>
                  <a:pt x="3053028" y="305907"/>
                  <a:pt x="3072362" y="270899"/>
                  <a:pt x="3095625" y="237886"/>
                </a:cubicBezTo>
                <a:moveTo>
                  <a:pt x="1926166" y="370903"/>
                </a:moveTo>
                <a:cubicBezTo>
                  <a:pt x="1997394" y="395455"/>
                  <a:pt x="2051614" y="441692"/>
                  <a:pt x="2105025" y="467201"/>
                </a:cubicBezTo>
                <a:moveTo>
                  <a:pt x="567806" y="1127926"/>
                </a:moveTo>
                <a:cubicBezTo>
                  <a:pt x="554848" y="1093829"/>
                  <a:pt x="542390" y="1069137"/>
                  <a:pt x="536575" y="1026556"/>
                </a:cubicBezTo>
              </a:path>
            </a:pathLst>
          </a:custGeom>
          <a:ln w="38100">
            <a:solidFill>
              <a:srgbClr val="FF99CC"/>
            </a:solidFill>
            <a:extLst>
              <a:ext uri="{C807C97D-BFC1-408E-A445-0C87EB9F89A2}">
                <ask:lineSketchStyleProps xmlns:ask="http://schemas.microsoft.com/office/drawing/2018/sketchyshapes" xmlns="" sd="4010655986">
                  <a:prstGeom prst="cloudCallout">
                    <a:avLst>
                      <a:gd name="adj1" fmla="val -55330"/>
                      <a:gd name="adj2" fmla="val 2714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bạn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nhỏ</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chúng</a:t>
            </a:r>
            <a:r>
              <a:rPr kumimoji="0" lang="en-US" sz="3400" b="0" i="0" u="none" strike="noStrike" kern="1200" cap="none" spc="0" normalizeH="0" baseline="0" noProof="0" dirty="0">
                <a:ln>
                  <a:noFill/>
                </a:ln>
                <a:solidFill>
                  <a:prstClr val="black"/>
                </a:solidFill>
                <a:effectLst/>
                <a:uLnTx/>
                <a:uFillTx/>
                <a:ea typeface="+mn-ea"/>
                <a:cs typeface="+mn-cs"/>
              </a:rPr>
              <a:t> ta </a:t>
            </a:r>
            <a:r>
              <a:rPr kumimoji="0" lang="en-US" sz="3400" b="0" i="0" u="none" strike="noStrike" kern="1200" cap="none" spc="0" normalizeH="0" baseline="0" noProof="0" dirty="0" err="1">
                <a:ln>
                  <a:noFill/>
                </a:ln>
                <a:solidFill>
                  <a:prstClr val="black"/>
                </a:solidFill>
                <a:effectLst/>
                <a:uLnTx/>
                <a:uFillTx/>
                <a:ea typeface="+mn-ea"/>
                <a:cs typeface="+mn-cs"/>
              </a:rPr>
              <a:t>cùng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nhau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thu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hoạch</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loại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quả</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trong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vườn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nhé</a:t>
            </a:r>
            <a:r>
              <a:rPr kumimoji="0" lang="en-US" sz="3400" b="0" i="0" u="none" strike="noStrike" kern="1200" cap="none" spc="0" normalizeH="0" baseline="0" noProof="0" dirty="0">
                <a:ln>
                  <a:noFill/>
                </a:ln>
                <a:solidFill>
                  <a:prstClr val="black"/>
                </a:solidFill>
                <a:effectLst/>
                <a:uLnTx/>
                <a:uFillTx/>
                <a:ea typeface="+mn-ea"/>
                <a:cs typeface="+mn-cs"/>
              </a:rPr>
              <a:t>!</a:t>
            </a:r>
          </a:p>
        </p:txBody>
      </p:sp>
    </p:spTree>
    <p:extLst>
      <p:ext uri="{BB962C8B-B14F-4D97-AF65-F5344CB8AC3E}">
        <p14:creationId xmlns:p14="http://schemas.microsoft.com/office/powerpoint/2010/main" val="34509551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695" y="483590"/>
            <a:ext cx="3429000" cy="3429000"/>
          </a:xfrm>
          <a:prstGeom prst="rect">
            <a:avLst/>
          </a:prstGeom>
        </p:spPr>
      </p:pic>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5">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15341" y="-247403"/>
            <a:ext cx="65462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914" y="222332"/>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69313" y="2755899"/>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16025"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14819"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81945" y="1237507"/>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79077"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42184" y="1878238"/>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793"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127505"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spTree>
    <p:extLst>
      <p:ext uri="{BB962C8B-B14F-4D97-AF65-F5344CB8AC3E}">
        <p14:creationId xmlns:p14="http://schemas.microsoft.com/office/powerpoint/2010/main" val="10915347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1.875E-6 4.44444E-6 L 0.46914 0.00416 " pathEditMode="relative" rAng="0" ptsTypes="AA">
                                      <p:cBhvr>
                                        <p:cTn id="10" dur="2000" fill="hold"/>
                                        <p:tgtEl>
                                          <p:spTgt spid="5"/>
                                        </p:tgtEl>
                                        <p:attrNameLst>
                                          <p:attrName>ppt_x</p:attrName>
                                          <p:attrName>ppt_y</p:attrName>
                                        </p:attrNameLst>
                                      </p:cBhvr>
                                      <p:rCtr x="2346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36EFBDC2-FCEF-6E2B-7620-EBB7D2844B89}"/>
              </a:ext>
            </a:extLst>
          </p:cNvPr>
          <p:cNvSpPr/>
          <p:nvPr/>
        </p:nvSpPr>
        <p:spPr>
          <a:xfrm>
            <a:off x="421446" y="438150"/>
            <a:ext cx="11349107" cy="5706978"/>
          </a:xfrm>
          <a:prstGeom prst="round2DiagRect">
            <a:avLst>
              <a:gd name="adj1" fmla="val 15973"/>
              <a:gd name="adj2" fmla="val 4022"/>
            </a:avLst>
          </a:prstGeom>
          <a:solidFill>
            <a:schemeClr val="bg1">
              <a:alpha val="97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F27A997-55D9-0FEC-BB72-34F135A07F4C}"/>
              </a:ext>
            </a:extLst>
          </p:cNvPr>
          <p:cNvSpPr txBox="1"/>
          <p:nvPr/>
        </p:nvSpPr>
        <p:spPr>
          <a:xfrm>
            <a:off x="847726" y="1445384"/>
            <a:ext cx="10771422" cy="3379387"/>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phép nhân số có bốn chữ số với số có một chữ số (không nhớ hai lần liên tiếp).</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nhân nhẩm trong những trường hợp đơn giản.</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Vận dụng giải các bài toán thực tế liên quan đến phép nhân số có bốn chữ số với số có một chữ số và bài toán giải bằng hai bước tính.</a:t>
            </a:r>
            <a:endParaRPr lang="en-US" sz="3000" b="1" i="1" dirty="0">
              <a:effectLst/>
              <a:ea typeface="Times New Roman" panose="02020603050405020304" pitchFamily="18" charset="0"/>
            </a:endParaRPr>
          </a:p>
        </p:txBody>
      </p:sp>
      <p:pic>
        <p:nvPicPr>
          <p:cNvPr id="2" name="Picture 1">
            <a:extLst>
              <a:ext uri="{FF2B5EF4-FFF2-40B4-BE49-F238E27FC236}">
                <a16:creationId xmlns:a16="http://schemas.microsoft.com/office/drawing/2014/main" id="{C6C16ACB-8A67-4992-8C20-77F85800A588}"/>
              </a:ext>
            </a:extLst>
          </p:cNvPr>
          <p:cNvPicPr>
            <a:picLocks noChangeAspect="1"/>
          </p:cNvPicPr>
          <p:nvPr/>
        </p:nvPicPr>
        <p:blipFill>
          <a:blip r:embed="rId4"/>
          <a:stretch>
            <a:fillRect/>
          </a:stretch>
        </p:blipFill>
        <p:spPr>
          <a:xfrm>
            <a:off x="2747872" y="423616"/>
            <a:ext cx="6486706" cy="1286367"/>
          </a:xfrm>
          <a:prstGeom prst="rect">
            <a:avLst/>
          </a:prstGeom>
        </p:spPr>
      </p:pic>
    </p:spTree>
    <p:extLst>
      <p:ext uri="{BB962C8B-B14F-4D97-AF65-F5344CB8AC3E}">
        <p14:creationId xmlns:p14="http://schemas.microsoft.com/office/powerpoint/2010/main" val="729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F6D1BAA-A444-8B26-59F7-AC9FAC31771B}"/>
              </a:ext>
            </a:extLst>
          </p:cNvPr>
          <p:cNvPicPr/>
          <p:nvPr/>
        </p:nvPicPr>
        <p:blipFill>
          <a:blip r:embed="rId3">
            <a:extLst>
              <a:ext uri="{28A0092B-C50C-407E-A947-70E740481C1C}">
                <a14:useLocalDpi xmlns:a14="http://schemas.microsoft.com/office/drawing/2010/main" val="0"/>
              </a:ext>
            </a:extLst>
          </a:blip>
          <a:stretch>
            <a:fillRect/>
          </a:stretch>
        </p:blipFill>
        <p:spPr>
          <a:xfrm>
            <a:off x="8506693" y="3130590"/>
            <a:ext cx="3685307" cy="3897994"/>
          </a:xfrm>
          <a:prstGeom prst="rect">
            <a:avLst/>
          </a:prstGeom>
        </p:spPr>
      </p:pic>
      <p:sp>
        <p:nvSpPr>
          <p:cNvPr id="6" name="Speech Bubble: Rectangle with Corners Rounded 5">
            <a:extLst>
              <a:ext uri="{FF2B5EF4-FFF2-40B4-BE49-F238E27FC236}">
                <a16:creationId xmlns:a16="http://schemas.microsoft.com/office/drawing/2014/main"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xmln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id="{C18E34AF-EE88-625E-AB0C-28D78D73EE39}"/>
              </a:ext>
            </a:extLst>
          </p:cNvPr>
          <p:cNvGrpSpPr/>
          <p:nvPr/>
        </p:nvGrpSpPr>
        <p:grpSpPr>
          <a:xfrm>
            <a:off x="852400" y="155055"/>
            <a:ext cx="3251932" cy="1333037"/>
            <a:chOff x="852400" y="155055"/>
            <a:chExt cx="3251932" cy="1333037"/>
          </a:xfrm>
        </p:grpSpPr>
        <p:grpSp>
          <p:nvGrpSpPr>
            <p:cNvPr id="16" name="Group 15">
              <a:extLst>
                <a:ext uri="{FF2B5EF4-FFF2-40B4-BE49-F238E27FC236}">
                  <a16:creationId xmlns:a16="http://schemas.microsoft.com/office/drawing/2014/main"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id="{6927BC6F-EE4A-164A-B913-849771C1EB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id="{89756B62-5790-94E2-C33F-40A4CDE43E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pic>
        <p:nvPicPr>
          <p:cNvPr id="15" name="Picture 14">
            <a:extLst>
              <a:ext uri="{FF2B5EF4-FFF2-40B4-BE49-F238E27FC236}">
                <a16:creationId xmlns:a16="http://schemas.microsoft.com/office/drawing/2014/main" id="{2EC2DE6E-E64D-4678-9999-FB9D563B4823}"/>
              </a:ext>
            </a:extLst>
          </p:cNvPr>
          <p:cNvPicPr>
            <a:picLocks noChangeAspect="1"/>
          </p:cNvPicPr>
          <p:nvPr/>
        </p:nvPicPr>
        <p:blipFill>
          <a:blip r:embed="rId5"/>
          <a:stretch>
            <a:fillRect/>
          </a:stretch>
        </p:blipFill>
        <p:spPr>
          <a:xfrm>
            <a:off x="2243137" y="1924050"/>
            <a:ext cx="6595918"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Diagonal Corners Rounded 18">
            <a:extLst>
              <a:ext uri="{FF2B5EF4-FFF2-40B4-BE49-F238E27FC236}">
                <a16:creationId xmlns:a16="http://schemas.microsoft.com/office/drawing/2014/main" id="{38CAA277-5F16-423C-9B67-7A4A14C1C975}"/>
              </a:ext>
            </a:extLst>
          </p:cNvPr>
          <p:cNvSpPr/>
          <p:nvPr/>
        </p:nvSpPr>
        <p:spPr>
          <a:xfrm>
            <a:off x="371475" y="4567729"/>
            <a:ext cx="8077199" cy="1547322"/>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95CD38D6-819C-42AE-A8A9-9101EC2FADC6}"/>
              </a:ext>
            </a:extLst>
          </p:cNvPr>
          <p:cNvGrpSpPr/>
          <p:nvPr/>
        </p:nvGrpSpPr>
        <p:grpSpPr>
          <a:xfrm>
            <a:off x="428624" y="4714875"/>
            <a:ext cx="7934325" cy="461665"/>
            <a:chOff x="428624" y="4714875"/>
            <a:chExt cx="7934325" cy="461665"/>
          </a:xfrm>
        </p:grpSpPr>
        <p:sp>
          <p:nvSpPr>
            <p:cNvPr id="20" name="TextBox 19">
              <a:extLst>
                <a:ext uri="{FF2B5EF4-FFF2-40B4-BE49-F238E27FC236}">
                  <a16:creationId xmlns:a16="http://schemas.microsoft.com/office/drawing/2014/main" id="{2323A890-463F-4205-B4D4-3B7ED90CBC1B}"/>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mèo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186C4BB7-90AA-417B-B19D-269F762C573B}"/>
                </a:ext>
              </a:extLst>
            </p:cNvPr>
            <p:cNvSpPr/>
            <p:nvPr/>
          </p:nvSpPr>
          <p:spPr>
            <a:xfrm>
              <a:off x="4543425"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2" name="Rectangle: Rounded Corners 21">
              <a:extLst>
                <a:ext uri="{FF2B5EF4-FFF2-40B4-BE49-F238E27FC236}">
                  <a16:creationId xmlns:a16="http://schemas.microsoft.com/office/drawing/2014/main" id="{05F7A1C0-712F-4732-AC57-695AB2DD4BF3}"/>
                </a:ext>
              </a:extLst>
            </p:cNvPr>
            <p:cNvSpPr/>
            <p:nvPr/>
          </p:nvSpPr>
          <p:spPr>
            <a:xfrm>
              <a:off x="7477125" y="478155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grpSp>
        <p:nvGrpSpPr>
          <p:cNvPr id="24" name="Group 23">
            <a:extLst>
              <a:ext uri="{FF2B5EF4-FFF2-40B4-BE49-F238E27FC236}">
                <a16:creationId xmlns:a16="http://schemas.microsoft.com/office/drawing/2014/main" id="{320F50B8-B26F-4A7B-9813-4A4458FE30D5}"/>
              </a:ext>
            </a:extLst>
          </p:cNvPr>
          <p:cNvGrpSpPr/>
          <p:nvPr/>
        </p:nvGrpSpPr>
        <p:grpSpPr>
          <a:xfrm>
            <a:off x="447674" y="5400675"/>
            <a:ext cx="7934325" cy="461665"/>
            <a:chOff x="428624" y="4714875"/>
            <a:chExt cx="7934325" cy="461665"/>
          </a:xfrm>
        </p:grpSpPr>
        <p:sp>
          <p:nvSpPr>
            <p:cNvPr id="25" name="TextBox 24">
              <a:extLst>
                <a:ext uri="{FF2B5EF4-FFF2-40B4-BE49-F238E27FC236}">
                  <a16:creationId xmlns:a16="http://schemas.microsoft.com/office/drawing/2014/main" id="{E29C3BF0-50A7-4C35-877C-B38150889A15}"/>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a:t>
              </a:r>
              <a:r>
                <a:rPr lang="en-US" sz="2400" b="0" i="0" dirty="0" err="1">
                  <a:solidFill>
                    <a:srgbClr val="000000"/>
                  </a:solidFill>
                  <a:effectLst/>
                  <a:latin typeface="Calibri" panose="020F0502020204030204" pitchFamily="34" charset="0"/>
                  <a:cs typeface="Calibri" panose="020F0502020204030204" pitchFamily="34" charset="0"/>
                </a:rPr>
                <a:t>rùa</a:t>
              </a:r>
              <a:r>
                <a:rPr lang="vi-VN" sz="2400" b="0" i="0" dirty="0">
                  <a:solidFill>
                    <a:srgbClr val="000000"/>
                  </a:solidFill>
                  <a:effectLst/>
                  <a:latin typeface="Calibri" panose="020F0502020204030204" pitchFamily="34" charset="0"/>
                  <a:cs typeface="Calibri" panose="020F0502020204030204" pitchFamily="34" charset="0"/>
                </a:rPr>
                <a:t>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56141009-2BE4-4B18-9AEF-0FBD75E390A4}"/>
                </a:ext>
              </a:extLst>
            </p:cNvPr>
            <p:cNvSpPr/>
            <p:nvPr/>
          </p:nvSpPr>
          <p:spPr>
            <a:xfrm>
              <a:off x="4419600"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7" name="Rectangle: Rounded Corners 26">
              <a:extLst>
                <a:ext uri="{FF2B5EF4-FFF2-40B4-BE49-F238E27FC236}">
                  <a16:creationId xmlns:a16="http://schemas.microsoft.com/office/drawing/2014/main" id="{A961D91C-51DF-468E-9B3D-A69D2D5F745C}"/>
                </a:ext>
              </a:extLst>
            </p:cNvPr>
            <p:cNvSpPr/>
            <p:nvPr/>
          </p:nvSpPr>
          <p:spPr>
            <a:xfrm>
              <a:off x="7324725" y="4752975"/>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1723416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38CAA277-5F16-423C-9B67-7A4A14C1C975}"/>
              </a:ext>
            </a:extLst>
          </p:cNvPr>
          <p:cNvSpPr/>
          <p:nvPr/>
        </p:nvSpPr>
        <p:spPr>
          <a:xfrm>
            <a:off x="790575" y="180975"/>
            <a:ext cx="10591800" cy="6505575"/>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EADD4049-B7CE-4863-98BF-11C7A4D60728}"/>
              </a:ext>
            </a:extLst>
          </p:cNvPr>
          <p:cNvPicPr>
            <a:picLocks noChangeAspect="1"/>
          </p:cNvPicPr>
          <p:nvPr/>
        </p:nvPicPr>
        <p:blipFill>
          <a:blip r:embed="rId3"/>
          <a:stretch>
            <a:fillRect/>
          </a:stretch>
        </p:blipFill>
        <p:spPr>
          <a:xfrm>
            <a:off x="3005137" y="257175"/>
            <a:ext cx="5986463" cy="2005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3C78C500-F1F9-41E4-A014-9D6C02D96297}"/>
              </a:ext>
            </a:extLst>
          </p:cNvPr>
          <p:cNvSpPr txBox="1"/>
          <p:nvPr/>
        </p:nvSpPr>
        <p:spPr>
          <a:xfrm>
            <a:off x="2590800" y="2333625"/>
            <a:ext cx="6438900" cy="4401205"/>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a)</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mèo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x 2 + 500 x 2 + 100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(g)</a:t>
            </a:r>
          </a:p>
          <a:p>
            <a:pPr algn="ctr"/>
            <a:r>
              <a:rPr lang="vi-VN" sz="2800" b="1" dirty="0">
                <a:solidFill>
                  <a:srgbClr val="FF0000"/>
                </a:solidFill>
                <a:latin typeface="Calibri" panose="020F0502020204030204" pitchFamily="34" charset="0"/>
                <a:cs typeface="Calibri" panose="020F0502020204030204" pitchFamily="34" charset="0"/>
              </a:rPr>
              <a:t>Mèo nâng được số gam là:</a:t>
            </a:r>
          </a:p>
          <a:p>
            <a:pPr algn="ctr"/>
            <a:r>
              <a:rPr lang="vi-VN" sz="2800" b="1" dirty="0">
                <a:solidFill>
                  <a:srgbClr val="FF0000"/>
                </a:solidFill>
                <a:latin typeface="Calibri" panose="020F0502020204030204" pitchFamily="34" charset="0"/>
                <a:cs typeface="Calibri" panose="020F0502020204030204" pitchFamily="34" charset="0"/>
              </a:rPr>
              <a:t>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x 2 =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p>
          <a:p>
            <a:pPr algn="ctr"/>
            <a:r>
              <a:rPr lang="vi-VN" sz="2800" b="1" dirty="0">
                <a:solidFill>
                  <a:srgbClr val="FF0000"/>
                </a:solidFill>
                <a:latin typeface="Calibri" panose="020F0502020204030204" pitchFamily="34" charset="0"/>
                <a:cs typeface="Calibri" panose="020F0502020204030204" pitchFamily="34" charset="0"/>
              </a:rPr>
              <a:t>b)</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rùa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+ 500 + 100 = 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(g)</a:t>
            </a:r>
          </a:p>
          <a:p>
            <a:pPr algn="ctr"/>
            <a:r>
              <a:rPr lang="vi-VN" sz="2800" b="1" dirty="0">
                <a:solidFill>
                  <a:srgbClr val="FF0000"/>
                </a:solidFill>
                <a:latin typeface="Calibri" panose="020F0502020204030204" pitchFamily="34" charset="0"/>
                <a:cs typeface="Calibri" panose="020F0502020204030204" pitchFamily="34" charset="0"/>
              </a:rPr>
              <a:t>Rùa nâng được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x 2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28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down)">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3">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42203" y="-290945"/>
            <a:ext cx="64502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58855" y="2637107"/>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1705" y="20781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88916"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95346" y="1161809"/>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21281"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78768" y="1762124"/>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extLst>
      <p:ext uri="{BB962C8B-B14F-4D97-AF65-F5344CB8AC3E}">
        <p14:creationId xmlns:p14="http://schemas.microsoft.com/office/powerpoint/2010/main" val="19419322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91667E-6 -7.40741E-7 L -0.42591 0.04954 " pathEditMode="relative" rAng="0" ptsTypes="AA">
                                      <p:cBhvr>
                                        <p:cTn id="6" dur="2000" fill="hold"/>
                                        <p:tgtEl>
                                          <p:spTgt spid="14"/>
                                        </p:tgtEl>
                                        <p:attrNameLst>
                                          <p:attrName>ppt_x</p:attrName>
                                          <p:attrName>ppt_y</p:attrName>
                                        </p:attrNameLst>
                                      </p:cBhvr>
                                      <p:rCtr x="-21302" y="2477"/>
                                    </p:animMotion>
                                  </p:childTnLst>
                                </p:cTn>
                              </p:par>
                              <p:par>
                                <p:cTn id="7" presetID="35" presetClass="path" presetSubtype="0" accel="50000" decel="50000" fill="hold" nodeType="withEffect">
                                  <p:stCondLst>
                                    <p:cond delay="0"/>
                                  </p:stCondLst>
                                  <p:childTnLst>
                                    <p:animMotion origin="layout" path="M 5E-6 2.59259E-6 L -0.4474 0.03287 " pathEditMode="relative" rAng="0" ptsTypes="AA">
                                      <p:cBhvr>
                                        <p:cTn id="8" dur="2000" fill="hold"/>
                                        <p:tgtEl>
                                          <p:spTgt spid="15"/>
                                        </p:tgtEl>
                                        <p:attrNameLst>
                                          <p:attrName>ppt_x</p:attrName>
                                          <p:attrName>ppt_y</p:attrName>
                                        </p:attrNameLst>
                                      </p:cBhvr>
                                      <p:rCtr x="-22370" y="1644"/>
                                    </p:animMotion>
                                  </p:childTnLst>
                                </p:cTn>
                              </p:par>
                              <p:par>
                                <p:cTn id="9" presetID="35" presetClass="path" presetSubtype="0" accel="50000" decel="50000" fill="hold" nodeType="withEffect">
                                  <p:stCondLst>
                                    <p:cond delay="0"/>
                                  </p:stCondLst>
                                  <p:childTnLst>
                                    <p:animMotion origin="layout" path="M 0 -4.07407E-6 L -0.44115 0.03125 " pathEditMode="relative" rAng="0" ptsTypes="AA">
                                      <p:cBhvr>
                                        <p:cTn id="10" dur="2000" fill="hold"/>
                                        <p:tgtEl>
                                          <p:spTgt spid="16"/>
                                        </p:tgtEl>
                                        <p:attrNameLst>
                                          <p:attrName>ppt_x</p:attrName>
                                          <p:attrName>ppt_y</p:attrName>
                                        </p:attrNameLst>
                                      </p:cBhvr>
                                      <p:rCtr x="-22057" y="1551"/>
                                    </p:animMotion>
                                  </p:childTnLst>
                                </p:cTn>
                              </p:par>
                              <p:par>
                                <p:cTn id="11" presetID="35" presetClass="path" presetSubtype="0" accel="50000" decel="50000" fill="hold" nodeType="withEffect">
                                  <p:stCondLst>
                                    <p:cond delay="0"/>
                                  </p:stCondLst>
                                  <p:childTnLst>
                                    <p:animMotion origin="layout" path="M 1.66667E-6 7.40741E-7 L -0.48451 0.00856 " pathEditMode="relative" rAng="0" ptsTypes="AA">
                                      <p:cBhvr>
                                        <p:cTn id="12" dur="2000" fill="hold"/>
                                        <p:tgtEl>
                                          <p:spTgt spid="17"/>
                                        </p:tgtEl>
                                        <p:attrNameLst>
                                          <p:attrName>ppt_x</p:attrName>
                                          <p:attrName>ppt_y</p:attrName>
                                        </p:attrNameLst>
                                      </p:cBhvr>
                                      <p:rCtr x="-24232"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F6D1BAA-A444-8B26-59F7-AC9FAC31771B}"/>
              </a:ext>
            </a:extLst>
          </p:cNvPr>
          <p:cNvPicPr/>
          <p:nvPr/>
        </p:nvPicPr>
        <p:blipFill>
          <a:blip r:embed="rId3">
            <a:extLst>
              <a:ext uri="{28A0092B-C50C-407E-A947-70E740481C1C}">
                <a14:useLocalDpi xmlns:a14="http://schemas.microsoft.com/office/drawing/2010/main" val="0"/>
              </a:ext>
            </a:extLst>
          </a:blip>
          <a:stretch>
            <a:fillRect/>
          </a:stretch>
        </p:blipFill>
        <p:spPr>
          <a:xfrm>
            <a:off x="9858375" y="3855027"/>
            <a:ext cx="2460568" cy="3002973"/>
          </a:xfrm>
          <a:prstGeom prst="rect">
            <a:avLst/>
          </a:prstGeom>
        </p:spPr>
      </p:pic>
      <p:grpSp>
        <p:nvGrpSpPr>
          <p:cNvPr id="6" name="Group 5">
            <a:extLst>
              <a:ext uri="{FF2B5EF4-FFF2-40B4-BE49-F238E27FC236}">
                <a16:creationId xmlns:a16="http://schemas.microsoft.com/office/drawing/2014/main" id="{2CBE8311-156B-49FD-AFE1-E10BE9717EED}"/>
              </a:ext>
            </a:extLst>
          </p:cNvPr>
          <p:cNvGrpSpPr/>
          <p:nvPr/>
        </p:nvGrpSpPr>
        <p:grpSpPr>
          <a:xfrm>
            <a:off x="1276349" y="345125"/>
            <a:ext cx="4524376" cy="847667"/>
            <a:chOff x="1406151" y="471978"/>
            <a:chExt cx="2437809" cy="847667"/>
          </a:xfrm>
        </p:grpSpPr>
        <p:sp>
          <p:nvSpPr>
            <p:cNvPr id="18" name="Rectangle: Diagonal Corners Rounded 17">
              <a:extLst>
                <a:ext uri="{FF2B5EF4-FFF2-40B4-BE49-F238E27FC236}">
                  <a16:creationId xmlns:a16="http://schemas.microsoft.com/office/drawing/2014/main" id="{1702ACBE-A228-43B4-8437-61F1E08738F9}"/>
                </a:ext>
              </a:extLst>
            </p:cNvPr>
            <p:cNvSpPr/>
            <p:nvPr/>
          </p:nvSpPr>
          <p:spPr>
            <a:xfrm>
              <a:off x="1406152" y="471978"/>
              <a:ext cx="2437808"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B7B62F5-A8F2-0B1D-35AB-6FC5DC28E728}"/>
                </a:ext>
              </a:extLst>
            </p:cNvPr>
            <p:cNvSpPr/>
            <p:nvPr/>
          </p:nvSpPr>
          <p:spPr>
            <a:xfrm>
              <a:off x="1406151" y="521738"/>
              <a:ext cx="347076"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pic>
        <p:nvPicPr>
          <p:cNvPr id="14" name="Picture 13" descr="A picture containing plant&#10;&#10;Description automatically generated">
            <a:extLst>
              <a:ext uri="{FF2B5EF4-FFF2-40B4-BE49-F238E27FC236}">
                <a16:creationId xmlns:a16="http://schemas.microsoft.com/office/drawing/2014/main" id="{F69C0AB2-CD89-1B37-A67C-C12C21F9B4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7105124">
            <a:off x="627966" y="298036"/>
            <a:ext cx="855849" cy="855849"/>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id="{FFACE796-1B9D-524F-38D8-802FCD32C5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28128" y="323994"/>
            <a:ext cx="855849" cy="855849"/>
          </a:xfrm>
          <a:prstGeom prst="rect">
            <a:avLst/>
          </a:prstGeom>
        </p:spPr>
      </p:pic>
      <p:sp>
        <p:nvSpPr>
          <p:cNvPr id="3" name="Rectangle: Rounded Corners 2">
            <a:extLst>
              <a:ext uri="{FF2B5EF4-FFF2-40B4-BE49-F238E27FC236}">
                <a16:creationId xmlns:a16="http://schemas.microsoft.com/office/drawing/2014/main" id="{751C4DD8-5034-4FE9-9167-F8B40E959BF3}"/>
              </a:ext>
            </a:extLst>
          </p:cNvPr>
          <p:cNvSpPr/>
          <p:nvPr/>
        </p:nvSpPr>
        <p:spPr>
          <a:xfrm>
            <a:off x="714375" y="1466850"/>
            <a:ext cx="8982075" cy="50863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67AE0E70-9D85-41BB-9091-7213F0329C12}"/>
              </a:ext>
            </a:extLst>
          </p:cNvPr>
          <p:cNvPicPr>
            <a:picLocks noChangeAspect="1"/>
          </p:cNvPicPr>
          <p:nvPr/>
        </p:nvPicPr>
        <p:blipFill>
          <a:blip r:embed="rId5"/>
          <a:stretch>
            <a:fillRect/>
          </a:stretch>
        </p:blipFill>
        <p:spPr>
          <a:xfrm>
            <a:off x="981075" y="2419349"/>
            <a:ext cx="8365148" cy="2219325"/>
          </a:xfrm>
          <a:prstGeom prst="rect">
            <a:avLst/>
          </a:prstGeom>
        </p:spPr>
      </p:pic>
      <p:sp>
        <p:nvSpPr>
          <p:cNvPr id="8" name="Rectangle: Rounded Corners 7">
            <a:extLst>
              <a:ext uri="{FF2B5EF4-FFF2-40B4-BE49-F238E27FC236}">
                <a16:creationId xmlns:a16="http://schemas.microsoft.com/office/drawing/2014/main" id="{59E1CF48-7047-473D-9C1A-37D5844D49C0}"/>
              </a:ext>
            </a:extLst>
          </p:cNvPr>
          <p:cNvSpPr/>
          <p:nvPr/>
        </p:nvSpPr>
        <p:spPr>
          <a:xfrm>
            <a:off x="3419475" y="4057650"/>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0</a:t>
            </a:r>
          </a:p>
        </p:txBody>
      </p:sp>
      <p:sp>
        <p:nvSpPr>
          <p:cNvPr id="19" name="Rectangle: Rounded Corners 18">
            <a:extLst>
              <a:ext uri="{FF2B5EF4-FFF2-40B4-BE49-F238E27FC236}">
                <a16:creationId xmlns:a16="http://schemas.microsoft.com/office/drawing/2014/main" id="{F8E81C65-A95D-4DAC-96B3-4DE2213AA0EB}"/>
              </a:ext>
            </a:extLst>
          </p:cNvPr>
          <p:cNvSpPr/>
          <p:nvPr/>
        </p:nvSpPr>
        <p:spPr>
          <a:xfrm>
            <a:off x="2943225" y="40671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6</a:t>
            </a:r>
          </a:p>
        </p:txBody>
      </p:sp>
      <p:sp>
        <p:nvSpPr>
          <p:cNvPr id="20" name="Rectangle: Rounded Corners 19">
            <a:extLst>
              <a:ext uri="{FF2B5EF4-FFF2-40B4-BE49-F238E27FC236}">
                <a16:creationId xmlns:a16="http://schemas.microsoft.com/office/drawing/2014/main" id="{C5971DAD-6E6A-4E10-8CC0-E2D7A3ADFECA}"/>
              </a:ext>
            </a:extLst>
          </p:cNvPr>
          <p:cNvSpPr/>
          <p:nvPr/>
        </p:nvSpPr>
        <p:spPr>
          <a:xfrm>
            <a:off x="2486025" y="263842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
        <p:nvSpPr>
          <p:cNvPr id="21" name="Rectangle: Rounded Corners 20">
            <a:extLst>
              <a:ext uri="{FF2B5EF4-FFF2-40B4-BE49-F238E27FC236}">
                <a16:creationId xmlns:a16="http://schemas.microsoft.com/office/drawing/2014/main" id="{792D8408-A2BE-4C5D-AE0D-B2E62860C935}"/>
              </a:ext>
            </a:extLst>
          </p:cNvPr>
          <p:cNvSpPr/>
          <p:nvPr/>
        </p:nvSpPr>
        <p:spPr>
          <a:xfrm>
            <a:off x="2019300" y="40290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4</a:t>
            </a:r>
          </a:p>
        </p:txBody>
      </p:sp>
      <p:sp>
        <p:nvSpPr>
          <p:cNvPr id="22" name="Rectangle: Rounded Corners 21">
            <a:extLst>
              <a:ext uri="{FF2B5EF4-FFF2-40B4-BE49-F238E27FC236}">
                <a16:creationId xmlns:a16="http://schemas.microsoft.com/office/drawing/2014/main" id="{989459D7-31C9-45C4-B8C6-A440D6B7803D}"/>
              </a:ext>
            </a:extLst>
          </p:cNvPr>
          <p:cNvSpPr/>
          <p:nvPr/>
        </p:nvSpPr>
        <p:spPr>
          <a:xfrm>
            <a:off x="8705850" y="4038600"/>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9</a:t>
            </a:r>
          </a:p>
        </p:txBody>
      </p:sp>
      <p:sp>
        <p:nvSpPr>
          <p:cNvPr id="23" name="Rectangle: Rounded Corners 22">
            <a:extLst>
              <a:ext uri="{FF2B5EF4-FFF2-40B4-BE49-F238E27FC236}">
                <a16:creationId xmlns:a16="http://schemas.microsoft.com/office/drawing/2014/main" id="{630E4190-3620-49C9-84D7-050254E34868}"/>
              </a:ext>
            </a:extLst>
          </p:cNvPr>
          <p:cNvSpPr/>
          <p:nvPr/>
        </p:nvSpPr>
        <p:spPr>
          <a:xfrm>
            <a:off x="8248650" y="26574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5</a:t>
            </a:r>
          </a:p>
        </p:txBody>
      </p:sp>
      <p:sp>
        <p:nvSpPr>
          <p:cNvPr id="24" name="Rectangle: Rounded Corners 23">
            <a:extLst>
              <a:ext uri="{FF2B5EF4-FFF2-40B4-BE49-F238E27FC236}">
                <a16:creationId xmlns:a16="http://schemas.microsoft.com/office/drawing/2014/main" id="{36BA8EF9-97E6-4ED8-B3A2-909CC561C169}"/>
              </a:ext>
            </a:extLst>
          </p:cNvPr>
          <p:cNvSpPr/>
          <p:nvPr/>
        </p:nvSpPr>
        <p:spPr>
          <a:xfrm>
            <a:off x="7781925" y="40671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7</a:t>
            </a:r>
          </a:p>
        </p:txBody>
      </p:sp>
      <p:sp>
        <p:nvSpPr>
          <p:cNvPr id="25" name="Rectangle: Rounded Corners 24">
            <a:extLst>
              <a:ext uri="{FF2B5EF4-FFF2-40B4-BE49-F238E27FC236}">
                <a16:creationId xmlns:a16="http://schemas.microsoft.com/office/drawing/2014/main" id="{F648E4B2-4966-4917-82B5-4E533354945F}"/>
              </a:ext>
            </a:extLst>
          </p:cNvPr>
          <p:cNvSpPr/>
          <p:nvPr/>
        </p:nvSpPr>
        <p:spPr>
          <a:xfrm>
            <a:off x="7305675" y="263842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597117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3">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0" y="-220605"/>
            <a:ext cx="64110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02585" y="2552699"/>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771" y="27815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3683" y="1288472"/>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851" y="1297771"/>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2421" y="1869744"/>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4422" y="1879043"/>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extLst>
      <p:ext uri="{BB962C8B-B14F-4D97-AF65-F5344CB8AC3E}">
        <p14:creationId xmlns:p14="http://schemas.microsoft.com/office/powerpoint/2010/main" val="204242474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022E-16 4.44444E-6 L -0.53529 -0.03959 " pathEditMode="relative" rAng="0" ptsTypes="AA">
                                      <p:cBhvr>
                                        <p:cTn id="6" dur="2000" fill="hold"/>
                                        <p:tgtEl>
                                          <p:spTgt spid="26"/>
                                        </p:tgtEl>
                                        <p:attrNameLst>
                                          <p:attrName>ppt_x</p:attrName>
                                          <p:attrName>ppt_y</p:attrName>
                                        </p:attrNameLst>
                                      </p:cBhvr>
                                      <p:rCtr x="-26771" y="-1991"/>
                                    </p:animMotion>
                                  </p:childTnLst>
                                </p:cTn>
                              </p:par>
                              <p:par>
                                <p:cTn id="7" presetID="35" presetClass="path" presetSubtype="0" accel="50000" decel="50000" fill="hold" nodeType="withEffect">
                                  <p:stCondLst>
                                    <p:cond delay="0"/>
                                  </p:stCondLst>
                                  <p:childTnLst>
                                    <p:animMotion origin="layout" path="M 4.16667E-7 1.11111E-6 L -0.59661 -0.08079 " pathEditMode="relative" rAng="0" ptsTypes="AA">
                                      <p:cBhvr>
                                        <p:cTn id="8" dur="2000" fill="hold"/>
                                        <p:tgtEl>
                                          <p:spTgt spid="27"/>
                                        </p:tgtEl>
                                        <p:attrNameLst>
                                          <p:attrName>ppt_x</p:attrName>
                                          <p:attrName>ppt_y</p:attrName>
                                        </p:attrNameLst>
                                      </p:cBhvr>
                                      <p:rCtr x="-29831"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C524C-D912-8876-9386-91251D57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id="{DA797E68-9C28-8810-0BC1-8FBD13D3D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2ACFCD72-1038-3F13-8C73-72A077EFE379}"/>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id="{F415A5C6-93EE-7814-E1E1-702B474B606F}"/>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id="{5D2001D1-87C6-2294-351A-F6B0CBBD57A7}"/>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11F2519-722A-40BB-ADD0-0E951EDD658F}"/>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Rectangle: Rounded Corners 7">
            <a:extLst>
              <a:ext uri="{FF2B5EF4-FFF2-40B4-BE49-F238E27FC236}">
                <a16:creationId xmlns:a16="http://schemas.microsoft.com/office/drawing/2014/main" id="{B0FB501A-A2ED-E772-E842-A2757AEB9239}"/>
              </a:ext>
            </a:extLst>
          </p:cNvPr>
          <p:cNvSpPr/>
          <p:nvPr/>
        </p:nvSpPr>
        <p:spPr>
          <a:xfrm>
            <a:off x="3512075" y="18309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67A55FAC-A097-F83A-6DA4-954FF7EC4274}"/>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B0DDBC89-0FE6-34E7-60BF-9712D17BC5BC}"/>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78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1283" y="1968961"/>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849591" y="3065319"/>
            <a:ext cx="3512127" cy="3512127"/>
          </a:xfrm>
          <a:prstGeom prst="rect">
            <a:avLst/>
          </a:prstGeom>
        </p:spPr>
      </p:pic>
      <p:pic>
        <p:nvPicPr>
          <p:cNvPr id="2" name="Picture 1">
            <a:extLst>
              <a:ext uri="{FF2B5EF4-FFF2-40B4-BE49-F238E27FC236}">
                <a16:creationId xmlns:a16="http://schemas.microsoft.com/office/drawing/2014/main" id="{28C6E980-D2AF-454E-A4AD-0EC063823B9B}"/>
              </a:ext>
            </a:extLst>
          </p:cNvPr>
          <p:cNvPicPr>
            <a:picLocks noChangeAspect="1"/>
          </p:cNvPicPr>
          <p:nvPr/>
        </p:nvPicPr>
        <p:blipFill>
          <a:blip r:embed="rId6"/>
          <a:stretch>
            <a:fillRect/>
          </a:stretch>
        </p:blipFill>
        <p:spPr>
          <a:xfrm>
            <a:off x="1814336" y="695874"/>
            <a:ext cx="8468078" cy="4913802"/>
          </a:xfrm>
          <a:prstGeom prst="rect">
            <a:avLst/>
          </a:prstGeom>
        </p:spPr>
      </p:pic>
    </p:spTree>
    <p:extLst>
      <p:ext uri="{BB962C8B-B14F-4D97-AF65-F5344CB8AC3E}">
        <p14:creationId xmlns:p14="http://schemas.microsoft.com/office/powerpoint/2010/main" val="39768855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id="{24FF85C4-66C6-4426-8141-2086DAA9B649}"/>
              </a:ext>
            </a:extLst>
          </p:cNvPr>
          <p:cNvPicPr>
            <a:picLocks noChangeAspect="1"/>
          </p:cNvPicPr>
          <p:nvPr/>
        </p:nvPicPr>
        <p:blipFill>
          <a:blip r:embed="rId6"/>
          <a:stretch>
            <a:fillRect/>
          </a:stretch>
        </p:blipFill>
        <p:spPr>
          <a:xfrm>
            <a:off x="1696607" y="296683"/>
            <a:ext cx="8455885" cy="2664183"/>
          </a:xfrm>
          <a:prstGeom prst="rect">
            <a:avLst/>
          </a:prstGeom>
        </p:spPr>
      </p:pic>
    </p:spTree>
    <p:extLst>
      <p:ext uri="{BB962C8B-B14F-4D97-AF65-F5344CB8AC3E}">
        <p14:creationId xmlns:p14="http://schemas.microsoft.com/office/powerpoint/2010/main" val="1633142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id="{170243D7-C407-4B02-A414-55EEA0A8E722}"/>
              </a:ext>
            </a:extLst>
          </p:cNvPr>
          <p:cNvPicPr>
            <a:picLocks noChangeAspect="1"/>
          </p:cNvPicPr>
          <p:nvPr/>
        </p:nvPicPr>
        <p:blipFill>
          <a:blip r:embed="rId6"/>
          <a:stretch>
            <a:fillRect/>
          </a:stretch>
        </p:blipFill>
        <p:spPr>
          <a:xfrm>
            <a:off x="2184697" y="334783"/>
            <a:ext cx="7803556" cy="2664183"/>
          </a:xfrm>
          <a:prstGeom prst="rect">
            <a:avLst/>
          </a:prstGeom>
        </p:spPr>
      </p:pic>
    </p:spTree>
    <p:extLst>
      <p:ext uri="{BB962C8B-B14F-4D97-AF65-F5344CB8AC3E}">
        <p14:creationId xmlns:p14="http://schemas.microsoft.com/office/powerpoint/2010/main" val="4024341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vector graphics&#10;&#10;Description automatically generated">
            <a:extLst>
              <a:ext uri="{FF2B5EF4-FFF2-40B4-BE49-F238E27FC236}">
                <a16:creationId xmlns:a16="http://schemas.microsoft.com/office/drawing/2014/main" id="{091D8B1A-DE57-BA30-7444-5EC6727A4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45" y="1558637"/>
            <a:ext cx="5205845" cy="5205845"/>
          </a:xfrm>
          <a:prstGeom prst="rect">
            <a:avLst/>
          </a:prstGeom>
        </p:spPr>
      </p:pic>
      <p:sp>
        <p:nvSpPr>
          <p:cNvPr id="4" name="Speech Bubble: Rectangle with Corners Rounded 3">
            <a:extLst>
              <a:ext uri="{FF2B5EF4-FFF2-40B4-BE49-F238E27FC236}">
                <a16:creationId xmlns:a16="http://schemas.microsoft.com/office/drawing/2014/main" id="{62485B9F-8A07-C5A3-5805-A5B72CD284B3}"/>
              </a:ext>
            </a:extLst>
          </p:cNvPr>
          <p:cNvSpPr/>
          <p:nvPr/>
        </p:nvSpPr>
        <p:spPr>
          <a:xfrm>
            <a:off x="3726871" y="488374"/>
            <a:ext cx="7308273" cy="3429000"/>
          </a:xfrm>
          <a:custGeom>
            <a:avLst/>
            <a:gdLst>
              <a:gd name="connsiteX0" fmla="*/ 0 w 7308273"/>
              <a:gd name="connsiteY0" fmla="*/ 571511 h 3429000"/>
              <a:gd name="connsiteX1" fmla="*/ 571511 w 7308273"/>
              <a:gd name="connsiteY1" fmla="*/ 0 h 3429000"/>
              <a:gd name="connsiteX2" fmla="*/ 901244 w 7308273"/>
              <a:gd name="connsiteY2" fmla="*/ 0 h 3429000"/>
              <a:gd name="connsiteX3" fmla="*/ 1218046 w 7308273"/>
              <a:gd name="connsiteY3" fmla="*/ 0 h 3429000"/>
              <a:gd name="connsiteX4" fmla="*/ 1218046 w 7308273"/>
              <a:gd name="connsiteY4" fmla="*/ 0 h 3429000"/>
              <a:gd name="connsiteX5" fmla="*/ 1693084 w 7308273"/>
              <a:gd name="connsiteY5" fmla="*/ 0 h 3429000"/>
              <a:gd name="connsiteX6" fmla="*/ 2113309 w 7308273"/>
              <a:gd name="connsiteY6" fmla="*/ 0 h 3429000"/>
              <a:gd name="connsiteX7" fmla="*/ 2533535 w 7308273"/>
              <a:gd name="connsiteY7" fmla="*/ 0 h 3429000"/>
              <a:gd name="connsiteX8" fmla="*/ 3045114 w 7308273"/>
              <a:gd name="connsiteY8" fmla="*/ 0 h 3429000"/>
              <a:gd name="connsiteX9" fmla="*/ 3461743 w 7308273"/>
              <a:gd name="connsiteY9" fmla="*/ 0 h 3429000"/>
              <a:gd name="connsiteX10" fmla="*/ 3878372 w 7308273"/>
              <a:gd name="connsiteY10" fmla="*/ 0 h 3429000"/>
              <a:gd name="connsiteX11" fmla="*/ 4331917 w 7308273"/>
              <a:gd name="connsiteY11" fmla="*/ 0 h 3429000"/>
              <a:gd name="connsiteX12" fmla="*/ 4896212 w 7308273"/>
              <a:gd name="connsiteY12" fmla="*/ 0 h 3429000"/>
              <a:gd name="connsiteX13" fmla="*/ 5386674 w 7308273"/>
              <a:gd name="connsiteY13" fmla="*/ 0 h 3429000"/>
              <a:gd name="connsiteX14" fmla="*/ 5950968 w 7308273"/>
              <a:gd name="connsiteY14" fmla="*/ 0 h 3429000"/>
              <a:gd name="connsiteX15" fmla="*/ 6736762 w 7308273"/>
              <a:gd name="connsiteY15" fmla="*/ 0 h 3429000"/>
              <a:gd name="connsiteX16" fmla="*/ 7308273 w 7308273"/>
              <a:gd name="connsiteY16" fmla="*/ 571511 h 3429000"/>
              <a:gd name="connsiteX17" fmla="*/ 7308273 w 7308273"/>
              <a:gd name="connsiteY17" fmla="*/ 1019183 h 3429000"/>
              <a:gd name="connsiteX18" fmla="*/ 7308273 w 7308273"/>
              <a:gd name="connsiteY18" fmla="*/ 1452567 h 3429000"/>
              <a:gd name="connsiteX19" fmla="*/ 7308273 w 7308273"/>
              <a:gd name="connsiteY19" fmla="*/ 2000250 h 3429000"/>
              <a:gd name="connsiteX20" fmla="*/ 7308273 w 7308273"/>
              <a:gd name="connsiteY20" fmla="*/ 2000250 h 3429000"/>
              <a:gd name="connsiteX21" fmla="*/ 7308273 w 7308273"/>
              <a:gd name="connsiteY21" fmla="*/ 2411730 h 3429000"/>
              <a:gd name="connsiteX22" fmla="*/ 7308273 w 7308273"/>
              <a:gd name="connsiteY22" fmla="*/ 2857500 h 3429000"/>
              <a:gd name="connsiteX23" fmla="*/ 7308273 w 7308273"/>
              <a:gd name="connsiteY23" fmla="*/ 2857489 h 3429000"/>
              <a:gd name="connsiteX24" fmla="*/ 6736762 w 7308273"/>
              <a:gd name="connsiteY24" fmla="*/ 3429000 h 3429000"/>
              <a:gd name="connsiteX25" fmla="*/ 6283217 w 7308273"/>
              <a:gd name="connsiteY25" fmla="*/ 3429000 h 3429000"/>
              <a:gd name="connsiteX26" fmla="*/ 5718922 w 7308273"/>
              <a:gd name="connsiteY26" fmla="*/ 3429000 h 3429000"/>
              <a:gd name="connsiteX27" fmla="*/ 5154627 w 7308273"/>
              <a:gd name="connsiteY27" fmla="*/ 3429000 h 3429000"/>
              <a:gd name="connsiteX28" fmla="*/ 4737998 w 7308273"/>
              <a:gd name="connsiteY28" fmla="*/ 3429000 h 3429000"/>
              <a:gd name="connsiteX29" fmla="*/ 4136787 w 7308273"/>
              <a:gd name="connsiteY29" fmla="*/ 3429000 h 3429000"/>
              <a:gd name="connsiteX30" fmla="*/ 3572492 w 7308273"/>
              <a:gd name="connsiteY30" fmla="*/ 3429000 h 3429000"/>
              <a:gd name="connsiteX31" fmla="*/ 3045114 w 7308273"/>
              <a:gd name="connsiteY31" fmla="*/ 3429000 h 3429000"/>
              <a:gd name="connsiteX32" fmla="*/ 2643159 w 7308273"/>
              <a:gd name="connsiteY32" fmla="*/ 3429000 h 3429000"/>
              <a:gd name="connsiteX33" fmla="*/ 2168121 w 7308273"/>
              <a:gd name="connsiteY33" fmla="*/ 3429000 h 3429000"/>
              <a:gd name="connsiteX34" fmla="*/ 1693084 w 7308273"/>
              <a:gd name="connsiteY34" fmla="*/ 3429000 h 3429000"/>
              <a:gd name="connsiteX35" fmla="*/ 1218046 w 7308273"/>
              <a:gd name="connsiteY35" fmla="*/ 3429000 h 3429000"/>
              <a:gd name="connsiteX36" fmla="*/ 1218046 w 7308273"/>
              <a:gd name="connsiteY36" fmla="*/ 3429000 h 3429000"/>
              <a:gd name="connsiteX37" fmla="*/ 914175 w 7308273"/>
              <a:gd name="connsiteY37" fmla="*/ 3429000 h 3429000"/>
              <a:gd name="connsiteX38" fmla="*/ 571511 w 7308273"/>
              <a:gd name="connsiteY38" fmla="*/ 3429000 h 3429000"/>
              <a:gd name="connsiteX39" fmla="*/ 0 w 7308273"/>
              <a:gd name="connsiteY39" fmla="*/ 2857489 h 3429000"/>
              <a:gd name="connsiteX40" fmla="*/ 0 w 7308273"/>
              <a:gd name="connsiteY40" fmla="*/ 2857500 h 3429000"/>
              <a:gd name="connsiteX41" fmla="*/ -466122 w 7308273"/>
              <a:gd name="connsiteY41" fmla="*/ 2852654 h 3429000"/>
              <a:gd name="connsiteX42" fmla="*/ -223739 w 7308273"/>
              <a:gd name="connsiteY42" fmla="*/ 2409404 h 3429000"/>
              <a:gd name="connsiteX43" fmla="*/ 0 w 7308273"/>
              <a:gd name="connsiteY43" fmla="*/ 2000250 h 3429000"/>
              <a:gd name="connsiteX44" fmla="*/ 0 w 7308273"/>
              <a:gd name="connsiteY44" fmla="*/ 1524004 h 3429000"/>
              <a:gd name="connsiteX45" fmla="*/ 0 w 7308273"/>
              <a:gd name="connsiteY45" fmla="*/ 1047757 h 3429000"/>
              <a:gd name="connsiteX46" fmla="*/ 0 w 7308273"/>
              <a:gd name="connsiteY46" fmla="*/ 57151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08273" h="3429000" fill="none" extrusionOk="0">
                <a:moveTo>
                  <a:pt x="0" y="571511"/>
                </a:moveTo>
                <a:cubicBezTo>
                  <a:pt x="-73652" y="266257"/>
                  <a:pt x="281739" y="22912"/>
                  <a:pt x="571511" y="0"/>
                </a:cubicBezTo>
                <a:cubicBezTo>
                  <a:pt x="651596" y="-28002"/>
                  <a:pt x="782225" y="32397"/>
                  <a:pt x="901244" y="0"/>
                </a:cubicBezTo>
                <a:cubicBezTo>
                  <a:pt x="1020263" y="-32397"/>
                  <a:pt x="1133816" y="30070"/>
                  <a:pt x="1218046" y="0"/>
                </a:cubicBezTo>
                <a:lnTo>
                  <a:pt x="1218046" y="0"/>
                </a:lnTo>
                <a:cubicBezTo>
                  <a:pt x="1404215" y="-48402"/>
                  <a:pt x="1521751" y="24066"/>
                  <a:pt x="1693084" y="0"/>
                </a:cubicBezTo>
                <a:cubicBezTo>
                  <a:pt x="1864417" y="-24066"/>
                  <a:pt x="1992478" y="33540"/>
                  <a:pt x="2113309" y="0"/>
                </a:cubicBezTo>
                <a:cubicBezTo>
                  <a:pt x="2234141" y="-33540"/>
                  <a:pt x="2435922" y="23552"/>
                  <a:pt x="2533535" y="0"/>
                </a:cubicBezTo>
                <a:cubicBezTo>
                  <a:pt x="2631148" y="-23552"/>
                  <a:pt x="2834099" y="3657"/>
                  <a:pt x="3045114" y="0"/>
                </a:cubicBezTo>
                <a:cubicBezTo>
                  <a:pt x="3171809" y="-48143"/>
                  <a:pt x="3337447" y="49567"/>
                  <a:pt x="3461743" y="0"/>
                </a:cubicBezTo>
                <a:cubicBezTo>
                  <a:pt x="3586039" y="-49567"/>
                  <a:pt x="3788754" y="5636"/>
                  <a:pt x="3878372" y="0"/>
                </a:cubicBezTo>
                <a:cubicBezTo>
                  <a:pt x="3967990" y="-5636"/>
                  <a:pt x="4233675" y="13145"/>
                  <a:pt x="4331917" y="0"/>
                </a:cubicBezTo>
                <a:cubicBezTo>
                  <a:pt x="4430159" y="-13145"/>
                  <a:pt x="4690911" y="27482"/>
                  <a:pt x="4896212" y="0"/>
                </a:cubicBezTo>
                <a:cubicBezTo>
                  <a:pt x="5101514" y="-27482"/>
                  <a:pt x="5200799" y="32314"/>
                  <a:pt x="5386674" y="0"/>
                </a:cubicBezTo>
                <a:cubicBezTo>
                  <a:pt x="5572549" y="-32314"/>
                  <a:pt x="5686008" y="29979"/>
                  <a:pt x="5950968" y="0"/>
                </a:cubicBezTo>
                <a:cubicBezTo>
                  <a:pt x="6215928" y="-29979"/>
                  <a:pt x="6443398" y="38579"/>
                  <a:pt x="6736762" y="0"/>
                </a:cubicBezTo>
                <a:cubicBezTo>
                  <a:pt x="7048294" y="32054"/>
                  <a:pt x="7270611" y="330779"/>
                  <a:pt x="7308273" y="571511"/>
                </a:cubicBezTo>
                <a:cubicBezTo>
                  <a:pt x="7326355" y="672506"/>
                  <a:pt x="7291943" y="871475"/>
                  <a:pt x="7308273" y="1019183"/>
                </a:cubicBezTo>
                <a:cubicBezTo>
                  <a:pt x="7324603" y="1166891"/>
                  <a:pt x="7301794" y="1363580"/>
                  <a:pt x="7308273" y="1452567"/>
                </a:cubicBezTo>
                <a:cubicBezTo>
                  <a:pt x="7314752" y="1541554"/>
                  <a:pt x="7290739" y="1881524"/>
                  <a:pt x="7308273" y="2000250"/>
                </a:cubicBezTo>
                <a:lnTo>
                  <a:pt x="7308273" y="2000250"/>
                </a:lnTo>
                <a:cubicBezTo>
                  <a:pt x="7314678" y="2161891"/>
                  <a:pt x="7273906" y="2308442"/>
                  <a:pt x="7308273" y="2411730"/>
                </a:cubicBezTo>
                <a:cubicBezTo>
                  <a:pt x="7342640" y="2515018"/>
                  <a:pt x="7286011" y="2655014"/>
                  <a:pt x="7308273" y="2857500"/>
                </a:cubicBezTo>
                <a:cubicBezTo>
                  <a:pt x="7308273" y="2857496"/>
                  <a:pt x="7308273" y="2857492"/>
                  <a:pt x="7308273" y="2857489"/>
                </a:cubicBezTo>
                <a:cubicBezTo>
                  <a:pt x="7286411" y="3251314"/>
                  <a:pt x="7098970" y="3424274"/>
                  <a:pt x="6736762" y="3429000"/>
                </a:cubicBezTo>
                <a:cubicBezTo>
                  <a:pt x="6577093" y="3431310"/>
                  <a:pt x="6457449" y="3427940"/>
                  <a:pt x="6283217" y="3429000"/>
                </a:cubicBezTo>
                <a:cubicBezTo>
                  <a:pt x="6108985" y="3430060"/>
                  <a:pt x="6000976" y="3408254"/>
                  <a:pt x="5718922" y="3429000"/>
                </a:cubicBezTo>
                <a:cubicBezTo>
                  <a:pt x="5436869" y="3449746"/>
                  <a:pt x="5384279" y="3422806"/>
                  <a:pt x="5154627" y="3429000"/>
                </a:cubicBezTo>
                <a:cubicBezTo>
                  <a:pt x="4924975" y="3435194"/>
                  <a:pt x="4842449" y="3414137"/>
                  <a:pt x="4737998" y="3429000"/>
                </a:cubicBezTo>
                <a:cubicBezTo>
                  <a:pt x="4633547" y="3443863"/>
                  <a:pt x="4393554" y="3418549"/>
                  <a:pt x="4136787" y="3429000"/>
                </a:cubicBezTo>
                <a:cubicBezTo>
                  <a:pt x="3880020" y="3439451"/>
                  <a:pt x="3724959" y="3395867"/>
                  <a:pt x="3572492" y="3429000"/>
                </a:cubicBezTo>
                <a:cubicBezTo>
                  <a:pt x="3420025" y="3462133"/>
                  <a:pt x="3240249" y="3398651"/>
                  <a:pt x="3045114" y="3429000"/>
                </a:cubicBezTo>
                <a:cubicBezTo>
                  <a:pt x="2854957" y="3439937"/>
                  <a:pt x="2834523" y="3402691"/>
                  <a:pt x="2643159" y="3429000"/>
                </a:cubicBezTo>
                <a:cubicBezTo>
                  <a:pt x="2451796" y="3455309"/>
                  <a:pt x="2365540" y="3374064"/>
                  <a:pt x="2168121" y="3429000"/>
                </a:cubicBezTo>
                <a:cubicBezTo>
                  <a:pt x="1970702" y="3483936"/>
                  <a:pt x="1901408" y="3400577"/>
                  <a:pt x="1693084" y="3429000"/>
                </a:cubicBezTo>
                <a:cubicBezTo>
                  <a:pt x="1484760" y="3457423"/>
                  <a:pt x="1425027" y="3379246"/>
                  <a:pt x="1218046" y="3429000"/>
                </a:cubicBezTo>
                <a:lnTo>
                  <a:pt x="1218046" y="3429000"/>
                </a:lnTo>
                <a:cubicBezTo>
                  <a:pt x="1110373" y="3453038"/>
                  <a:pt x="1030267" y="3419771"/>
                  <a:pt x="914175" y="3429000"/>
                </a:cubicBezTo>
                <a:cubicBezTo>
                  <a:pt x="798083" y="3438229"/>
                  <a:pt x="691670" y="3398678"/>
                  <a:pt x="571511" y="3429000"/>
                </a:cubicBezTo>
                <a:cubicBezTo>
                  <a:pt x="253614" y="3354794"/>
                  <a:pt x="-30946" y="3171231"/>
                  <a:pt x="0" y="2857489"/>
                </a:cubicBezTo>
                <a:cubicBezTo>
                  <a:pt x="1" y="2857492"/>
                  <a:pt x="0" y="2857497"/>
                  <a:pt x="0" y="2857500"/>
                </a:cubicBezTo>
                <a:cubicBezTo>
                  <a:pt x="-232793" y="2873963"/>
                  <a:pt x="-370883" y="2813253"/>
                  <a:pt x="-466122" y="2852654"/>
                </a:cubicBezTo>
                <a:cubicBezTo>
                  <a:pt x="-369442" y="2631774"/>
                  <a:pt x="-293240" y="2537300"/>
                  <a:pt x="-223739" y="2409404"/>
                </a:cubicBezTo>
                <a:cubicBezTo>
                  <a:pt x="-154238" y="2281508"/>
                  <a:pt x="-98138" y="2183064"/>
                  <a:pt x="0" y="2000250"/>
                </a:cubicBezTo>
                <a:cubicBezTo>
                  <a:pt x="-16669" y="1820687"/>
                  <a:pt x="12440" y="1674480"/>
                  <a:pt x="0" y="1524004"/>
                </a:cubicBezTo>
                <a:cubicBezTo>
                  <a:pt x="-12440" y="1373528"/>
                  <a:pt x="47323" y="1190153"/>
                  <a:pt x="0" y="1047757"/>
                </a:cubicBezTo>
                <a:cubicBezTo>
                  <a:pt x="-47323" y="905361"/>
                  <a:pt x="53209" y="797501"/>
                  <a:pt x="0" y="571511"/>
                </a:cubicBezTo>
                <a:close/>
              </a:path>
              <a:path w="7308273" h="3429000" stroke="0" extrusionOk="0">
                <a:moveTo>
                  <a:pt x="0" y="571511"/>
                </a:moveTo>
                <a:cubicBezTo>
                  <a:pt x="-7066" y="260206"/>
                  <a:pt x="253288" y="-30048"/>
                  <a:pt x="571511" y="0"/>
                </a:cubicBezTo>
                <a:cubicBezTo>
                  <a:pt x="665813" y="-6353"/>
                  <a:pt x="737515" y="33851"/>
                  <a:pt x="888313" y="0"/>
                </a:cubicBezTo>
                <a:cubicBezTo>
                  <a:pt x="1039111" y="-33851"/>
                  <a:pt x="1118971" y="31378"/>
                  <a:pt x="1218046" y="0"/>
                </a:cubicBezTo>
                <a:lnTo>
                  <a:pt x="1218046" y="0"/>
                </a:lnTo>
                <a:cubicBezTo>
                  <a:pt x="1381372" y="-51482"/>
                  <a:pt x="1498657" y="5310"/>
                  <a:pt x="1711354" y="0"/>
                </a:cubicBezTo>
                <a:cubicBezTo>
                  <a:pt x="1924051" y="-5310"/>
                  <a:pt x="1968098" y="32471"/>
                  <a:pt x="2113309" y="0"/>
                </a:cubicBezTo>
                <a:cubicBezTo>
                  <a:pt x="2258520" y="-32471"/>
                  <a:pt x="2422571" y="9205"/>
                  <a:pt x="2570076" y="0"/>
                </a:cubicBezTo>
                <a:cubicBezTo>
                  <a:pt x="2717581" y="-9205"/>
                  <a:pt x="2934475" y="5413"/>
                  <a:pt x="3045114" y="0"/>
                </a:cubicBezTo>
                <a:cubicBezTo>
                  <a:pt x="3263910" y="-59990"/>
                  <a:pt x="3445559" y="31529"/>
                  <a:pt x="3572492" y="0"/>
                </a:cubicBezTo>
                <a:cubicBezTo>
                  <a:pt x="3699425" y="-31529"/>
                  <a:pt x="3850752" y="54834"/>
                  <a:pt x="4099871" y="0"/>
                </a:cubicBezTo>
                <a:cubicBezTo>
                  <a:pt x="4348990" y="-54834"/>
                  <a:pt x="4436237" y="28699"/>
                  <a:pt x="4701082" y="0"/>
                </a:cubicBezTo>
                <a:cubicBezTo>
                  <a:pt x="4965927" y="-28699"/>
                  <a:pt x="5085364" y="12437"/>
                  <a:pt x="5265377" y="0"/>
                </a:cubicBezTo>
                <a:cubicBezTo>
                  <a:pt x="5445391" y="-12437"/>
                  <a:pt x="5558360" y="59451"/>
                  <a:pt x="5792755" y="0"/>
                </a:cubicBezTo>
                <a:cubicBezTo>
                  <a:pt x="6027150" y="-59451"/>
                  <a:pt x="6530989" y="90754"/>
                  <a:pt x="6736762" y="0"/>
                </a:cubicBezTo>
                <a:cubicBezTo>
                  <a:pt x="6966533" y="-9296"/>
                  <a:pt x="7312518" y="270972"/>
                  <a:pt x="7308273" y="571511"/>
                </a:cubicBezTo>
                <a:cubicBezTo>
                  <a:pt x="7329611" y="677527"/>
                  <a:pt x="7306396" y="890590"/>
                  <a:pt x="7308273" y="1019183"/>
                </a:cubicBezTo>
                <a:cubicBezTo>
                  <a:pt x="7310150" y="1147776"/>
                  <a:pt x="7253195" y="1384843"/>
                  <a:pt x="7308273" y="1495429"/>
                </a:cubicBezTo>
                <a:cubicBezTo>
                  <a:pt x="7363351" y="1606015"/>
                  <a:pt x="7258761" y="1892261"/>
                  <a:pt x="7308273" y="2000250"/>
                </a:cubicBezTo>
                <a:lnTo>
                  <a:pt x="7308273" y="2000250"/>
                </a:lnTo>
                <a:cubicBezTo>
                  <a:pt x="7329810" y="2201103"/>
                  <a:pt x="7294398" y="2245182"/>
                  <a:pt x="7308273" y="2420303"/>
                </a:cubicBezTo>
                <a:cubicBezTo>
                  <a:pt x="7322148" y="2595424"/>
                  <a:pt x="7291000" y="2673201"/>
                  <a:pt x="7308273" y="2857500"/>
                </a:cubicBezTo>
                <a:cubicBezTo>
                  <a:pt x="7308272" y="2857496"/>
                  <a:pt x="7308273" y="2857494"/>
                  <a:pt x="7308273" y="2857489"/>
                </a:cubicBezTo>
                <a:cubicBezTo>
                  <a:pt x="7316599" y="3169739"/>
                  <a:pt x="7049928" y="3437505"/>
                  <a:pt x="6736762" y="3429000"/>
                </a:cubicBezTo>
                <a:cubicBezTo>
                  <a:pt x="6553645" y="3472260"/>
                  <a:pt x="6416520" y="3404165"/>
                  <a:pt x="6209384" y="3429000"/>
                </a:cubicBezTo>
                <a:cubicBezTo>
                  <a:pt x="6002248" y="3453835"/>
                  <a:pt x="5839664" y="3390212"/>
                  <a:pt x="5645089" y="3429000"/>
                </a:cubicBezTo>
                <a:cubicBezTo>
                  <a:pt x="5450515" y="3467788"/>
                  <a:pt x="5289694" y="3373973"/>
                  <a:pt x="5117711" y="3429000"/>
                </a:cubicBezTo>
                <a:cubicBezTo>
                  <a:pt x="4945728" y="3484027"/>
                  <a:pt x="4812150" y="3409600"/>
                  <a:pt x="4590332" y="3429000"/>
                </a:cubicBezTo>
                <a:cubicBezTo>
                  <a:pt x="4368514" y="3448400"/>
                  <a:pt x="4186348" y="3372276"/>
                  <a:pt x="4026038" y="3429000"/>
                </a:cubicBezTo>
                <a:cubicBezTo>
                  <a:pt x="3865728" y="3485724"/>
                  <a:pt x="3693223" y="3400797"/>
                  <a:pt x="3535576" y="3429000"/>
                </a:cubicBezTo>
                <a:cubicBezTo>
                  <a:pt x="3377929" y="3457203"/>
                  <a:pt x="3174436" y="3409148"/>
                  <a:pt x="3045114" y="3429000"/>
                </a:cubicBezTo>
                <a:cubicBezTo>
                  <a:pt x="2892997" y="3460828"/>
                  <a:pt x="2762374" y="3402666"/>
                  <a:pt x="2624888" y="3429000"/>
                </a:cubicBezTo>
                <a:cubicBezTo>
                  <a:pt x="2487402" y="3455334"/>
                  <a:pt x="2306185" y="3428691"/>
                  <a:pt x="2149851" y="3429000"/>
                </a:cubicBezTo>
                <a:cubicBezTo>
                  <a:pt x="1993517" y="3429309"/>
                  <a:pt x="1897948" y="3388187"/>
                  <a:pt x="1729625" y="3429000"/>
                </a:cubicBezTo>
                <a:cubicBezTo>
                  <a:pt x="1561302" y="3469813"/>
                  <a:pt x="1441942" y="3427576"/>
                  <a:pt x="1218046" y="3429000"/>
                </a:cubicBezTo>
                <a:lnTo>
                  <a:pt x="1218046" y="3429000"/>
                </a:lnTo>
                <a:cubicBezTo>
                  <a:pt x="1113749" y="3461545"/>
                  <a:pt x="1006996" y="3392514"/>
                  <a:pt x="894779" y="3429000"/>
                </a:cubicBezTo>
                <a:cubicBezTo>
                  <a:pt x="782562" y="3465486"/>
                  <a:pt x="695486" y="3408576"/>
                  <a:pt x="571511" y="3429000"/>
                </a:cubicBezTo>
                <a:cubicBezTo>
                  <a:pt x="201503" y="3429511"/>
                  <a:pt x="15532" y="3158857"/>
                  <a:pt x="0" y="2857489"/>
                </a:cubicBezTo>
                <a:cubicBezTo>
                  <a:pt x="0" y="2857494"/>
                  <a:pt x="-1" y="2857499"/>
                  <a:pt x="0" y="2857500"/>
                </a:cubicBezTo>
                <a:cubicBezTo>
                  <a:pt x="-150593" y="2899923"/>
                  <a:pt x="-258495" y="2819206"/>
                  <a:pt x="-466122" y="2852654"/>
                </a:cubicBezTo>
                <a:cubicBezTo>
                  <a:pt x="-407242" y="2731999"/>
                  <a:pt x="-240828" y="2529293"/>
                  <a:pt x="-223739" y="2409404"/>
                </a:cubicBezTo>
                <a:cubicBezTo>
                  <a:pt x="-206650" y="2289515"/>
                  <a:pt x="-63239" y="2219508"/>
                  <a:pt x="0" y="2000250"/>
                </a:cubicBezTo>
                <a:cubicBezTo>
                  <a:pt x="-24710" y="1798996"/>
                  <a:pt x="27856" y="1704373"/>
                  <a:pt x="0" y="1524004"/>
                </a:cubicBezTo>
                <a:cubicBezTo>
                  <a:pt x="-27856" y="1343635"/>
                  <a:pt x="50403" y="1238734"/>
                  <a:pt x="0" y="1019183"/>
                </a:cubicBezTo>
                <a:cubicBezTo>
                  <a:pt x="-50403" y="799632"/>
                  <a:pt x="22730" y="696551"/>
                  <a:pt x="0" y="571511"/>
                </a:cubicBezTo>
                <a:close/>
              </a:path>
            </a:pathLst>
          </a:custGeom>
          <a:ln w="38100">
            <a:solidFill>
              <a:srgbClr val="00B0F0"/>
            </a:solidFill>
            <a:prstDash val="dashDot"/>
            <a:extLst>
              <a:ext uri="{C807C97D-BFC1-408E-A445-0C87EB9F89A2}">
                <ask:lineSketchStyleProps xmlns:ask="http://schemas.microsoft.com/office/drawing/2018/sketchyshapes" xmlns="" sd="969608708">
                  <a:prstGeom prst="wedgeRoundRectCallout">
                    <a:avLst>
                      <a:gd name="adj1" fmla="val -56378"/>
                      <a:gd name="adj2" fmla="val 33192"/>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trại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Hôm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nay,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trải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nghiệm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quả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gắng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22313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C05D4-8EDE-4B1D-DC81-43350A0E0FA0}"/>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4" name="Picture 3" descr="A picture containing vector graphics, toy&#10;&#10;Description automatically generated">
            <a:extLst>
              <a:ext uri="{FF2B5EF4-FFF2-40B4-BE49-F238E27FC236}">
                <a16:creationId xmlns:a16="http://schemas.microsoft.com/office/drawing/2014/main" id="{66A6AD25-8D29-BF21-0413-004804D4F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509" y="1818133"/>
            <a:ext cx="4398818" cy="4398818"/>
          </a:xfrm>
          <a:prstGeom prst="rect">
            <a:avLst/>
          </a:prstGeom>
        </p:spPr>
      </p:pic>
      <p:sp>
        <p:nvSpPr>
          <p:cNvPr id="5" name="Speech Bubble: Rectangle with Corners Rounded 4">
            <a:extLst>
              <a:ext uri="{FF2B5EF4-FFF2-40B4-BE49-F238E27FC236}">
                <a16:creationId xmlns:a16="http://schemas.microsoft.com/office/drawing/2014/main" id="{9971D7CD-DA66-AAD6-7786-818C9E20713E}"/>
              </a:ext>
            </a:extLst>
          </p:cNvPr>
          <p:cNvSpPr/>
          <p:nvPr/>
        </p:nvSpPr>
        <p:spPr>
          <a:xfrm>
            <a:off x="1222745" y="1436742"/>
            <a:ext cx="4008474" cy="2823128"/>
          </a:xfrm>
          <a:custGeom>
            <a:avLst/>
            <a:gdLst>
              <a:gd name="connsiteX0" fmla="*/ 0 w 4008474"/>
              <a:gd name="connsiteY0" fmla="*/ 470531 h 2823128"/>
              <a:gd name="connsiteX1" fmla="*/ 470531 w 4008474"/>
              <a:gd name="connsiteY1" fmla="*/ 0 h 2823128"/>
              <a:gd name="connsiteX2" fmla="*/ 956145 w 4008474"/>
              <a:gd name="connsiteY2" fmla="*/ 0 h 2823128"/>
              <a:gd name="connsiteX3" fmla="*/ 1367049 w 4008474"/>
              <a:gd name="connsiteY3" fmla="*/ 0 h 2823128"/>
              <a:gd name="connsiteX4" fmla="*/ 1777953 w 4008474"/>
              <a:gd name="connsiteY4" fmla="*/ 0 h 2823128"/>
              <a:gd name="connsiteX5" fmla="*/ 2338277 w 4008474"/>
              <a:gd name="connsiteY5" fmla="*/ 0 h 2823128"/>
              <a:gd name="connsiteX6" fmla="*/ 2338277 w 4008474"/>
              <a:gd name="connsiteY6" fmla="*/ 0 h 2823128"/>
              <a:gd name="connsiteX7" fmla="*/ 2859378 w 4008474"/>
              <a:gd name="connsiteY7" fmla="*/ 0 h 2823128"/>
              <a:gd name="connsiteX8" fmla="*/ 3340395 w 4008474"/>
              <a:gd name="connsiteY8" fmla="*/ 0 h 2823128"/>
              <a:gd name="connsiteX9" fmla="*/ 3537943 w 4008474"/>
              <a:gd name="connsiteY9" fmla="*/ 0 h 2823128"/>
              <a:gd name="connsiteX10" fmla="*/ 4008474 w 4008474"/>
              <a:gd name="connsiteY10" fmla="*/ 470531 h 2823128"/>
              <a:gd name="connsiteX11" fmla="*/ 4008474 w 4008474"/>
              <a:gd name="connsiteY11" fmla="*/ 1082204 h 2823128"/>
              <a:gd name="connsiteX12" fmla="*/ 4008474 w 4008474"/>
              <a:gd name="connsiteY12" fmla="*/ 1646825 h 2823128"/>
              <a:gd name="connsiteX13" fmla="*/ 4156668 w 4008474"/>
              <a:gd name="connsiteY13" fmla="*/ 2039292 h 2823128"/>
              <a:gd name="connsiteX14" fmla="*/ 4304861 w 4008474"/>
              <a:gd name="connsiteY14" fmla="*/ 2431758 h 2823128"/>
              <a:gd name="connsiteX15" fmla="*/ 4008474 w 4008474"/>
              <a:gd name="connsiteY15" fmla="*/ 2352607 h 2823128"/>
              <a:gd name="connsiteX16" fmla="*/ 4008474 w 4008474"/>
              <a:gd name="connsiteY16" fmla="*/ 2352597 h 2823128"/>
              <a:gd name="connsiteX17" fmla="*/ 3537943 w 4008474"/>
              <a:gd name="connsiteY17" fmla="*/ 2823128 h 2823128"/>
              <a:gd name="connsiteX18" fmla="*/ 3340395 w 4008474"/>
              <a:gd name="connsiteY18" fmla="*/ 2823128 h 2823128"/>
              <a:gd name="connsiteX19" fmla="*/ 2859378 w 4008474"/>
              <a:gd name="connsiteY19" fmla="*/ 2823128 h 2823128"/>
              <a:gd name="connsiteX20" fmla="*/ 2338277 w 4008474"/>
              <a:gd name="connsiteY20" fmla="*/ 2823128 h 2823128"/>
              <a:gd name="connsiteX21" fmla="*/ 2338277 w 4008474"/>
              <a:gd name="connsiteY21" fmla="*/ 2823128 h 2823128"/>
              <a:gd name="connsiteX22" fmla="*/ 1927373 w 4008474"/>
              <a:gd name="connsiteY22" fmla="*/ 2823128 h 2823128"/>
              <a:gd name="connsiteX23" fmla="*/ 1479114 w 4008474"/>
              <a:gd name="connsiteY23" fmla="*/ 2823128 h 2823128"/>
              <a:gd name="connsiteX24" fmla="*/ 974822 w 4008474"/>
              <a:gd name="connsiteY24" fmla="*/ 2823128 h 2823128"/>
              <a:gd name="connsiteX25" fmla="*/ 470531 w 4008474"/>
              <a:gd name="connsiteY25" fmla="*/ 2823128 h 2823128"/>
              <a:gd name="connsiteX26" fmla="*/ 0 w 4008474"/>
              <a:gd name="connsiteY26" fmla="*/ 2352597 h 2823128"/>
              <a:gd name="connsiteX27" fmla="*/ 0 w 4008474"/>
              <a:gd name="connsiteY27" fmla="*/ 2352607 h 2823128"/>
              <a:gd name="connsiteX28" fmla="*/ 0 w 4008474"/>
              <a:gd name="connsiteY28" fmla="*/ 1999716 h 2823128"/>
              <a:gd name="connsiteX29" fmla="*/ 0 w 4008474"/>
              <a:gd name="connsiteY29" fmla="*/ 1646825 h 2823128"/>
              <a:gd name="connsiteX30" fmla="*/ 0 w 4008474"/>
              <a:gd name="connsiteY30" fmla="*/ 1646825 h 2823128"/>
              <a:gd name="connsiteX31" fmla="*/ 0 w 4008474"/>
              <a:gd name="connsiteY31" fmla="*/ 1070441 h 2823128"/>
              <a:gd name="connsiteX32" fmla="*/ 0 w 4008474"/>
              <a:gd name="connsiteY32" fmla="*/ 470531 h 28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8474" h="2823128" fill="none" extrusionOk="0">
                <a:moveTo>
                  <a:pt x="0" y="470531"/>
                </a:moveTo>
                <a:cubicBezTo>
                  <a:pt x="45243" y="200694"/>
                  <a:pt x="193600" y="51702"/>
                  <a:pt x="470531" y="0"/>
                </a:cubicBezTo>
                <a:cubicBezTo>
                  <a:pt x="594220" y="-16799"/>
                  <a:pt x="726231" y="21750"/>
                  <a:pt x="956145" y="0"/>
                </a:cubicBezTo>
                <a:cubicBezTo>
                  <a:pt x="1186059" y="-21750"/>
                  <a:pt x="1162917" y="15479"/>
                  <a:pt x="1367049" y="0"/>
                </a:cubicBezTo>
                <a:cubicBezTo>
                  <a:pt x="1571181" y="-15479"/>
                  <a:pt x="1572979" y="39239"/>
                  <a:pt x="1777953" y="0"/>
                </a:cubicBezTo>
                <a:cubicBezTo>
                  <a:pt x="1982927" y="-39239"/>
                  <a:pt x="2168792" y="19975"/>
                  <a:pt x="2338277" y="0"/>
                </a:cubicBezTo>
                <a:lnTo>
                  <a:pt x="2338277" y="0"/>
                </a:lnTo>
                <a:cubicBezTo>
                  <a:pt x="2504474" y="-9667"/>
                  <a:pt x="2671754" y="3664"/>
                  <a:pt x="2859378" y="0"/>
                </a:cubicBezTo>
                <a:cubicBezTo>
                  <a:pt x="3047002" y="-3664"/>
                  <a:pt x="3216416" y="3837"/>
                  <a:pt x="3340395" y="0"/>
                </a:cubicBezTo>
                <a:cubicBezTo>
                  <a:pt x="3437410" y="-21484"/>
                  <a:pt x="3496675" y="14152"/>
                  <a:pt x="3537943" y="0"/>
                </a:cubicBezTo>
                <a:cubicBezTo>
                  <a:pt x="3767472" y="60167"/>
                  <a:pt x="3931763" y="209345"/>
                  <a:pt x="4008474" y="470531"/>
                </a:cubicBezTo>
                <a:cubicBezTo>
                  <a:pt x="4009453" y="695913"/>
                  <a:pt x="3980717" y="811803"/>
                  <a:pt x="4008474" y="1082204"/>
                </a:cubicBezTo>
                <a:cubicBezTo>
                  <a:pt x="4036231" y="1352605"/>
                  <a:pt x="3989721" y="1504523"/>
                  <a:pt x="4008474" y="1646825"/>
                </a:cubicBezTo>
                <a:cubicBezTo>
                  <a:pt x="4114025" y="1830726"/>
                  <a:pt x="4109288" y="1934229"/>
                  <a:pt x="4156668" y="2039292"/>
                </a:cubicBezTo>
                <a:cubicBezTo>
                  <a:pt x="4204048" y="2144355"/>
                  <a:pt x="4238264" y="2272561"/>
                  <a:pt x="4304861" y="2431758"/>
                </a:cubicBezTo>
                <a:cubicBezTo>
                  <a:pt x="4157462" y="2395318"/>
                  <a:pt x="4094888" y="2361602"/>
                  <a:pt x="4008474" y="2352607"/>
                </a:cubicBezTo>
                <a:cubicBezTo>
                  <a:pt x="4008473" y="2352605"/>
                  <a:pt x="4008474" y="2352601"/>
                  <a:pt x="4008474" y="2352597"/>
                </a:cubicBezTo>
                <a:cubicBezTo>
                  <a:pt x="4003039" y="2613475"/>
                  <a:pt x="3778341" y="2818952"/>
                  <a:pt x="3537943" y="2823128"/>
                </a:cubicBezTo>
                <a:cubicBezTo>
                  <a:pt x="3454057" y="2839037"/>
                  <a:pt x="3393274" y="2804266"/>
                  <a:pt x="3340395" y="2823128"/>
                </a:cubicBezTo>
                <a:cubicBezTo>
                  <a:pt x="3225447" y="2848023"/>
                  <a:pt x="3017886" y="2784272"/>
                  <a:pt x="2859378" y="2823128"/>
                </a:cubicBezTo>
                <a:cubicBezTo>
                  <a:pt x="2700870" y="2861984"/>
                  <a:pt x="2553221" y="2765856"/>
                  <a:pt x="2338277" y="2823128"/>
                </a:cubicBezTo>
                <a:lnTo>
                  <a:pt x="2338277" y="2823128"/>
                </a:lnTo>
                <a:cubicBezTo>
                  <a:pt x="2217483" y="2862919"/>
                  <a:pt x="2105599" y="2786167"/>
                  <a:pt x="1927373" y="2823128"/>
                </a:cubicBezTo>
                <a:cubicBezTo>
                  <a:pt x="1749147" y="2860089"/>
                  <a:pt x="1622167" y="2816185"/>
                  <a:pt x="1479114" y="2823128"/>
                </a:cubicBezTo>
                <a:cubicBezTo>
                  <a:pt x="1336061" y="2830071"/>
                  <a:pt x="1220343" y="2810219"/>
                  <a:pt x="974822" y="2823128"/>
                </a:cubicBezTo>
                <a:cubicBezTo>
                  <a:pt x="729301" y="2836037"/>
                  <a:pt x="575527" y="2784687"/>
                  <a:pt x="470531" y="2823128"/>
                </a:cubicBezTo>
                <a:cubicBezTo>
                  <a:pt x="136440" y="2820483"/>
                  <a:pt x="-57738" y="2582363"/>
                  <a:pt x="0" y="2352597"/>
                </a:cubicBezTo>
                <a:cubicBezTo>
                  <a:pt x="0" y="2352602"/>
                  <a:pt x="0" y="2352604"/>
                  <a:pt x="0" y="2352607"/>
                </a:cubicBezTo>
                <a:cubicBezTo>
                  <a:pt x="-4951" y="2255894"/>
                  <a:pt x="5529" y="2100110"/>
                  <a:pt x="0" y="1999716"/>
                </a:cubicBezTo>
                <a:cubicBezTo>
                  <a:pt x="-5529" y="1899322"/>
                  <a:pt x="15898" y="1741739"/>
                  <a:pt x="0" y="1646825"/>
                </a:cubicBezTo>
                <a:lnTo>
                  <a:pt x="0" y="1646825"/>
                </a:lnTo>
                <a:cubicBezTo>
                  <a:pt x="-58328" y="1403672"/>
                  <a:pt x="43506" y="1197258"/>
                  <a:pt x="0" y="1070441"/>
                </a:cubicBezTo>
                <a:cubicBezTo>
                  <a:pt x="-43506" y="943624"/>
                  <a:pt x="31219" y="708884"/>
                  <a:pt x="0" y="470531"/>
                </a:cubicBezTo>
                <a:close/>
              </a:path>
              <a:path w="4008474" h="2823128" stroke="0" extrusionOk="0">
                <a:moveTo>
                  <a:pt x="0" y="470531"/>
                </a:moveTo>
                <a:cubicBezTo>
                  <a:pt x="2575" y="198402"/>
                  <a:pt x="216769" y="65139"/>
                  <a:pt x="470531" y="0"/>
                </a:cubicBezTo>
                <a:cubicBezTo>
                  <a:pt x="586847" y="-46636"/>
                  <a:pt x="744950" y="30135"/>
                  <a:pt x="937468" y="0"/>
                </a:cubicBezTo>
                <a:cubicBezTo>
                  <a:pt x="1129986" y="-30135"/>
                  <a:pt x="1237555" y="28593"/>
                  <a:pt x="1367049" y="0"/>
                </a:cubicBezTo>
                <a:cubicBezTo>
                  <a:pt x="1496543" y="-28593"/>
                  <a:pt x="1693397" y="15244"/>
                  <a:pt x="1852663" y="0"/>
                </a:cubicBezTo>
                <a:cubicBezTo>
                  <a:pt x="2011929" y="-15244"/>
                  <a:pt x="2133679" y="21806"/>
                  <a:pt x="2338277" y="0"/>
                </a:cubicBezTo>
                <a:lnTo>
                  <a:pt x="2338277" y="0"/>
                </a:lnTo>
                <a:cubicBezTo>
                  <a:pt x="2443835" y="-3256"/>
                  <a:pt x="2639039" y="50880"/>
                  <a:pt x="2859378" y="0"/>
                </a:cubicBezTo>
                <a:cubicBezTo>
                  <a:pt x="3079717" y="-50880"/>
                  <a:pt x="3163831" y="52072"/>
                  <a:pt x="3340395" y="0"/>
                </a:cubicBezTo>
                <a:cubicBezTo>
                  <a:pt x="3380385" y="-11340"/>
                  <a:pt x="3467473" y="8484"/>
                  <a:pt x="3537943" y="0"/>
                </a:cubicBezTo>
                <a:cubicBezTo>
                  <a:pt x="3747720" y="20541"/>
                  <a:pt x="3965153" y="226870"/>
                  <a:pt x="4008474" y="470531"/>
                </a:cubicBezTo>
                <a:cubicBezTo>
                  <a:pt x="4038337" y="666642"/>
                  <a:pt x="3999471" y="798461"/>
                  <a:pt x="4008474" y="1035152"/>
                </a:cubicBezTo>
                <a:cubicBezTo>
                  <a:pt x="4017477" y="1271843"/>
                  <a:pt x="3975239" y="1438161"/>
                  <a:pt x="4008474" y="1646825"/>
                </a:cubicBezTo>
                <a:cubicBezTo>
                  <a:pt x="4098058" y="1820126"/>
                  <a:pt x="4098455" y="1894820"/>
                  <a:pt x="4156668" y="2039292"/>
                </a:cubicBezTo>
                <a:cubicBezTo>
                  <a:pt x="4214881" y="2183764"/>
                  <a:pt x="4238171" y="2304837"/>
                  <a:pt x="4304861" y="2431758"/>
                </a:cubicBezTo>
                <a:cubicBezTo>
                  <a:pt x="4224461" y="2425114"/>
                  <a:pt x="4148688" y="2378545"/>
                  <a:pt x="4008474" y="2352607"/>
                </a:cubicBezTo>
                <a:cubicBezTo>
                  <a:pt x="4008473" y="2352602"/>
                  <a:pt x="4008475" y="2352599"/>
                  <a:pt x="4008474" y="2352597"/>
                </a:cubicBezTo>
                <a:cubicBezTo>
                  <a:pt x="4070530" y="2608726"/>
                  <a:pt x="3821016" y="2763976"/>
                  <a:pt x="3537943" y="2823128"/>
                </a:cubicBezTo>
                <a:cubicBezTo>
                  <a:pt x="3464318" y="2823669"/>
                  <a:pt x="3411899" y="2809454"/>
                  <a:pt x="3340395" y="2823128"/>
                </a:cubicBezTo>
                <a:cubicBezTo>
                  <a:pt x="3146558" y="2865763"/>
                  <a:pt x="3080760" y="2788059"/>
                  <a:pt x="2829315" y="2823128"/>
                </a:cubicBezTo>
                <a:cubicBezTo>
                  <a:pt x="2577870" y="2858197"/>
                  <a:pt x="2459590" y="2815286"/>
                  <a:pt x="2338277" y="2823128"/>
                </a:cubicBezTo>
                <a:lnTo>
                  <a:pt x="2338277" y="2823128"/>
                </a:lnTo>
                <a:cubicBezTo>
                  <a:pt x="2250693" y="2856640"/>
                  <a:pt x="2035547" y="2790690"/>
                  <a:pt x="1908695" y="2823128"/>
                </a:cubicBezTo>
                <a:cubicBezTo>
                  <a:pt x="1781843" y="2855566"/>
                  <a:pt x="1627348" y="2765706"/>
                  <a:pt x="1404404" y="2823128"/>
                </a:cubicBezTo>
                <a:cubicBezTo>
                  <a:pt x="1181460" y="2880550"/>
                  <a:pt x="1115871" y="2792253"/>
                  <a:pt x="900113" y="2823128"/>
                </a:cubicBezTo>
                <a:cubicBezTo>
                  <a:pt x="684355" y="2854003"/>
                  <a:pt x="559573" y="2819098"/>
                  <a:pt x="470531" y="2823128"/>
                </a:cubicBezTo>
                <a:cubicBezTo>
                  <a:pt x="198198" y="2813875"/>
                  <a:pt x="7250" y="2610534"/>
                  <a:pt x="0" y="2352597"/>
                </a:cubicBezTo>
                <a:cubicBezTo>
                  <a:pt x="1" y="2352599"/>
                  <a:pt x="0" y="2352604"/>
                  <a:pt x="0" y="2352607"/>
                </a:cubicBezTo>
                <a:cubicBezTo>
                  <a:pt x="-28252" y="2231046"/>
                  <a:pt x="15345" y="2128753"/>
                  <a:pt x="0" y="2013832"/>
                </a:cubicBezTo>
                <a:cubicBezTo>
                  <a:pt x="-15345" y="1898911"/>
                  <a:pt x="15905" y="1820263"/>
                  <a:pt x="0" y="1646825"/>
                </a:cubicBezTo>
                <a:lnTo>
                  <a:pt x="0" y="1646825"/>
                </a:lnTo>
                <a:cubicBezTo>
                  <a:pt x="-64213" y="1502551"/>
                  <a:pt x="60253" y="1284946"/>
                  <a:pt x="0" y="1070441"/>
                </a:cubicBezTo>
                <a:cubicBezTo>
                  <a:pt x="-60253" y="855936"/>
                  <a:pt x="27077" y="735380"/>
                  <a:pt x="0" y="470531"/>
                </a:cubicBezTo>
                <a:close/>
              </a:path>
            </a:pathLst>
          </a:custGeom>
          <a:solidFill>
            <a:schemeClr val="bg1"/>
          </a:solidFill>
          <a:ln w="57150">
            <a:solidFill>
              <a:srgbClr val="CCECFF"/>
            </a:solidFill>
            <a:extLst>
              <a:ext uri="{C807C97D-BFC1-408E-A445-0C87EB9F89A2}">
                <ask:lineSketchStyleProps xmlns:ask="http://schemas.microsoft.com/office/drawing/2018/sketchyshapes" xmlns="" sd="3250510535">
                  <a:prstGeom prst="wedgeRoundRectCallout">
                    <a:avLst>
                      <a:gd name="adj1" fmla="val 57394"/>
                      <a:gd name="adj2" fmla="val 36137"/>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ơi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chậu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hướng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dương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peech Bubble: Rectangle with Corners Rounded 5">
            <a:extLst>
              <a:ext uri="{FF2B5EF4-FFF2-40B4-BE49-F238E27FC236}">
                <a16:creationId xmlns:a16="http://schemas.microsoft.com/office/drawing/2014/main" id="{2EB1586F-DB60-FE40-0E25-0A97773C701B}"/>
              </a:ext>
            </a:extLst>
          </p:cNvPr>
          <p:cNvSpPr/>
          <p:nvPr/>
        </p:nvSpPr>
        <p:spPr>
          <a:xfrm>
            <a:off x="8450627" y="1818133"/>
            <a:ext cx="3532266" cy="1632523"/>
          </a:xfrm>
          <a:custGeom>
            <a:avLst/>
            <a:gdLst>
              <a:gd name="connsiteX0" fmla="*/ 0 w 3532266"/>
              <a:gd name="connsiteY0" fmla="*/ 272093 h 1632523"/>
              <a:gd name="connsiteX1" fmla="*/ 272093 w 3532266"/>
              <a:gd name="connsiteY1" fmla="*/ 0 h 1632523"/>
              <a:gd name="connsiteX2" fmla="*/ 588711 w 3532266"/>
              <a:gd name="connsiteY2" fmla="*/ 0 h 1632523"/>
              <a:gd name="connsiteX3" fmla="*/ 588711 w 3532266"/>
              <a:gd name="connsiteY3" fmla="*/ 0 h 1632523"/>
              <a:gd name="connsiteX4" fmla="*/ 1021414 w 3532266"/>
              <a:gd name="connsiteY4" fmla="*/ 0 h 1632523"/>
              <a:gd name="connsiteX5" fmla="*/ 1471778 w 3532266"/>
              <a:gd name="connsiteY5" fmla="*/ 0 h 1632523"/>
              <a:gd name="connsiteX6" fmla="*/ 2050026 w 3532266"/>
              <a:gd name="connsiteY6" fmla="*/ 0 h 1632523"/>
              <a:gd name="connsiteX7" fmla="*/ 2628273 w 3532266"/>
              <a:gd name="connsiteY7" fmla="*/ 0 h 1632523"/>
              <a:gd name="connsiteX8" fmla="*/ 3260173 w 3532266"/>
              <a:gd name="connsiteY8" fmla="*/ 0 h 1632523"/>
              <a:gd name="connsiteX9" fmla="*/ 3532266 w 3532266"/>
              <a:gd name="connsiteY9" fmla="*/ 272093 h 1632523"/>
              <a:gd name="connsiteX10" fmla="*/ 3532266 w 3532266"/>
              <a:gd name="connsiteY10" fmla="*/ 625803 h 1632523"/>
              <a:gd name="connsiteX11" fmla="*/ 3532266 w 3532266"/>
              <a:gd name="connsiteY11" fmla="*/ 952305 h 1632523"/>
              <a:gd name="connsiteX12" fmla="*/ 3532266 w 3532266"/>
              <a:gd name="connsiteY12" fmla="*/ 952305 h 1632523"/>
              <a:gd name="connsiteX13" fmla="*/ 3532266 w 3532266"/>
              <a:gd name="connsiteY13" fmla="*/ 1360436 h 1632523"/>
              <a:gd name="connsiteX14" fmla="*/ 3532266 w 3532266"/>
              <a:gd name="connsiteY14" fmla="*/ 1360430 h 1632523"/>
              <a:gd name="connsiteX15" fmla="*/ 3260173 w 3532266"/>
              <a:gd name="connsiteY15" fmla="*/ 1632523 h 1632523"/>
              <a:gd name="connsiteX16" fmla="*/ 2717693 w 3532266"/>
              <a:gd name="connsiteY16" fmla="*/ 1632523 h 1632523"/>
              <a:gd name="connsiteX17" fmla="*/ 2085794 w 3532266"/>
              <a:gd name="connsiteY17" fmla="*/ 1632523 h 1632523"/>
              <a:gd name="connsiteX18" fmla="*/ 1471778 w 3532266"/>
              <a:gd name="connsiteY18" fmla="*/ 1632523 h 1632523"/>
              <a:gd name="connsiteX19" fmla="*/ 1047906 w 3532266"/>
              <a:gd name="connsiteY19" fmla="*/ 1632523 h 1632523"/>
              <a:gd name="connsiteX20" fmla="*/ 588711 w 3532266"/>
              <a:gd name="connsiteY20" fmla="*/ 1632523 h 1632523"/>
              <a:gd name="connsiteX21" fmla="*/ 588711 w 3532266"/>
              <a:gd name="connsiteY21" fmla="*/ 1632523 h 1632523"/>
              <a:gd name="connsiteX22" fmla="*/ 272093 w 3532266"/>
              <a:gd name="connsiteY22" fmla="*/ 1632523 h 1632523"/>
              <a:gd name="connsiteX23" fmla="*/ 0 w 3532266"/>
              <a:gd name="connsiteY23" fmla="*/ 1360430 h 1632523"/>
              <a:gd name="connsiteX24" fmla="*/ 0 w 3532266"/>
              <a:gd name="connsiteY24" fmla="*/ 1360436 h 1632523"/>
              <a:gd name="connsiteX25" fmla="*/ -404056 w 3532266"/>
              <a:gd name="connsiteY25" fmla="*/ 1498428 h 1632523"/>
              <a:gd name="connsiteX26" fmla="*/ -197987 w 3532266"/>
              <a:gd name="connsiteY26" fmla="*/ 1219905 h 1632523"/>
              <a:gd name="connsiteX27" fmla="*/ 0 w 3532266"/>
              <a:gd name="connsiteY27" fmla="*/ 952305 h 1632523"/>
              <a:gd name="connsiteX28" fmla="*/ 0 w 3532266"/>
              <a:gd name="connsiteY28" fmla="*/ 632605 h 1632523"/>
              <a:gd name="connsiteX29" fmla="*/ 0 w 3532266"/>
              <a:gd name="connsiteY29" fmla="*/ 272093 h 16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2266" h="1632523" fill="none" extrusionOk="0">
                <a:moveTo>
                  <a:pt x="0" y="272093"/>
                </a:moveTo>
                <a:cubicBezTo>
                  <a:pt x="17597" y="132731"/>
                  <a:pt x="121327" y="5167"/>
                  <a:pt x="272093" y="0"/>
                </a:cubicBezTo>
                <a:cubicBezTo>
                  <a:pt x="393602" y="-12298"/>
                  <a:pt x="447609" y="37960"/>
                  <a:pt x="588711" y="0"/>
                </a:cubicBezTo>
                <a:lnTo>
                  <a:pt x="588711" y="0"/>
                </a:lnTo>
                <a:cubicBezTo>
                  <a:pt x="707735" y="-25315"/>
                  <a:pt x="863437" y="26143"/>
                  <a:pt x="1021414" y="0"/>
                </a:cubicBezTo>
                <a:cubicBezTo>
                  <a:pt x="1179391" y="-26143"/>
                  <a:pt x="1251277" y="45690"/>
                  <a:pt x="1471778" y="0"/>
                </a:cubicBezTo>
                <a:cubicBezTo>
                  <a:pt x="1704664" y="-39101"/>
                  <a:pt x="1777144" y="34940"/>
                  <a:pt x="2050026" y="0"/>
                </a:cubicBezTo>
                <a:cubicBezTo>
                  <a:pt x="2322908" y="-34940"/>
                  <a:pt x="2381553" y="23592"/>
                  <a:pt x="2628273" y="0"/>
                </a:cubicBezTo>
                <a:cubicBezTo>
                  <a:pt x="2874993" y="-23592"/>
                  <a:pt x="3071887" y="16546"/>
                  <a:pt x="3260173" y="0"/>
                </a:cubicBezTo>
                <a:cubicBezTo>
                  <a:pt x="3397366" y="8567"/>
                  <a:pt x="3500972" y="131293"/>
                  <a:pt x="3532266" y="272093"/>
                </a:cubicBezTo>
                <a:cubicBezTo>
                  <a:pt x="3568505" y="399848"/>
                  <a:pt x="3509158" y="551066"/>
                  <a:pt x="3532266" y="625803"/>
                </a:cubicBezTo>
                <a:cubicBezTo>
                  <a:pt x="3555374" y="700540"/>
                  <a:pt x="3499277" y="825629"/>
                  <a:pt x="3532266" y="952305"/>
                </a:cubicBezTo>
                <a:lnTo>
                  <a:pt x="3532266" y="952305"/>
                </a:lnTo>
                <a:cubicBezTo>
                  <a:pt x="3553092" y="1060007"/>
                  <a:pt x="3513289" y="1196109"/>
                  <a:pt x="3532266" y="1360436"/>
                </a:cubicBezTo>
                <a:lnTo>
                  <a:pt x="3532266" y="1360430"/>
                </a:lnTo>
                <a:cubicBezTo>
                  <a:pt x="3497367" y="1505301"/>
                  <a:pt x="3426090" y="1637874"/>
                  <a:pt x="3260173" y="1632523"/>
                </a:cubicBezTo>
                <a:cubicBezTo>
                  <a:pt x="3098257" y="1677798"/>
                  <a:pt x="2918273" y="1571198"/>
                  <a:pt x="2717693" y="1632523"/>
                </a:cubicBezTo>
                <a:cubicBezTo>
                  <a:pt x="2517113" y="1693848"/>
                  <a:pt x="2355421" y="1632115"/>
                  <a:pt x="2085794" y="1632523"/>
                </a:cubicBezTo>
                <a:cubicBezTo>
                  <a:pt x="1816167" y="1632931"/>
                  <a:pt x="1740494" y="1563229"/>
                  <a:pt x="1471778" y="1632523"/>
                </a:cubicBezTo>
                <a:cubicBezTo>
                  <a:pt x="1261278" y="1645165"/>
                  <a:pt x="1233167" y="1621489"/>
                  <a:pt x="1047906" y="1632523"/>
                </a:cubicBezTo>
                <a:cubicBezTo>
                  <a:pt x="862645" y="1643557"/>
                  <a:pt x="797362" y="1577626"/>
                  <a:pt x="588711" y="1632523"/>
                </a:cubicBezTo>
                <a:lnTo>
                  <a:pt x="588711" y="1632523"/>
                </a:lnTo>
                <a:cubicBezTo>
                  <a:pt x="436667" y="1646406"/>
                  <a:pt x="344780" y="1626950"/>
                  <a:pt x="272093" y="1632523"/>
                </a:cubicBezTo>
                <a:cubicBezTo>
                  <a:pt x="149229" y="1627590"/>
                  <a:pt x="19727" y="1502824"/>
                  <a:pt x="0" y="1360430"/>
                </a:cubicBezTo>
                <a:lnTo>
                  <a:pt x="0" y="1360436"/>
                </a:lnTo>
                <a:cubicBezTo>
                  <a:pt x="-157563" y="1467363"/>
                  <a:pt x="-243024" y="1403417"/>
                  <a:pt x="-404056" y="1498428"/>
                </a:cubicBezTo>
                <a:cubicBezTo>
                  <a:pt x="-352500" y="1392068"/>
                  <a:pt x="-219830" y="1307589"/>
                  <a:pt x="-197987" y="1219905"/>
                </a:cubicBezTo>
                <a:cubicBezTo>
                  <a:pt x="-176145" y="1132221"/>
                  <a:pt x="-36675" y="1010170"/>
                  <a:pt x="0" y="952305"/>
                </a:cubicBezTo>
                <a:cubicBezTo>
                  <a:pt x="-33797" y="796476"/>
                  <a:pt x="19620" y="769282"/>
                  <a:pt x="0" y="632605"/>
                </a:cubicBezTo>
                <a:cubicBezTo>
                  <a:pt x="-19620" y="495928"/>
                  <a:pt x="40053" y="433572"/>
                  <a:pt x="0" y="272093"/>
                </a:cubicBezTo>
                <a:close/>
              </a:path>
              <a:path w="3532266" h="1632523" stroke="0" extrusionOk="0">
                <a:moveTo>
                  <a:pt x="0" y="272093"/>
                </a:moveTo>
                <a:cubicBezTo>
                  <a:pt x="5212" y="96994"/>
                  <a:pt x="122754" y="9969"/>
                  <a:pt x="272093" y="0"/>
                </a:cubicBezTo>
                <a:cubicBezTo>
                  <a:pt x="349473" y="-12496"/>
                  <a:pt x="489099" y="16539"/>
                  <a:pt x="588711" y="0"/>
                </a:cubicBezTo>
                <a:lnTo>
                  <a:pt x="588711" y="0"/>
                </a:lnTo>
                <a:cubicBezTo>
                  <a:pt x="798511" y="-49630"/>
                  <a:pt x="917330" y="31223"/>
                  <a:pt x="1012583" y="0"/>
                </a:cubicBezTo>
                <a:cubicBezTo>
                  <a:pt x="1107836" y="-31223"/>
                  <a:pt x="1331376" y="8680"/>
                  <a:pt x="1471778" y="0"/>
                </a:cubicBezTo>
                <a:cubicBezTo>
                  <a:pt x="1728372" y="-47066"/>
                  <a:pt x="1845719" y="23123"/>
                  <a:pt x="2014258" y="0"/>
                </a:cubicBezTo>
                <a:cubicBezTo>
                  <a:pt x="2182797" y="-23123"/>
                  <a:pt x="2344748" y="24596"/>
                  <a:pt x="2592506" y="0"/>
                </a:cubicBezTo>
                <a:cubicBezTo>
                  <a:pt x="2840264" y="-24596"/>
                  <a:pt x="3112782" y="50092"/>
                  <a:pt x="3260173" y="0"/>
                </a:cubicBezTo>
                <a:cubicBezTo>
                  <a:pt x="3404138" y="-2031"/>
                  <a:pt x="3510502" y="119586"/>
                  <a:pt x="3532266" y="272093"/>
                </a:cubicBezTo>
                <a:cubicBezTo>
                  <a:pt x="3541666" y="426242"/>
                  <a:pt x="3525681" y="513568"/>
                  <a:pt x="3532266" y="605397"/>
                </a:cubicBezTo>
                <a:cubicBezTo>
                  <a:pt x="3538851" y="697226"/>
                  <a:pt x="3502679" y="881183"/>
                  <a:pt x="3532266" y="952305"/>
                </a:cubicBezTo>
                <a:lnTo>
                  <a:pt x="3532266" y="952305"/>
                </a:lnTo>
                <a:cubicBezTo>
                  <a:pt x="3574076" y="1138237"/>
                  <a:pt x="3495835" y="1268719"/>
                  <a:pt x="3532266" y="1360436"/>
                </a:cubicBezTo>
                <a:lnTo>
                  <a:pt x="3532266" y="1360430"/>
                </a:lnTo>
                <a:cubicBezTo>
                  <a:pt x="3530262" y="1505285"/>
                  <a:pt x="3406588" y="1633673"/>
                  <a:pt x="3260173" y="1632523"/>
                </a:cubicBezTo>
                <a:cubicBezTo>
                  <a:pt x="2972853" y="1670115"/>
                  <a:pt x="2959310" y="1627444"/>
                  <a:pt x="2664041" y="1632523"/>
                </a:cubicBezTo>
                <a:cubicBezTo>
                  <a:pt x="2368772" y="1637602"/>
                  <a:pt x="2319619" y="1599304"/>
                  <a:pt x="2067910" y="1632523"/>
                </a:cubicBezTo>
                <a:cubicBezTo>
                  <a:pt x="1816201" y="1665742"/>
                  <a:pt x="1763621" y="1630241"/>
                  <a:pt x="1471778" y="1632523"/>
                </a:cubicBezTo>
                <a:cubicBezTo>
                  <a:pt x="1374721" y="1648763"/>
                  <a:pt x="1231584" y="1616715"/>
                  <a:pt x="1039075" y="1632523"/>
                </a:cubicBezTo>
                <a:cubicBezTo>
                  <a:pt x="846566" y="1648331"/>
                  <a:pt x="714831" y="1627628"/>
                  <a:pt x="588711" y="1632523"/>
                </a:cubicBezTo>
                <a:lnTo>
                  <a:pt x="588711" y="1632523"/>
                </a:lnTo>
                <a:cubicBezTo>
                  <a:pt x="519938" y="1653534"/>
                  <a:pt x="401364" y="1602784"/>
                  <a:pt x="272093" y="1632523"/>
                </a:cubicBezTo>
                <a:cubicBezTo>
                  <a:pt x="131740" y="1623874"/>
                  <a:pt x="-40504" y="1495947"/>
                  <a:pt x="0" y="1360430"/>
                </a:cubicBezTo>
                <a:lnTo>
                  <a:pt x="0" y="1360436"/>
                </a:lnTo>
                <a:cubicBezTo>
                  <a:pt x="-140926" y="1409675"/>
                  <a:pt x="-308437" y="1455096"/>
                  <a:pt x="-404056" y="1498428"/>
                </a:cubicBezTo>
                <a:cubicBezTo>
                  <a:pt x="-319549" y="1363412"/>
                  <a:pt x="-293526" y="1351974"/>
                  <a:pt x="-197987" y="1219905"/>
                </a:cubicBezTo>
                <a:cubicBezTo>
                  <a:pt x="-102448" y="1087836"/>
                  <a:pt x="-68059" y="1055815"/>
                  <a:pt x="0" y="952305"/>
                </a:cubicBezTo>
                <a:cubicBezTo>
                  <a:pt x="-2034" y="795580"/>
                  <a:pt x="21708" y="784117"/>
                  <a:pt x="0" y="619001"/>
                </a:cubicBezTo>
                <a:cubicBezTo>
                  <a:pt x="-21708" y="453885"/>
                  <a:pt x="39870" y="444581"/>
                  <a:pt x="0" y="272093"/>
                </a:cubicBezTo>
                <a:close/>
              </a:path>
            </a:pathLst>
          </a:custGeom>
          <a:solidFill>
            <a:schemeClr val="bg1"/>
          </a:solidFill>
          <a:ln w="57150">
            <a:solidFill>
              <a:srgbClr val="CCECFF"/>
            </a:solidFill>
            <a:extLst>
              <a:ext uri="{C807C97D-BFC1-408E-A445-0C87EB9F89A2}">
                <ask:lineSketchStyleProps xmlns:ask="http://schemas.microsoft.com/office/drawing/2018/sketchyshapes" xmlns="" sd="3250510535">
                  <a:prstGeom prst="wedgeRoundRectCallout">
                    <a:avLst>
                      <a:gd name="adj1" fmla="val -61439"/>
                      <a:gd name="adj2" fmla="val 41786"/>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87860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681" y="647920"/>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7246" y="1627609"/>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0" name="Oval 19">
            <a:extLst>
              <a:ext uri="{FF2B5EF4-FFF2-40B4-BE49-F238E27FC236}">
                <a16:creationId xmlns:a16="http://schemas.microsoft.com/office/drawing/2014/main"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id="{C1293CE6-C1EE-4CBD-8DE8-6CEDA7FE8A29}"/>
              </a:ext>
            </a:extLst>
          </p:cNvPr>
          <p:cNvPicPr>
            <a:picLocks noChangeAspect="1"/>
          </p:cNvPicPr>
          <p:nvPr/>
        </p:nvPicPr>
        <p:blipFill>
          <a:blip r:embed="rId7"/>
          <a:stretch>
            <a:fillRect/>
          </a:stretch>
        </p:blipFill>
        <p:spPr>
          <a:xfrm>
            <a:off x="665224" y="-247505"/>
            <a:ext cx="6925656" cy="2005758"/>
          </a:xfrm>
          <a:prstGeom prst="rect">
            <a:avLst/>
          </a:prstGeom>
        </p:spPr>
      </p:pic>
    </p:spTree>
    <p:extLst>
      <p:ext uri="{BB962C8B-B14F-4D97-AF65-F5344CB8AC3E}">
        <p14:creationId xmlns:p14="http://schemas.microsoft.com/office/powerpoint/2010/main" val="1400528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1.48148E-6 L 0.43034 -0.00694 " pathEditMode="relative" rAng="0" ptsTypes="AA">
                                      <p:cBhvr>
                                        <p:cTn id="6" dur="2000" fill="hold"/>
                                        <p:tgtEl>
                                          <p:spTgt spid="4"/>
                                        </p:tgtEl>
                                        <p:attrNameLst>
                                          <p:attrName>ppt_x</p:attrName>
                                          <p:attrName>ppt_y</p:attrName>
                                        </p:attrNameLst>
                                      </p:cBhvr>
                                      <p:rCtr x="21367" y="-556"/>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200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repeatCount="2000"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EC2F30C4-35E0-B5AD-C673-7A899862E7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275" y="0"/>
            <a:ext cx="11677649" cy="6724649"/>
          </a:xfrm>
          <a:prstGeom prst="rect">
            <a:avLst/>
          </a:prstGeom>
        </p:spPr>
      </p:pic>
      <p:pic>
        <p:nvPicPr>
          <p:cNvPr id="11" name="Picture 10" descr="A picture containing vector graphics, toy&#10;&#10;Description automatically generated">
            <a:extLst>
              <a:ext uri="{FF2B5EF4-FFF2-40B4-BE49-F238E27FC236}">
                <a16:creationId xmlns:a16="http://schemas.microsoft.com/office/drawing/2014/main" id="{6A3DF6B8-A28E-B1C7-6BF7-7E4C0D4969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41269" y="4181475"/>
            <a:ext cx="2701844" cy="2701844"/>
          </a:xfrm>
          <a:prstGeom prst="rect">
            <a:avLst/>
          </a:prstGeom>
        </p:spPr>
      </p:pic>
      <p:grpSp>
        <p:nvGrpSpPr>
          <p:cNvPr id="18" name="Group 17">
            <a:extLst>
              <a:ext uri="{FF2B5EF4-FFF2-40B4-BE49-F238E27FC236}">
                <a16:creationId xmlns:a16="http://schemas.microsoft.com/office/drawing/2014/main" id="{667676A3-6495-5051-2C4C-733A7947BF5A}"/>
              </a:ext>
            </a:extLst>
          </p:cNvPr>
          <p:cNvGrpSpPr/>
          <p:nvPr/>
        </p:nvGrpSpPr>
        <p:grpSpPr>
          <a:xfrm>
            <a:off x="1343815" y="409788"/>
            <a:ext cx="6057110" cy="1329047"/>
            <a:chOff x="886615" y="57363"/>
            <a:chExt cx="6057110" cy="1329047"/>
          </a:xfrm>
        </p:grpSpPr>
        <p:grpSp>
          <p:nvGrpSpPr>
            <p:cNvPr id="4" name="Group 3">
              <a:extLst>
                <a:ext uri="{FF2B5EF4-FFF2-40B4-BE49-F238E27FC236}">
                  <a16:creationId xmlns:a16="http://schemas.microsoft.com/office/drawing/2014/main" id="{46B2CDB3-A3F5-146C-7E2E-DDA734C12F78}"/>
                </a:ext>
              </a:extLst>
            </p:cNvPr>
            <p:cNvGrpSpPr/>
            <p:nvPr/>
          </p:nvGrpSpPr>
          <p:grpSpPr>
            <a:xfrm>
              <a:off x="886615" y="57363"/>
              <a:ext cx="6057110" cy="1329047"/>
              <a:chOff x="886615" y="57363"/>
              <a:chExt cx="6057110" cy="1329047"/>
            </a:xfrm>
          </p:grpSpPr>
          <p:sp>
            <p:nvSpPr>
              <p:cNvPr id="2" name="Rectangle: Rounded Corners 1">
                <a:extLst>
                  <a:ext uri="{FF2B5EF4-FFF2-40B4-BE49-F238E27FC236}">
                    <a16:creationId xmlns:a16="http://schemas.microsoft.com/office/drawing/2014/main" id="{E768220B-A70B-45AB-12F2-FE6D5BD64594}"/>
                  </a:ext>
                </a:extLst>
              </p:cNvPr>
              <p:cNvSpPr/>
              <p:nvPr/>
            </p:nvSpPr>
            <p:spPr>
              <a:xfrm>
                <a:off x="1426717" y="562363"/>
                <a:ext cx="5517008" cy="760418"/>
              </a:xfrm>
              <a:custGeom>
                <a:avLst/>
                <a:gdLst>
                  <a:gd name="connsiteX0" fmla="*/ 0 w 5517008"/>
                  <a:gd name="connsiteY0" fmla="*/ 126739 h 760418"/>
                  <a:gd name="connsiteX1" fmla="*/ 126739 w 5517008"/>
                  <a:gd name="connsiteY1" fmla="*/ 0 h 760418"/>
                  <a:gd name="connsiteX2" fmla="*/ 679410 w 5517008"/>
                  <a:gd name="connsiteY2" fmla="*/ 0 h 760418"/>
                  <a:gd name="connsiteX3" fmla="*/ 1284716 w 5517008"/>
                  <a:gd name="connsiteY3" fmla="*/ 0 h 760418"/>
                  <a:gd name="connsiteX4" fmla="*/ 1784751 w 5517008"/>
                  <a:gd name="connsiteY4" fmla="*/ 0 h 760418"/>
                  <a:gd name="connsiteX5" fmla="*/ 2442692 w 5517008"/>
                  <a:gd name="connsiteY5" fmla="*/ 0 h 760418"/>
                  <a:gd name="connsiteX6" fmla="*/ 3153269 w 5517008"/>
                  <a:gd name="connsiteY6" fmla="*/ 0 h 760418"/>
                  <a:gd name="connsiteX7" fmla="*/ 3811210 w 5517008"/>
                  <a:gd name="connsiteY7" fmla="*/ 0 h 760418"/>
                  <a:gd name="connsiteX8" fmla="*/ 4521787 w 5517008"/>
                  <a:gd name="connsiteY8" fmla="*/ 0 h 760418"/>
                  <a:gd name="connsiteX9" fmla="*/ 5390269 w 5517008"/>
                  <a:gd name="connsiteY9" fmla="*/ 0 h 760418"/>
                  <a:gd name="connsiteX10" fmla="*/ 5517008 w 5517008"/>
                  <a:gd name="connsiteY10" fmla="*/ 126739 h 760418"/>
                  <a:gd name="connsiteX11" fmla="*/ 5517008 w 5517008"/>
                  <a:gd name="connsiteY11" fmla="*/ 633679 h 760418"/>
                  <a:gd name="connsiteX12" fmla="*/ 5390269 w 5517008"/>
                  <a:gd name="connsiteY12" fmla="*/ 760418 h 760418"/>
                  <a:gd name="connsiteX13" fmla="*/ 4627057 w 5517008"/>
                  <a:gd name="connsiteY13" fmla="*/ 760418 h 760418"/>
                  <a:gd name="connsiteX14" fmla="*/ 4127022 w 5517008"/>
                  <a:gd name="connsiteY14" fmla="*/ 760418 h 760418"/>
                  <a:gd name="connsiteX15" fmla="*/ 3363810 w 5517008"/>
                  <a:gd name="connsiteY15" fmla="*/ 760418 h 760418"/>
                  <a:gd name="connsiteX16" fmla="*/ 2600598 w 5517008"/>
                  <a:gd name="connsiteY16" fmla="*/ 760418 h 760418"/>
                  <a:gd name="connsiteX17" fmla="*/ 1837386 w 5517008"/>
                  <a:gd name="connsiteY17" fmla="*/ 760418 h 760418"/>
                  <a:gd name="connsiteX18" fmla="*/ 1179445 w 5517008"/>
                  <a:gd name="connsiteY18" fmla="*/ 760418 h 760418"/>
                  <a:gd name="connsiteX19" fmla="*/ 126739 w 5517008"/>
                  <a:gd name="connsiteY19" fmla="*/ 760418 h 760418"/>
                  <a:gd name="connsiteX20" fmla="*/ 0 w 5517008"/>
                  <a:gd name="connsiteY20" fmla="*/ 633679 h 760418"/>
                  <a:gd name="connsiteX21" fmla="*/ 0 w 5517008"/>
                  <a:gd name="connsiteY21" fmla="*/ 126739 h 7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7008" h="760418" fill="none" extrusionOk="0">
                    <a:moveTo>
                      <a:pt x="0" y="126739"/>
                    </a:moveTo>
                    <a:cubicBezTo>
                      <a:pt x="1883" y="63570"/>
                      <a:pt x="60730" y="-2708"/>
                      <a:pt x="126739" y="0"/>
                    </a:cubicBezTo>
                    <a:cubicBezTo>
                      <a:pt x="254396" y="15120"/>
                      <a:pt x="547815" y="12085"/>
                      <a:pt x="679410" y="0"/>
                    </a:cubicBezTo>
                    <a:cubicBezTo>
                      <a:pt x="811005" y="-12085"/>
                      <a:pt x="1135812" y="-7721"/>
                      <a:pt x="1284716" y="0"/>
                    </a:cubicBezTo>
                    <a:cubicBezTo>
                      <a:pt x="1433620" y="7721"/>
                      <a:pt x="1642016" y="-20074"/>
                      <a:pt x="1784751" y="0"/>
                    </a:cubicBezTo>
                    <a:cubicBezTo>
                      <a:pt x="1927486" y="20074"/>
                      <a:pt x="2299921" y="28611"/>
                      <a:pt x="2442692" y="0"/>
                    </a:cubicBezTo>
                    <a:cubicBezTo>
                      <a:pt x="2585463" y="-28611"/>
                      <a:pt x="2855392" y="-3687"/>
                      <a:pt x="3153269" y="0"/>
                    </a:cubicBezTo>
                    <a:cubicBezTo>
                      <a:pt x="3451146" y="3687"/>
                      <a:pt x="3491363" y="-8324"/>
                      <a:pt x="3811210" y="0"/>
                    </a:cubicBezTo>
                    <a:cubicBezTo>
                      <a:pt x="4131057" y="8324"/>
                      <a:pt x="4225271" y="-22052"/>
                      <a:pt x="4521787" y="0"/>
                    </a:cubicBezTo>
                    <a:cubicBezTo>
                      <a:pt x="4818303" y="22052"/>
                      <a:pt x="5206129" y="-15405"/>
                      <a:pt x="5390269" y="0"/>
                    </a:cubicBezTo>
                    <a:cubicBezTo>
                      <a:pt x="5462446" y="1218"/>
                      <a:pt x="5518925" y="56077"/>
                      <a:pt x="5517008" y="126739"/>
                    </a:cubicBezTo>
                    <a:cubicBezTo>
                      <a:pt x="5518794" y="349107"/>
                      <a:pt x="5526525" y="503249"/>
                      <a:pt x="5517008" y="633679"/>
                    </a:cubicBezTo>
                    <a:cubicBezTo>
                      <a:pt x="5523144" y="692275"/>
                      <a:pt x="5446569" y="751316"/>
                      <a:pt x="5390269" y="760418"/>
                    </a:cubicBezTo>
                    <a:cubicBezTo>
                      <a:pt x="5233835" y="741551"/>
                      <a:pt x="4955423" y="794740"/>
                      <a:pt x="4627057" y="760418"/>
                    </a:cubicBezTo>
                    <a:cubicBezTo>
                      <a:pt x="4298691" y="726096"/>
                      <a:pt x="4367259" y="782063"/>
                      <a:pt x="4127022" y="760418"/>
                    </a:cubicBezTo>
                    <a:cubicBezTo>
                      <a:pt x="3886786" y="738773"/>
                      <a:pt x="3656690" y="795575"/>
                      <a:pt x="3363810" y="760418"/>
                    </a:cubicBezTo>
                    <a:cubicBezTo>
                      <a:pt x="3070930" y="725261"/>
                      <a:pt x="2856973" y="794091"/>
                      <a:pt x="2600598" y="760418"/>
                    </a:cubicBezTo>
                    <a:cubicBezTo>
                      <a:pt x="2344223" y="726745"/>
                      <a:pt x="2188833" y="750083"/>
                      <a:pt x="1837386" y="760418"/>
                    </a:cubicBezTo>
                    <a:cubicBezTo>
                      <a:pt x="1485939" y="770753"/>
                      <a:pt x="1346725" y="762273"/>
                      <a:pt x="1179445" y="760418"/>
                    </a:cubicBezTo>
                    <a:cubicBezTo>
                      <a:pt x="1012165" y="758563"/>
                      <a:pt x="476964" y="721895"/>
                      <a:pt x="126739" y="760418"/>
                    </a:cubicBezTo>
                    <a:cubicBezTo>
                      <a:pt x="60857" y="753583"/>
                      <a:pt x="5356" y="719007"/>
                      <a:pt x="0" y="633679"/>
                    </a:cubicBezTo>
                    <a:cubicBezTo>
                      <a:pt x="-9642" y="385724"/>
                      <a:pt x="18140" y="333866"/>
                      <a:pt x="0" y="126739"/>
                    </a:cubicBezTo>
                    <a:close/>
                  </a:path>
                  <a:path w="5517008" h="760418" stroke="0" extrusionOk="0">
                    <a:moveTo>
                      <a:pt x="0" y="126739"/>
                    </a:moveTo>
                    <a:cubicBezTo>
                      <a:pt x="-9858" y="59214"/>
                      <a:pt x="54740" y="15622"/>
                      <a:pt x="126739" y="0"/>
                    </a:cubicBezTo>
                    <a:cubicBezTo>
                      <a:pt x="294306" y="23110"/>
                      <a:pt x="580005" y="-16697"/>
                      <a:pt x="784680" y="0"/>
                    </a:cubicBezTo>
                    <a:cubicBezTo>
                      <a:pt x="989355" y="16697"/>
                      <a:pt x="1242525" y="-15729"/>
                      <a:pt x="1442622" y="0"/>
                    </a:cubicBezTo>
                    <a:cubicBezTo>
                      <a:pt x="1642719" y="15729"/>
                      <a:pt x="1829015" y="20687"/>
                      <a:pt x="2100563" y="0"/>
                    </a:cubicBezTo>
                    <a:cubicBezTo>
                      <a:pt x="2372111" y="-20687"/>
                      <a:pt x="2546426" y="-17980"/>
                      <a:pt x="2863775" y="0"/>
                    </a:cubicBezTo>
                    <a:cubicBezTo>
                      <a:pt x="3181124" y="17980"/>
                      <a:pt x="3302801" y="12864"/>
                      <a:pt x="3416445" y="0"/>
                    </a:cubicBezTo>
                    <a:cubicBezTo>
                      <a:pt x="3530089" y="-12864"/>
                      <a:pt x="3874264" y="15350"/>
                      <a:pt x="4127022" y="0"/>
                    </a:cubicBezTo>
                    <a:cubicBezTo>
                      <a:pt x="4379780" y="-15350"/>
                      <a:pt x="5112223" y="41556"/>
                      <a:pt x="5390269" y="0"/>
                    </a:cubicBezTo>
                    <a:cubicBezTo>
                      <a:pt x="5458212" y="-8149"/>
                      <a:pt x="5513652" y="69303"/>
                      <a:pt x="5517008" y="126739"/>
                    </a:cubicBezTo>
                    <a:cubicBezTo>
                      <a:pt x="5541065" y="228866"/>
                      <a:pt x="5526829" y="504113"/>
                      <a:pt x="5517008" y="633679"/>
                    </a:cubicBezTo>
                    <a:cubicBezTo>
                      <a:pt x="5518885" y="711464"/>
                      <a:pt x="5449860" y="773212"/>
                      <a:pt x="5390269" y="760418"/>
                    </a:cubicBezTo>
                    <a:cubicBezTo>
                      <a:pt x="5123344" y="770599"/>
                      <a:pt x="5018900" y="783051"/>
                      <a:pt x="4784963" y="760418"/>
                    </a:cubicBezTo>
                    <a:cubicBezTo>
                      <a:pt x="4551026" y="737785"/>
                      <a:pt x="4389922" y="771948"/>
                      <a:pt x="4021751" y="760418"/>
                    </a:cubicBezTo>
                    <a:cubicBezTo>
                      <a:pt x="3653580" y="748888"/>
                      <a:pt x="3662809" y="752587"/>
                      <a:pt x="3363810" y="760418"/>
                    </a:cubicBezTo>
                    <a:cubicBezTo>
                      <a:pt x="3064811" y="768249"/>
                      <a:pt x="2841827" y="770048"/>
                      <a:pt x="2705869" y="760418"/>
                    </a:cubicBezTo>
                    <a:cubicBezTo>
                      <a:pt x="2569911" y="750788"/>
                      <a:pt x="2374409" y="770582"/>
                      <a:pt x="2047927" y="760418"/>
                    </a:cubicBezTo>
                    <a:cubicBezTo>
                      <a:pt x="1721445" y="750254"/>
                      <a:pt x="1709834" y="766352"/>
                      <a:pt x="1547892" y="760418"/>
                    </a:cubicBezTo>
                    <a:cubicBezTo>
                      <a:pt x="1385951" y="754484"/>
                      <a:pt x="1069762" y="729314"/>
                      <a:pt x="889951" y="760418"/>
                    </a:cubicBezTo>
                    <a:cubicBezTo>
                      <a:pt x="710140" y="791522"/>
                      <a:pt x="340181" y="741786"/>
                      <a:pt x="126739" y="760418"/>
                    </a:cubicBezTo>
                    <a:cubicBezTo>
                      <a:pt x="54578" y="759737"/>
                      <a:pt x="-7439" y="690870"/>
                      <a:pt x="0" y="633679"/>
                    </a:cubicBezTo>
                    <a:cubicBezTo>
                      <a:pt x="20204" y="433941"/>
                      <a:pt x="25239" y="246385"/>
                      <a:pt x="0" y="126739"/>
                    </a:cubicBezTo>
                    <a:close/>
                  </a:path>
                </a:pathLst>
              </a:custGeom>
              <a:ln w="38100">
                <a:solidFill>
                  <a:srgbClr val="7030A0"/>
                </a:solidFill>
                <a:extLst>
                  <a:ext uri="{C807C97D-BFC1-408E-A445-0C87EB9F89A2}">
                    <ask:lineSketchStyleProps xmlns:ask="http://schemas.microsoft.com/office/drawing/2018/sketchyshapes" xmln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Calibri" panose="020F0502020204030204"/>
                  </a:rPr>
                  <a:t>Đặt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rồi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0FB69CA-D9D7-1273-F09D-5CACD0CC90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17" name="Oval 16">
              <a:extLst>
                <a:ext uri="{FF2B5EF4-FFF2-40B4-BE49-F238E27FC236}">
                  <a16:creationId xmlns:a16="http://schemas.microsoft.com/office/drawing/2014/main" id="{7E0CBF6B-9ACE-8928-71A8-DB9691B264A5}"/>
                </a:ext>
              </a:extLst>
            </p:cNvPr>
            <p:cNvSpPr/>
            <p:nvPr/>
          </p:nvSpPr>
          <p:spPr>
            <a:xfrm>
              <a:off x="1803298" y="7080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pic>
        <p:nvPicPr>
          <p:cNvPr id="15" name="Picture 14">
            <a:extLst>
              <a:ext uri="{FF2B5EF4-FFF2-40B4-BE49-F238E27FC236}">
                <a16:creationId xmlns:a16="http://schemas.microsoft.com/office/drawing/2014/main" id="{4AF1647E-11DF-48F1-A218-BC848C137DA3}"/>
              </a:ext>
            </a:extLst>
          </p:cNvPr>
          <p:cNvPicPr>
            <a:picLocks noChangeAspect="1"/>
          </p:cNvPicPr>
          <p:nvPr/>
        </p:nvPicPr>
        <p:blipFill>
          <a:blip r:embed="rId6"/>
          <a:stretch>
            <a:fillRect/>
          </a:stretch>
        </p:blipFill>
        <p:spPr>
          <a:xfrm>
            <a:off x="1728787" y="2767012"/>
            <a:ext cx="8755645" cy="900113"/>
          </a:xfrm>
          <a:prstGeom prst="rect">
            <a:avLst/>
          </a:prstGeom>
        </p:spPr>
      </p:pic>
    </p:spTree>
    <p:extLst>
      <p:ext uri="{BB962C8B-B14F-4D97-AF65-F5344CB8AC3E}">
        <p14:creationId xmlns:p14="http://schemas.microsoft.com/office/powerpoint/2010/main" val="1504766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1 041 x 6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a:t>
            </a:r>
            <a:r>
              <a:rPr lang="en-US" sz="8000" spc="600" dirty="0">
                <a:solidFill>
                  <a:prstClr val="white"/>
                </a:solidFill>
                <a:latin typeface="Calibri"/>
              </a:rPr>
              <a:t>041</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485283"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6</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762211"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wipe(up)">
                                      <p:cBhvr>
                                        <p:cTn id="60" dur="500"/>
                                        <p:tgtEl>
                                          <p:spTgt spid="8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569</Words>
  <Application>Microsoft Office PowerPoint</Application>
  <PresentationFormat>Widescreen</PresentationFormat>
  <Paragraphs>106</Paragraphs>
  <Slides>26</Slides>
  <Notes>4</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#9Slide05 Phobia</vt:lpstr>
      <vt:lpstr>#9Slide07 SVNBeachwood Sans</vt:lpstr>
      <vt:lpstr>Arial</vt:lpstr>
      <vt:lpstr>Calibri</vt:lpstr>
      <vt:lpstr>Calibri Light</vt:lpstr>
      <vt:lpstr>Public Sans</vt:lpstr>
      <vt:lpstr>Satisfy</vt:lpstr>
      <vt:lpstr>SVN-Hole Hearted</vt:lpstr>
      <vt:lpstr>Times New Roman</vt:lpstr>
      <vt:lpstr>Wingdings</vt:lpstr>
      <vt:lpstr>Office Theme</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2022-11-18T10:18:45Z</dcterms:created>
  <dcterms:modified xsi:type="dcterms:W3CDTF">2023-02-23T05:08:49Z</dcterms:modified>
</cp:coreProperties>
</file>