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  <p:sldMasterId id="2147483676" r:id="rId5"/>
    <p:sldMasterId id="2147483678" r:id="rId6"/>
    <p:sldMasterId id="2147483682" r:id="rId7"/>
    <p:sldMasterId id="2147483684" r:id="rId8"/>
    <p:sldMasterId id="2147483686" r:id="rId9"/>
    <p:sldMasterId id="2147483688" r:id="rId10"/>
  </p:sldMasterIdLst>
  <p:notesMasterIdLst>
    <p:notesMasterId r:id="rId30"/>
  </p:notesMasterIdLst>
  <p:sldIdLst>
    <p:sldId id="256" r:id="rId11"/>
    <p:sldId id="282" r:id="rId12"/>
    <p:sldId id="283" r:id="rId13"/>
    <p:sldId id="284" r:id="rId14"/>
    <p:sldId id="285" r:id="rId15"/>
    <p:sldId id="277" r:id="rId16"/>
    <p:sldId id="280" r:id="rId17"/>
    <p:sldId id="258" r:id="rId18"/>
    <p:sldId id="291" r:id="rId19"/>
    <p:sldId id="278" r:id="rId20"/>
    <p:sldId id="262" r:id="rId21"/>
    <p:sldId id="281" r:id="rId22"/>
    <p:sldId id="292" r:id="rId23"/>
    <p:sldId id="279" r:id="rId24"/>
    <p:sldId id="287" r:id="rId25"/>
    <p:sldId id="288" r:id="rId26"/>
    <p:sldId id="289" r:id="rId27"/>
    <p:sldId id="290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F43-49A9-49C1-A376-B8963D0B183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A70B-1B67-4B39-B90C-7F0356A2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20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các trái đào đi đến câu hỏi. Nhấn vào chữ Khỉ con hái đào đến câu hỏi mới.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2476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trái đào quay lại trò chơi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7396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77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149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8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926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8728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226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5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B256-9997-4B25-B30D-2CCDBCD05F3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2590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113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1068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48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68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451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11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47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19.xml"/><Relationship Id="rId11" Type="http://schemas.openxmlformats.org/officeDocument/2006/relationships/slide" Target="slide16.xml"/><Relationship Id="rId5" Type="http://schemas.microsoft.com/office/2007/relationships/hdphoto" Target="../media/hdphoto1.wdp"/><Relationship Id="rId1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57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29D34D-E3AF-49D8-BE8A-EA576C8311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3392" y="1802593"/>
            <a:ext cx="8449788" cy="1859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751116" y="1212871"/>
            <a:ext cx="2864714" cy="3217616"/>
            <a:chOff x="413254" y="1190847"/>
            <a:chExt cx="2191723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6 393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2065248" y="2094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771875" y="1923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1109331" y="1934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2328531" y="2097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1109331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1381474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2600674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1403245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1664502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2840159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1631845" y="3393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4474030" y="1256414"/>
            <a:ext cx="2864714" cy="3217616"/>
            <a:chOff x="413254" y="1190847"/>
            <a:chExt cx="2191723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6 606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5788162" y="21376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4494789" y="19672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4832245" y="19781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6051445" y="21414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4832245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5104388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6290931" y="21414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5126159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5387416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6531429" y="2141450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5354759" y="34368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9F4498-2843-4C3C-AA61-85AF6D0E3A82}"/>
              </a:ext>
            </a:extLst>
          </p:cNvPr>
          <p:cNvGrpSpPr/>
          <p:nvPr/>
        </p:nvGrpSpPr>
        <p:grpSpPr>
          <a:xfrm>
            <a:off x="8186058" y="1310843"/>
            <a:ext cx="2864714" cy="3217616"/>
            <a:chOff x="413254" y="1190847"/>
            <a:chExt cx="2191723" cy="321761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A438ED-41D8-4708-94A7-EADB830FAD8C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3" name="TextBox 43">
              <a:extLst>
                <a:ext uri="{FF2B5EF4-FFF2-40B4-BE49-F238E27FC236}">
                  <a16:creationId xmlns:a16="http://schemas.microsoft.com/office/drawing/2014/main" id="{77A0824C-DCCA-411C-94C7-2030EC6AA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TextBox 49">
              <a:extLst>
                <a:ext uri="{FF2B5EF4-FFF2-40B4-BE49-F238E27FC236}">
                  <a16:creationId xmlns:a16="http://schemas.microsoft.com/office/drawing/2014/main" id="{12F4FB33-BCEE-420B-8684-959A35E1D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3 652</a:t>
              </a:r>
            </a:p>
          </p:txBody>
        </p:sp>
        <p:grpSp>
          <p:nvGrpSpPr>
            <p:cNvPr id="135" name="Group 66">
              <a:extLst>
                <a:ext uri="{FF2B5EF4-FFF2-40B4-BE49-F238E27FC236}">
                  <a16:creationId xmlns:a16="http://schemas.microsoft.com/office/drawing/2014/main" id="{A4D176FD-7459-46F9-95A9-68E301CFA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D665B7D-43AC-4540-88B1-E5F12FEFE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3C9D4FD-6B05-4125-9E15-3A9596EC3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2555208A-6C1C-469B-876C-2DE0708E8A74}"/>
              </a:ext>
            </a:extLst>
          </p:cNvPr>
          <p:cNvSpPr txBox="1"/>
          <p:nvPr/>
        </p:nvSpPr>
        <p:spPr>
          <a:xfrm>
            <a:off x="9500190" y="21920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BF91D38-0862-40DB-B054-DE8DC34EB8C8}"/>
              </a:ext>
            </a:extLst>
          </p:cNvPr>
          <p:cNvSpPr txBox="1"/>
          <p:nvPr/>
        </p:nvSpPr>
        <p:spPr>
          <a:xfrm>
            <a:off x="8544274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963FF84-B458-4F68-B372-F43408445E41}"/>
              </a:ext>
            </a:extLst>
          </p:cNvPr>
          <p:cNvSpPr txBox="1"/>
          <p:nvPr/>
        </p:nvSpPr>
        <p:spPr>
          <a:xfrm>
            <a:off x="8849073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ED02FB7-9A07-4C2F-AC47-BF29CB444447}"/>
              </a:ext>
            </a:extLst>
          </p:cNvPr>
          <p:cNvSpPr txBox="1"/>
          <p:nvPr/>
        </p:nvSpPr>
        <p:spPr>
          <a:xfrm>
            <a:off x="9763473" y="21958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912D106-74DF-456B-9815-34E9E9308549}"/>
              </a:ext>
            </a:extLst>
          </p:cNvPr>
          <p:cNvSpPr txBox="1"/>
          <p:nvPr/>
        </p:nvSpPr>
        <p:spPr>
          <a:xfrm>
            <a:off x="8849073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EAEDBED-4AFE-42DF-BF86-A85811A07AEB}"/>
              </a:ext>
            </a:extLst>
          </p:cNvPr>
          <p:cNvSpPr txBox="1"/>
          <p:nvPr/>
        </p:nvSpPr>
        <p:spPr>
          <a:xfrm>
            <a:off x="9121216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D42A9EB-B7F1-4996-9C09-1187AEE03CE8}"/>
              </a:ext>
            </a:extLst>
          </p:cNvPr>
          <p:cNvSpPr txBox="1"/>
          <p:nvPr/>
        </p:nvSpPr>
        <p:spPr>
          <a:xfrm>
            <a:off x="10002959" y="219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450310F-A68C-431B-8575-B756983CC026}"/>
              </a:ext>
            </a:extLst>
          </p:cNvPr>
          <p:cNvSpPr txBox="1"/>
          <p:nvPr/>
        </p:nvSpPr>
        <p:spPr>
          <a:xfrm>
            <a:off x="9110330" y="2957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9A59C-CA5A-4328-893E-9B78AF74091E}"/>
              </a:ext>
            </a:extLst>
          </p:cNvPr>
          <p:cNvSpPr txBox="1"/>
          <p:nvPr/>
        </p:nvSpPr>
        <p:spPr>
          <a:xfrm>
            <a:off x="468086" y="664029"/>
            <a:ext cx="1111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nhà máy sản xuất được 4575 bánh răng trong 5 ngày. Hỏi mỗi ngày nhà máy sản xuất được bao nhiêu báng răng? Biết rằng số bánh răng sản xuất được trong mỗi ngày như nhau.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D234F-ABC1-45D9-9DBD-AFA0425D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360" y="1730829"/>
            <a:ext cx="2641851" cy="2003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06B774-E922-495A-9F0A-F440B3DE58C7}"/>
              </a:ext>
            </a:extLst>
          </p:cNvPr>
          <p:cNvSpPr txBox="1"/>
          <p:nvPr/>
        </p:nvSpPr>
        <p:spPr>
          <a:xfrm>
            <a:off x="478971" y="2318657"/>
            <a:ext cx="8665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xuất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mỗi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4 575 : 5 = 915 (bánh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: 915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EA7F956-19E4-4632-847B-856DD10C4CD4}"/>
              </a:ext>
            </a:extLst>
          </p:cNvPr>
          <p:cNvSpPr txBox="1"/>
          <p:nvPr/>
        </p:nvSpPr>
        <p:spPr>
          <a:xfrm>
            <a:off x="942607" y="51688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828FC8-5EAE-4B0A-A227-A2CE04014BC8}"/>
              </a:ext>
            </a:extLst>
          </p:cNvPr>
          <p:cNvGrpSpPr/>
          <p:nvPr/>
        </p:nvGrpSpPr>
        <p:grpSpPr>
          <a:xfrm>
            <a:off x="1926771" y="664029"/>
            <a:ext cx="9895115" cy="2318656"/>
            <a:chOff x="1926771" y="664029"/>
            <a:chExt cx="9895115" cy="23186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BBB5DF-88F0-4CA5-BEFB-32C1E053BE34}"/>
                </a:ext>
              </a:extLst>
            </p:cNvPr>
            <p:cNvSpPr txBox="1"/>
            <p:nvPr/>
          </p:nvSpPr>
          <p:spPr>
            <a:xfrm>
              <a:off x="1926771" y="664029"/>
              <a:ext cx="989511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nuôi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4 500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Trang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b)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2B952-80B0-421C-8241-E711ACF4D986}"/>
                </a:ext>
              </a:extLst>
            </p:cNvPr>
            <p:cNvSpPr/>
            <p:nvPr/>
          </p:nvSpPr>
          <p:spPr>
            <a:xfrm>
              <a:off x="5747657" y="1970314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D347A6-94AE-4289-818E-A1B675C11B97}"/>
                </a:ext>
              </a:extLst>
            </p:cNvPr>
            <p:cNvSpPr/>
            <p:nvPr/>
          </p:nvSpPr>
          <p:spPr>
            <a:xfrm>
              <a:off x="5747657" y="2525485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804" y="3755570"/>
            <a:ext cx="4432519" cy="25350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315686" y="3407229"/>
            <a:ext cx="7010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Trang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4 500 : 3 = 1 500 (con)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4 500 + 1 500 = 6 000 (con)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</a:t>
            </a: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1 500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con; b</a:t>
            </a: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6 000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</a:t>
            </a:r>
          </a:p>
        </p:txBody>
      </p: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339" y="931695"/>
            <a:ext cx="9199661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6" action="ppaction://hlinksldjump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52" y="2866392"/>
            <a:ext cx="627307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19" y="595998"/>
            <a:ext cx="3657917" cy="364978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2290" y="2532592"/>
            <a:ext cx="2949573" cy="25346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8588" y="1127060"/>
            <a:ext cx="3568501" cy="3568501"/>
          </a:xfrm>
          <a:prstGeom prst="rect">
            <a:avLst/>
          </a:prstGeom>
        </p:spPr>
      </p:pic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6808" y="284357"/>
            <a:ext cx="586486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8025E-6 L 0.4375 0.3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420757" y="159687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246714" y="3209146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1 305 : 3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1817490" y="4088219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435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597" y="32084"/>
            <a:ext cx="5007881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44" y="-597741"/>
            <a:ext cx="6971911" cy="73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7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672" y="-718554"/>
            <a:ext cx="4188308" cy="4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602852" y="1399019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329629" y="-144379"/>
            <a:ext cx="3783263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05" y="-1694933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7001" y="673995"/>
            <a:ext cx="3178324" cy="2731245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AE594DE7-D321-4FA7-945F-A665F5FDA8A0}"/>
              </a:ext>
            </a:extLst>
          </p:cNvPr>
          <p:cNvSpPr txBox="1">
            <a:spLocks/>
          </p:cNvSpPr>
          <p:nvPr/>
        </p:nvSpPr>
        <p:spPr>
          <a:xfrm>
            <a:off x="2366457" y="2784603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6 406: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EA62C648-E4B4-4133-BD54-8EA487475765}"/>
              </a:ext>
            </a:extLst>
          </p:cNvPr>
          <p:cNvSpPr txBox="1">
            <a:spLocks/>
          </p:cNvSpPr>
          <p:nvPr/>
        </p:nvSpPr>
        <p:spPr>
          <a:xfrm>
            <a:off x="1937233" y="3663676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3 203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9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161463" y="95626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707632" y="-396564"/>
            <a:ext cx="3692467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100" y="-1852750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057" y="-485830"/>
            <a:ext cx="4129773" cy="4129773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981E1E20-FD8B-43C5-BE6C-375E71D4FD7C}"/>
              </a:ext>
            </a:extLst>
          </p:cNvPr>
          <p:cNvSpPr txBox="1">
            <a:spLocks/>
          </p:cNvSpPr>
          <p:nvPr/>
        </p:nvSpPr>
        <p:spPr>
          <a:xfrm>
            <a:off x="2214057" y="2207660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2 430 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D608E20D-9D91-4261-ADF7-47BD36C57E4D}"/>
              </a:ext>
            </a:extLst>
          </p:cNvPr>
          <p:cNvSpPr txBox="1">
            <a:spLocks/>
          </p:cNvSpPr>
          <p:nvPr/>
        </p:nvSpPr>
        <p:spPr>
          <a:xfrm>
            <a:off x="1784833" y="3086733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1 215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66;p25">
            <a:extLst>
              <a:ext uri="{FF2B5EF4-FFF2-40B4-BE49-F238E27FC236}">
                <a16:creationId xmlns:a16="http://schemas.microsoft.com/office/drawing/2014/main" id="{5B1A2635-4480-45C7-8813-780BF7C9970C}"/>
              </a:ext>
            </a:extLst>
          </p:cNvPr>
          <p:cNvGrpSpPr/>
          <p:nvPr/>
        </p:nvGrpSpPr>
        <p:grpSpPr>
          <a:xfrm>
            <a:off x="1776248" y="564493"/>
            <a:ext cx="809298" cy="903888"/>
            <a:chOff x="3688121" y="2981594"/>
            <a:chExt cx="3319085" cy="3319078"/>
          </a:xfrm>
        </p:grpSpPr>
        <p:sp>
          <p:nvSpPr>
            <p:cNvPr id="11" name="Google Shape;767;p25">
              <a:extLst>
                <a:ext uri="{FF2B5EF4-FFF2-40B4-BE49-F238E27FC236}">
                  <a16:creationId xmlns:a16="http://schemas.microsoft.com/office/drawing/2014/main" id="{03EF39FD-9789-4F6F-AE79-3ABEFA53D7E4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68;p25">
              <a:extLst>
                <a:ext uri="{FF2B5EF4-FFF2-40B4-BE49-F238E27FC236}">
                  <a16:creationId xmlns:a16="http://schemas.microsoft.com/office/drawing/2014/main" id="{E2FED88D-37FC-47D9-90A5-AA1C4C710290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769;p25">
              <a:extLst>
                <a:ext uri="{FF2B5EF4-FFF2-40B4-BE49-F238E27FC236}">
                  <a16:creationId xmlns:a16="http://schemas.microsoft.com/office/drawing/2014/main" id="{7D315E66-F1D5-4862-8A2E-71C1741205D6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21" name="Google Shape;770;p25">
                <a:extLst>
                  <a:ext uri="{FF2B5EF4-FFF2-40B4-BE49-F238E27FC236}">
                    <a16:creationId xmlns:a16="http://schemas.microsoft.com/office/drawing/2014/main" id="{D5B98227-A27F-48A8-AE74-36E53BC23086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71;p25">
                <a:extLst>
                  <a:ext uri="{FF2B5EF4-FFF2-40B4-BE49-F238E27FC236}">
                    <a16:creationId xmlns:a16="http://schemas.microsoft.com/office/drawing/2014/main" id="{DA5B206C-42CC-430B-A595-19CA785CA059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772;p25">
              <a:extLst>
                <a:ext uri="{FF2B5EF4-FFF2-40B4-BE49-F238E27FC236}">
                  <a16:creationId xmlns:a16="http://schemas.microsoft.com/office/drawing/2014/main" id="{D3403DE6-78E8-4BC6-B29B-7299BEE7B542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19" name="Google Shape;773;p25">
                <a:extLst>
                  <a:ext uri="{FF2B5EF4-FFF2-40B4-BE49-F238E27FC236}">
                    <a16:creationId xmlns:a16="http://schemas.microsoft.com/office/drawing/2014/main" id="{69D3A2BC-5012-45E6-8BC6-25A00F6BA9AF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4;p25">
                <a:extLst>
                  <a:ext uri="{FF2B5EF4-FFF2-40B4-BE49-F238E27FC236}">
                    <a16:creationId xmlns:a16="http://schemas.microsoft.com/office/drawing/2014/main" id="{CAC5FF45-4179-4583-989E-2F3787D77DEB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775;p25">
              <a:extLst>
                <a:ext uri="{FF2B5EF4-FFF2-40B4-BE49-F238E27FC236}">
                  <a16:creationId xmlns:a16="http://schemas.microsoft.com/office/drawing/2014/main" id="{45217EEA-66EE-42D1-A03D-FE418F6D44D4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776;p25">
              <a:extLst>
                <a:ext uri="{FF2B5EF4-FFF2-40B4-BE49-F238E27FC236}">
                  <a16:creationId xmlns:a16="http://schemas.microsoft.com/office/drawing/2014/main" id="{52044049-0AE7-4E5D-B29D-1508E75AA0D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777;p25">
              <a:extLst>
                <a:ext uri="{FF2B5EF4-FFF2-40B4-BE49-F238E27FC236}">
                  <a16:creationId xmlns:a16="http://schemas.microsoft.com/office/drawing/2014/main" id="{E00A07FC-76CE-46BC-98BF-216A02283063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778;p25">
              <a:extLst>
                <a:ext uri="{FF2B5EF4-FFF2-40B4-BE49-F238E27FC236}">
                  <a16:creationId xmlns:a16="http://schemas.microsoft.com/office/drawing/2014/main" id="{46DC5C1E-F8A1-408C-8562-67C308C5C26A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BC41E08-EF8E-4BC6-8081-A81C6F8651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58" y="2585545"/>
            <a:ext cx="830804" cy="872358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2199A3-234B-4DDE-B13E-E1500D46B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14" y="1188106"/>
            <a:ext cx="8504657" cy="4133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2CFD8-9CE1-491C-B551-CA5761966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67" y="3724384"/>
            <a:ext cx="7157324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9104" y="1177877"/>
            <a:ext cx="10145171" cy="1000179"/>
            <a:chOff x="1178806" y="447223"/>
            <a:chExt cx="10131100" cy="1533546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4513785" y="447223"/>
              <a:ext cx="6708322" cy="1278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1 022 x 6 = ?</a:t>
              </a:r>
              <a:endParaRPr lang="en-US" sz="44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6 132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6 232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6 332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8887" y="1196527"/>
            <a:ext cx="10145388" cy="981529"/>
            <a:chOff x="1178590" y="475819"/>
            <a:chExt cx="10131316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78590" y="564060"/>
              <a:ext cx="10043515" cy="141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5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1 225 x 3 = ?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3 775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3 575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3 675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kern="0" dirty="0">
                  <a:solidFill>
                    <a:srgbClr val="FFFBF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2 006 x 4 = ?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8 124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8 024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8 224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5557" y="174040"/>
            <a:ext cx="193329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huống</a:t>
            </a:r>
            <a:endParaRPr lang="en-US" sz="280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91137" y="506420"/>
            <a:ext cx="9487206" cy="11540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“Bạn Rô-bốt đi làm thêm ở nhà máy sản xuất bút chì. Bạn ấy phụ trách đóng gói bút chì. Số bút chì sản xuất được là 6 408 cái phải đem chia đều vào 2 thùng. Hỏi mỗi thùng có bao nhiêu chiếc bút chì?”</a:t>
            </a:r>
            <a:endParaRPr lang="en-US" sz="2800" b="1" dirty="0">
              <a:solidFill>
                <a:srgbClr val="C0000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D0DDBE-3D97-4E62-BE44-1F1D16950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255" y="2093867"/>
            <a:ext cx="7786145" cy="34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1701006"/>
            <a:ext cx="16495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6 408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>
                <a:latin typeface="+mj-lt"/>
                <a:cs typeface="Arial" panose="020B0604020202020204" pitchFamily="34" charset="0"/>
              </a:rPr>
              <a:t> 4;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4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5" y="5753128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+mj-lt"/>
                <a:cs typeface="Arial" panose="020B0604020202020204" pitchFamily="34" charset="0"/>
              </a:rPr>
              <a:t>6 408 : 2  = 3 204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0; 0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2623457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6 408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8; 8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8, 8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7" y="1701006"/>
            <a:ext cx="1121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1 275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5"/>
            <a:ext cx="1045599" cy="1690944"/>
            <a:chOff x="2299" y="1252"/>
            <a:chExt cx="438" cy="77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>
              <a:off x="2304" y="1252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567" y="210909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979" y="210806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7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848" y="24998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981" y="2502789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38836" y="5056442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1 275 : 3 = 425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87" y="2872302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15; 15 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15, 15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428999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1 275 : 3 = ?</a:t>
            </a:r>
          </a:p>
        </p:txBody>
      </p:sp>
    </p:spTree>
    <p:extLst>
      <p:ext uri="{BB962C8B-B14F-4D97-AF65-F5344CB8AC3E}">
        <p14:creationId xmlns:p14="http://schemas.microsoft.com/office/powerpoint/2010/main" val="786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 animBg="1"/>
      <p:bldP spid="60" grpId="0"/>
      <p:bldP spid="61" grpId="0"/>
      <p:bldP spid="64" grpId="0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642</Words>
  <Application>Microsoft Office PowerPoint</Application>
  <PresentationFormat>Widescreen</PresentationFormat>
  <Paragraphs>131</Paragraphs>
  <Slides>19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#9Slide05 SVNEgregio Script</vt:lpstr>
      <vt:lpstr>#9Slide06 SVNAdeline</vt:lpstr>
      <vt:lpstr>#9Slide07 HoneyCream</vt:lpstr>
      <vt:lpstr>Aldrich</vt:lpstr>
      <vt:lpstr>Comfortaa</vt:lpstr>
      <vt:lpstr>Holtwood One SC</vt:lpstr>
      <vt:lpstr>字魂131号-酷乐潮玩体</vt:lpstr>
      <vt:lpstr>Abril Fatface</vt:lpstr>
      <vt:lpstr>Arial</vt:lpstr>
      <vt:lpstr>Calibri</vt:lpstr>
      <vt:lpstr>Calibri Light</vt:lpstr>
      <vt:lpstr>Cambria</vt:lpstr>
      <vt:lpstr>Fredoka One</vt:lpstr>
      <vt:lpstr>Tahoma</vt:lpstr>
      <vt:lpstr>Office Theme</vt:lpstr>
      <vt:lpstr>Office 主题</vt:lpstr>
      <vt:lpstr>SlidesMania</vt:lpstr>
      <vt:lpstr>1_SlidesMania</vt:lpstr>
      <vt:lpstr>2_SlidesMania</vt:lpstr>
      <vt:lpstr>3_SlidesMania</vt:lpstr>
      <vt:lpstr>1_Math Lesson by Slidesgo</vt:lpstr>
      <vt:lpstr>2_Math Lesson by Slidesgo</vt:lpstr>
      <vt:lpstr>3_Math Lesson by Slidesgo</vt:lpstr>
      <vt:lpstr>4_Math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Thao Tran</cp:lastModifiedBy>
  <cp:revision>73</cp:revision>
  <dcterms:created xsi:type="dcterms:W3CDTF">2022-10-27T08:36:44Z</dcterms:created>
  <dcterms:modified xsi:type="dcterms:W3CDTF">2023-01-12T06:53:26Z</dcterms:modified>
</cp:coreProperties>
</file>