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99" r:id="rId3"/>
  </p:sldMasterIdLst>
  <p:notesMasterIdLst>
    <p:notesMasterId r:id="rId14"/>
  </p:notesMasterIdLst>
  <p:sldIdLst>
    <p:sldId id="280" r:id="rId4"/>
    <p:sldId id="287" r:id="rId5"/>
    <p:sldId id="286" r:id="rId6"/>
    <p:sldId id="288" r:id="rId7"/>
    <p:sldId id="279" r:id="rId8"/>
    <p:sldId id="291" r:id="rId9"/>
    <p:sldId id="292" r:id="rId10"/>
    <p:sldId id="293" r:id="rId11"/>
    <p:sldId id="290"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10/02/2023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068359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781449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425675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2847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39026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24640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390033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3320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551138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611580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744570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067373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2465380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1A7980-9B64-470E-B5BF-E0BC15569E5E}" type="datetimeFigureOut">
              <a:rPr lang="en-US" smtClean="0"/>
              <a:t>10/02/2023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08180F-7BEC-4E49-970D-E086EBE3117A}" type="slidenum">
              <a:rPr lang="en-US" smtClean="0"/>
              <a:t>‹#›</a:t>
            </a:fld>
            <a:endParaRPr lang="en-US"/>
          </a:p>
        </p:txBody>
      </p:sp>
    </p:spTree>
    <p:extLst>
      <p:ext uri="{BB962C8B-B14F-4D97-AF65-F5344CB8AC3E}">
        <p14:creationId xmlns:p14="http://schemas.microsoft.com/office/powerpoint/2010/main" val="1351843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115704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8745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58042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9414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35068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2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192851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1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910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0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275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9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48648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8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8511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79266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6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203773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5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305693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4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88062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标题幻灯片">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0738339" y="0"/>
            <a:ext cx="2110154" cy="523220"/>
          </a:xfrm>
          <a:prstGeom prst="rect">
            <a:avLst/>
          </a:prstGeom>
          <a:noFill/>
        </p:spPr>
        <p:txBody>
          <a:bodyPr wrap="square" rtlCol="0">
            <a:spAutoFit/>
          </a:bodyPr>
          <a:lstStyle/>
          <a:p>
            <a:r>
              <a:rPr lang="en-US" sz="2800" dirty="0" err="1">
                <a:solidFill>
                  <a:schemeClr val="bg2">
                    <a:lumMod val="90000"/>
                  </a:schemeClr>
                </a:solidFill>
                <a:latin typeface="#9Slide07 SVNMomento" panose="00000500000000000000" pitchFamily="2" charset="0"/>
              </a:rPr>
              <a:t>Măng</a:t>
            </a:r>
            <a:r>
              <a:rPr lang="en-US" sz="2800" baseline="0" dirty="0">
                <a:solidFill>
                  <a:schemeClr val="bg2">
                    <a:lumMod val="90000"/>
                  </a:schemeClr>
                </a:solidFill>
                <a:latin typeface="#9Slide07 SVNMomento" panose="00000500000000000000" pitchFamily="2" charset="0"/>
              </a:rPr>
              <a:t> Non</a:t>
            </a:r>
            <a:endParaRPr lang="en-US" sz="2800" dirty="0">
              <a:solidFill>
                <a:schemeClr val="bg2">
                  <a:lumMod val="90000"/>
                </a:schemeClr>
              </a:solidFill>
              <a:latin typeface="#9Slide07 SVNMomento" panose="00000500000000000000" pitchFamily="2" charset="0"/>
            </a:endParaRPr>
          </a:p>
        </p:txBody>
      </p:sp>
    </p:spTree>
    <p:extLst>
      <p:ext uri="{BB962C8B-B14F-4D97-AF65-F5344CB8AC3E}">
        <p14:creationId xmlns:p14="http://schemas.microsoft.com/office/powerpoint/2010/main" val="147825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401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341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09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5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25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565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018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38" Type="http://schemas.openxmlformats.org/officeDocument/2006/relationships/image" Target="../media/image4.jpeg"/><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theme" Target="../theme/theme3.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pic>
        <p:nvPicPr>
          <p:cNvPr id="12" name="Picture 11" descr="A picture containing shape&#10;&#10;Description automatically generated">
            <a:extLst>
              <a:ext uri="{FF2B5EF4-FFF2-40B4-BE49-F238E27FC236}">
                <a16:creationId xmlns:a16="http://schemas.microsoft.com/office/drawing/2014/main" id="{AEF5A1E5-1DB1-41C3-B789-2C4C3CA47AF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315ED9E4-B2D7-464C-9B2D-472EBF0439C4}"/>
              </a:ext>
            </a:extLst>
          </p:cNvPr>
          <p:cNvPicPr>
            <a:picLocks noChangeAspect="1"/>
          </p:cNvPicPr>
          <p:nvPr userDrawn="1"/>
        </p:nvPicPr>
        <p:blipFill>
          <a:blip r:embed="rId38" cstate="hqprint">
            <a:extLst>
              <a:ext uri="{28A0092B-C50C-407E-A947-70E740481C1C}">
                <a14:useLocalDpi xmlns:a14="http://schemas.microsoft.com/office/drawing/2010/main" val="0"/>
              </a:ext>
            </a:extLst>
          </a:blip>
          <a:stretch>
            <a:fillRect/>
          </a:stretch>
        </p:blipFill>
        <p:spPr>
          <a:xfrm>
            <a:off x="-1466849" y="200024"/>
            <a:ext cx="1190624" cy="1190624"/>
          </a:xfrm>
          <a:prstGeom prst="rect">
            <a:avLst/>
          </a:prstGeom>
        </p:spPr>
      </p:pic>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3795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33" r:id="rId30"/>
    <p:sldLayoutId id="2147483734" r:id="rId31"/>
    <p:sldLayoutId id="2147483735" r:id="rId32"/>
    <p:sldLayoutId id="2147483736" r:id="rId33"/>
    <p:sldLayoutId id="2147483737" r:id="rId34"/>
    <p:sldLayoutId id="2147483738" r:id="rId35"/>
    <p:sldLayoutId id="2147483739"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4.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619" t="24971" r="16786"/>
          <a:stretch/>
        </p:blipFill>
        <p:spPr>
          <a:xfrm flipH="1">
            <a:off x="1478645" y="3705225"/>
            <a:ext cx="4900423" cy="3152614"/>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35" name="文本框 34">
            <a:extLst>
              <a:ext uri="{FF2B5EF4-FFF2-40B4-BE49-F238E27FC236}">
                <a16:creationId xmlns:a16="http://schemas.microsoft.com/office/drawing/2014/main" id="{7BC6B6DE-F737-2C5F-6755-77386D2EE19B}"/>
              </a:ext>
            </a:extLst>
          </p:cNvPr>
          <p:cNvSpPr txBox="1"/>
          <p:nvPr/>
        </p:nvSpPr>
        <p:spPr>
          <a:xfrm>
            <a:off x="-114789" y="429613"/>
            <a:ext cx="4876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TOÁN</a:t>
            </a:r>
            <a:endParaRPr kumimoji="0" lang="zh-CN" altLang="en-US" sz="4000" b="1" i="0" u="none" strike="noStrike" kern="1200" cap="none" spc="0" normalizeH="0" baseline="0" noProof="0" dirty="0">
              <a:ln>
                <a:noFill/>
              </a:ln>
              <a:solidFill>
                <a:srgbClr val="00B0F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pic>
        <p:nvPicPr>
          <p:cNvPr id="2" name="Picture 1">
            <a:extLst>
              <a:ext uri="{FF2B5EF4-FFF2-40B4-BE49-F238E27FC236}">
                <a16:creationId xmlns:a16="http://schemas.microsoft.com/office/drawing/2014/main" id="{4E512D1C-FADE-4965-A213-7EBC40B20B1E}"/>
              </a:ext>
            </a:extLst>
          </p:cNvPr>
          <p:cNvPicPr>
            <a:picLocks noChangeAspect="1"/>
          </p:cNvPicPr>
          <p:nvPr/>
        </p:nvPicPr>
        <p:blipFill>
          <a:blip r:embed="rId6"/>
          <a:stretch>
            <a:fillRect/>
          </a:stretch>
        </p:blipFill>
        <p:spPr>
          <a:xfrm>
            <a:off x="2978700" y="1964345"/>
            <a:ext cx="7815749" cy="2091109"/>
          </a:xfrm>
          <a:prstGeom prst="rect">
            <a:avLst/>
          </a:prstGeom>
        </p:spPr>
      </p:pic>
    </p:spTree>
    <p:extLst>
      <p:ext uri="{BB962C8B-B14F-4D97-AF65-F5344CB8AC3E}">
        <p14:creationId xmlns:p14="http://schemas.microsoft.com/office/powerpoint/2010/main" val="16726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455" fill="hold">
                                          <p:stCondLst>
                                            <p:cond delay="0"/>
                                          </p:stCondLst>
                                        </p:cTn>
                                        <p:tgtEl>
                                          <p:spTgt spid="35"/>
                                        </p:tgtEl>
                                        <p:attrNameLst>
                                          <p:attrName>style.rotation</p:attrName>
                                        </p:attrNameLst>
                                      </p:cBhvr>
                                      <p:to>
                                        <p:strVal val="-45.0"/>
                                      </p:to>
                                    </p:set>
                                    <p:anim calcmode="lin" valueType="num">
                                      <p:cBhvr>
                                        <p:cTn id="8" dur="455" fill="hold">
                                          <p:stCondLst>
                                            <p:cond delay="455"/>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8567737" y="171449"/>
            <a:ext cx="3343275" cy="1485901"/>
            <a:chOff x="8567737" y="171449"/>
            <a:chExt cx="3343275" cy="1485901"/>
          </a:xfrm>
        </p:grpSpPr>
        <p:sp>
          <p:nvSpPr>
            <p:cNvPr id="11" name="Flowchart: Manual Input 10"/>
            <p:cNvSpPr/>
            <p:nvPr/>
          </p:nvSpPr>
          <p:spPr>
            <a:xfrm>
              <a:off x="8658226" y="171449"/>
              <a:ext cx="3076148" cy="148590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230 w 10000"/>
                <a:gd name="connsiteY4" fmla="*/ 2564 h 10000"/>
                <a:gd name="connsiteX5" fmla="*/ 0 w 10000"/>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06"/>
                <a:gd name="connsiteY0" fmla="*/ 2000 h 10000"/>
                <a:gd name="connsiteX1" fmla="*/ 10106 w 10106"/>
                <a:gd name="connsiteY1" fmla="*/ 0 h 10000"/>
                <a:gd name="connsiteX2" fmla="*/ 10106 w 10106"/>
                <a:gd name="connsiteY2" fmla="*/ 10000 h 10000"/>
                <a:gd name="connsiteX3" fmla="*/ 106 w 10106"/>
                <a:gd name="connsiteY3" fmla="*/ 10000 h 10000"/>
                <a:gd name="connsiteX4" fmla="*/ 336 w 10106"/>
                <a:gd name="connsiteY4" fmla="*/ 2564 h 10000"/>
                <a:gd name="connsiteX5" fmla="*/ 106 w 10106"/>
                <a:gd name="connsiteY5" fmla="*/ 2000 h 10000"/>
                <a:gd name="connsiteX0" fmla="*/ 106 w 10172"/>
                <a:gd name="connsiteY0" fmla="*/ 2000 h 10000"/>
                <a:gd name="connsiteX1" fmla="*/ 10106 w 10172"/>
                <a:gd name="connsiteY1" fmla="*/ 0 h 10000"/>
                <a:gd name="connsiteX2" fmla="*/ 10172 w 10172"/>
                <a:gd name="connsiteY2" fmla="*/ 10000 h 10000"/>
                <a:gd name="connsiteX3" fmla="*/ 106 w 10172"/>
                <a:gd name="connsiteY3" fmla="*/ 10000 h 10000"/>
                <a:gd name="connsiteX4" fmla="*/ 336 w 10172"/>
                <a:gd name="connsiteY4" fmla="*/ 2564 h 10000"/>
                <a:gd name="connsiteX5" fmla="*/ 106 w 10172"/>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 name="connsiteX0" fmla="*/ 106 w 10269"/>
                <a:gd name="connsiteY0" fmla="*/ 2000 h 10000"/>
                <a:gd name="connsiteX1" fmla="*/ 10106 w 10269"/>
                <a:gd name="connsiteY1" fmla="*/ 0 h 10000"/>
                <a:gd name="connsiteX2" fmla="*/ 10172 w 10269"/>
                <a:gd name="connsiteY2" fmla="*/ 10000 h 10000"/>
                <a:gd name="connsiteX3" fmla="*/ 106 w 10269"/>
                <a:gd name="connsiteY3" fmla="*/ 10000 h 10000"/>
                <a:gd name="connsiteX4" fmla="*/ 336 w 10269"/>
                <a:gd name="connsiteY4" fmla="*/ 2564 h 10000"/>
                <a:gd name="connsiteX5" fmla="*/ 106 w 10269"/>
                <a:gd name="connsiteY5" fmla="*/ 2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9" h="10000">
                  <a:moveTo>
                    <a:pt x="106" y="2000"/>
                  </a:moveTo>
                  <a:cubicBezTo>
                    <a:pt x="3439" y="1333"/>
                    <a:pt x="6937" y="1308"/>
                    <a:pt x="10106" y="0"/>
                  </a:cubicBezTo>
                  <a:cubicBezTo>
                    <a:pt x="9876" y="4038"/>
                    <a:pt x="10501" y="6859"/>
                    <a:pt x="10172" y="10000"/>
                  </a:cubicBezTo>
                  <a:lnTo>
                    <a:pt x="106" y="10000"/>
                  </a:lnTo>
                  <a:cubicBezTo>
                    <a:pt x="-234" y="7500"/>
                    <a:pt x="347" y="5064"/>
                    <a:pt x="336" y="2564"/>
                  </a:cubicBezTo>
                  <a:cubicBezTo>
                    <a:pt x="259" y="2376"/>
                    <a:pt x="183" y="2188"/>
                    <a:pt x="106" y="2000"/>
                  </a:cubicBezTo>
                  <a:close/>
                </a:path>
              </a:pathLst>
            </a:custGeom>
            <a:solidFill>
              <a:schemeClr val="bg1"/>
            </a:solidFill>
            <a:ln w="38100">
              <a:solidFill>
                <a:srgbClr val="E150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rot="21285221">
              <a:off x="8567737" y="499476"/>
              <a:ext cx="33432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Tiệm</a:t>
              </a: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 </a:t>
              </a:r>
              <a:r>
                <a:rPr kumimoji="0" lang="en-US" sz="3200" b="0" i="0" u="none" strike="noStrike" kern="1200" cap="none" spc="0" normalizeH="0" baseline="0" noProof="0" dirty="0" err="1">
                  <a:ln w="6350">
                    <a:solidFill>
                      <a:prstClr val="black"/>
                    </a:solidFill>
                  </a:ln>
                  <a:blipFill>
                    <a:blip r:embed="rId3"/>
                    <a:stretch>
                      <a:fillRect/>
                    </a:stretch>
                  </a:blipFill>
                  <a:effectLst/>
                  <a:uLnTx/>
                  <a:uFillTx/>
                  <a:latin typeface="SVN-Gretoon" panose="02040603050506020204" pitchFamily="18" charset="0"/>
                  <a:ea typeface="+mn-ea"/>
                  <a:cs typeface="+mn-cs"/>
                </a:rPr>
                <a:t>Bánh</a:t>
              </a:r>
              <a:endPar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6350">
                    <a:solidFill>
                      <a:prstClr val="black"/>
                    </a:solidFill>
                  </a:ln>
                  <a:blipFill>
                    <a:blip r:embed="rId3"/>
                    <a:stretch>
                      <a:fillRect/>
                    </a:stretch>
                  </a:blipFill>
                  <a:effectLst/>
                  <a:uLnTx/>
                  <a:uFillTx/>
                  <a:latin typeface="SVN-Gretoon" panose="02040603050506020204" pitchFamily="18" charset="0"/>
                  <a:ea typeface="+mn-ea"/>
                  <a:cs typeface="+mn-cs"/>
                </a:rPr>
                <a:t>Donut</a:t>
              </a:r>
            </a:p>
          </p:txBody>
        </p:sp>
      </p:gr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6367" b="96847" l="9947" r="92285">
                        <a14:foregroundMark x1="48423" y1="39115" x2="51237" y2="36204"/>
                        <a14:backgroundMark x1="39107" y1="20437" x2="26977" y2="32929"/>
                        <a14:backgroundMark x1="73071" y1="67071" x2="72441" y2="73863"/>
                        <a14:backgroundMark x1="59437" y1="87144" x2="60941" y2="88660"/>
                      </a14:backgroundRemoval>
                    </a14:imgEffect>
                  </a14:imgLayer>
                </a14:imgProps>
              </a:ext>
              <a:ext uri="{28A0092B-C50C-407E-A947-70E740481C1C}">
                <a14:useLocalDpi xmlns:a14="http://schemas.microsoft.com/office/drawing/2010/main" val="0"/>
              </a:ext>
            </a:extLst>
          </a:blip>
          <a:stretch>
            <a:fillRect/>
          </a:stretch>
        </p:blipFill>
        <p:spPr>
          <a:xfrm>
            <a:off x="6305763" y="1904721"/>
            <a:ext cx="6346856" cy="5077241"/>
          </a:xfrm>
          <a:prstGeom prst="rect">
            <a:avLst/>
          </a:prstGeom>
        </p:spPr>
      </p:pic>
      <p:pic>
        <p:nvPicPr>
          <p:cNvPr id="2" name="Picture 1"/>
          <p:cNvPicPr>
            <a:picLocks noChangeAspect="1"/>
          </p:cNvPicPr>
          <p:nvPr/>
        </p:nvPicPr>
        <p:blipFill>
          <a:blip r:embed="rId6"/>
          <a:stretch>
            <a:fillRect/>
          </a:stretch>
        </p:blipFill>
        <p:spPr>
          <a:xfrm>
            <a:off x="420318" y="144778"/>
            <a:ext cx="8414496" cy="4145430"/>
          </a:xfrm>
          <a:prstGeom prst="rect">
            <a:avLst/>
          </a:prstGeom>
        </p:spPr>
      </p:pic>
    </p:spTree>
    <p:extLst>
      <p:ext uri="{BB962C8B-B14F-4D97-AF65-F5344CB8AC3E}">
        <p14:creationId xmlns:p14="http://schemas.microsoft.com/office/powerpoint/2010/main" val="2965388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16C97B4-49FD-4996-ABD2-5DE94D43628A}"/>
              </a:ext>
            </a:extLst>
          </p:cNvPr>
          <p:cNvSpPr txBox="1"/>
          <p:nvPr/>
        </p:nvSpPr>
        <p:spPr>
          <a:xfrm>
            <a:off x="2745824" y="587589"/>
            <a:ext cx="7157544" cy="1107996"/>
          </a:xfrm>
          <a:prstGeom prst="rect">
            <a:avLst/>
          </a:prstGeom>
          <a:noFill/>
        </p:spPr>
        <p:txBody>
          <a:bodyPr wrap="square">
            <a:spAutoFit/>
          </a:bodyPr>
          <a:lstStyle/>
          <a:p>
            <a:pPr algn="ct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Yêu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cầu</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cần</a:t>
            </a:r>
            <a:r>
              <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6600" dirty="0" err="1">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đạt</a:t>
            </a:r>
            <a:endParaRPr lang="en-US" sz="6600" dirty="0">
              <a:ln w="25400">
                <a:solidFill>
                  <a:schemeClr val="accent4">
                    <a:lumMod val="75000"/>
                  </a:schemeClr>
                </a:solidFill>
              </a:ln>
              <a:solidFill>
                <a:schemeClr val="accent4">
                  <a:lumMod val="60000"/>
                  <a:lumOff val="4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a16="http://schemas.microsoft.com/office/drawing/2014/main" id="{72BD6C57-B099-430E-AE48-B0E3847E3C1D}"/>
              </a:ext>
            </a:extLst>
          </p:cNvPr>
          <p:cNvGrpSpPr/>
          <p:nvPr/>
        </p:nvGrpSpPr>
        <p:grpSpPr>
          <a:xfrm>
            <a:off x="1650124" y="2249212"/>
            <a:ext cx="9727324" cy="4018238"/>
            <a:chOff x="1650124" y="2144110"/>
            <a:chExt cx="9727324" cy="2017987"/>
          </a:xfrm>
        </p:grpSpPr>
        <p:sp>
          <p:nvSpPr>
            <p:cNvPr id="36" name="Rectangle: Rounded Corners 35">
              <a:extLst>
                <a:ext uri="{FF2B5EF4-FFF2-40B4-BE49-F238E27FC236}">
                  <a16:creationId xmlns:a16="http://schemas.microsoft.com/office/drawing/2014/main" id="{2BC2C8E6-2033-45D4-B7CD-F419D4B253F8}"/>
                </a:ext>
              </a:extLst>
            </p:cNvPr>
            <p:cNvSpPr/>
            <p:nvPr/>
          </p:nvSpPr>
          <p:spPr>
            <a:xfrm>
              <a:off x="1650124" y="2144110"/>
              <a:ext cx="9727324" cy="2017987"/>
            </a:xfrm>
            <a:prstGeom prst="roundRect">
              <a:avLst/>
            </a:prstGeom>
            <a:solidFill>
              <a:srgbClr val="FFFDF7"/>
            </a:solidFill>
            <a:ln w="57150">
              <a:solidFill>
                <a:schemeClr val="accent3">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DC5B9DB0-E992-42CC-AD9F-61A0285077AB}"/>
                </a:ext>
              </a:extLst>
            </p:cNvPr>
            <p:cNvSpPr/>
            <p:nvPr/>
          </p:nvSpPr>
          <p:spPr>
            <a:xfrm>
              <a:off x="1765737" y="2228193"/>
              <a:ext cx="9532884" cy="1828799"/>
            </a:xfrm>
            <a:prstGeom prst="roundRect">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8" name="TextBox 37">
            <a:extLst>
              <a:ext uri="{FF2B5EF4-FFF2-40B4-BE49-F238E27FC236}">
                <a16:creationId xmlns:a16="http://schemas.microsoft.com/office/drawing/2014/main" id="{347FBDD9-33D4-4F20-B819-8E290B7F2376}"/>
              </a:ext>
            </a:extLst>
          </p:cNvPr>
          <p:cNvSpPr txBox="1"/>
          <p:nvPr/>
        </p:nvSpPr>
        <p:spPr>
          <a:xfrm>
            <a:off x="2295525" y="2588289"/>
            <a:ext cx="8627346" cy="3244158"/>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vi-VN" sz="2800" dirty="0"/>
              <a:t>Tính được chu vi hình tam giác, hình tứ giác, hình chữ nhật, hình vuông khi biết độ dài các cạnh. </a:t>
            </a:r>
            <a:endParaRPr lang="en-US" sz="2800" dirty="0"/>
          </a:p>
          <a:p>
            <a:pPr marL="457200" indent="-457200" algn="just">
              <a:lnSpc>
                <a:spcPct val="150000"/>
              </a:lnSpc>
              <a:buFont typeface="Arial" panose="020B0604020202020204" pitchFamily="34" charset="0"/>
              <a:buChar char="•"/>
            </a:pPr>
            <a:r>
              <a:rPr lang="vi-VN" sz="2800" dirty="0"/>
              <a:t>Tính được diện tích hình chữ nhật, hình vuông.</a:t>
            </a:r>
            <a:endParaRPr lang="en-US" sz="2800" dirty="0"/>
          </a:p>
          <a:p>
            <a:pPr marL="457200" indent="-457200" algn="just">
              <a:lnSpc>
                <a:spcPct val="150000"/>
              </a:lnSpc>
              <a:buFont typeface="Arial" panose="020B0604020202020204" pitchFamily="34" charset="0"/>
              <a:buChar char="•"/>
            </a:pPr>
            <a:r>
              <a:rPr lang="vi-VN" sz="2800" dirty="0"/>
              <a:t>Giải quyết được một số tình huống thực tế liên quan đến chu vi, diện tích các hình đã học.</a:t>
            </a:r>
          </a:p>
        </p:txBody>
      </p:sp>
      <p:pic>
        <p:nvPicPr>
          <p:cNvPr id="40" name="Picture 39">
            <a:extLst>
              <a:ext uri="{FF2B5EF4-FFF2-40B4-BE49-F238E27FC236}">
                <a16:creationId xmlns:a16="http://schemas.microsoft.com/office/drawing/2014/main" id="{111EDA1C-87CE-467B-8008-B1B373494A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2500" l="6094" r="93125">
                        <a14:foregroundMark x1="35313" y1="40469" x2="54063" y2="62500"/>
                        <a14:foregroundMark x1="54063" y1="62500" x2="54063" y2="62500"/>
                        <a14:foregroundMark x1="7656" y1="40469" x2="9531" y2="62031"/>
                        <a14:foregroundMark x1="24375" y1="16563" x2="24844" y2="31875"/>
                        <a14:foregroundMark x1="39688" y1="31406" x2="48750" y2="31875"/>
                        <a14:foregroundMark x1="77500" y1="15156" x2="62187" y2="27031"/>
                        <a14:foregroundMark x1="71719" y1="22813" x2="90938" y2="48125"/>
                        <a14:foregroundMark x1="90469" y1="66875" x2="93281" y2="56250"/>
                        <a14:foregroundMark x1="65625" y1="83594" x2="60781" y2="92656"/>
                        <a14:foregroundMark x1="9063" y1="42969" x2="6094" y2="56875"/>
                      </a14:backgroundRemoval>
                    </a14:imgEffect>
                  </a14:imgLayer>
                </a14:imgProps>
              </a:ext>
              <a:ext uri="{28A0092B-C50C-407E-A947-70E740481C1C}">
                <a14:useLocalDpi xmlns:a14="http://schemas.microsoft.com/office/drawing/2010/main" val="0"/>
              </a:ext>
            </a:extLst>
          </a:blip>
          <a:srcRect/>
          <a:stretch/>
        </p:blipFill>
        <p:spPr>
          <a:xfrm>
            <a:off x="610913" y="1328802"/>
            <a:ext cx="2194035" cy="2194035"/>
          </a:xfrm>
          <a:prstGeom prst="rect">
            <a:avLst/>
          </a:prstGeom>
        </p:spPr>
      </p:pic>
    </p:spTree>
    <p:extLst>
      <p:ext uri="{BB962C8B-B14F-4D97-AF65-F5344CB8AC3E}">
        <p14:creationId xmlns:p14="http://schemas.microsoft.com/office/powerpoint/2010/main" val="150619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3A6515BC-51DD-1D65-CAF6-29A2A4F1D1BF}"/>
              </a:ext>
            </a:extLst>
          </p:cNvPr>
          <p:cNvGrpSpPr/>
          <p:nvPr/>
        </p:nvGrpSpPr>
        <p:grpSpPr>
          <a:xfrm>
            <a:off x="568430" y="593839"/>
            <a:ext cx="7385400" cy="6533185"/>
            <a:chOff x="4378430" y="1354027"/>
            <a:chExt cx="7539310" cy="6533185"/>
          </a:xfrm>
        </p:grpSpPr>
        <p:pic>
          <p:nvPicPr>
            <p:cNvPr id="10" name="图片 9">
              <a:extLst>
                <a:ext uri="{FF2B5EF4-FFF2-40B4-BE49-F238E27FC236}">
                  <a16:creationId xmlns:a16="http://schemas.microsoft.com/office/drawing/2014/main" id="{32F42F9D-6EA9-4E7F-DADD-E444D66137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78430" y="1354027"/>
              <a:ext cx="7539310" cy="6533185"/>
            </a:xfrm>
            <a:prstGeom prst="rect">
              <a:avLst/>
            </a:prstGeom>
          </p:spPr>
        </p:pic>
        <p:sp>
          <p:nvSpPr>
            <p:cNvPr id="8" name="文本框 7">
              <a:extLst>
                <a:ext uri="{FF2B5EF4-FFF2-40B4-BE49-F238E27FC236}">
                  <a16:creationId xmlns:a16="http://schemas.microsoft.com/office/drawing/2014/main" id="{CA0B8116-8A2D-EDFF-DD31-2A61D9C65E05}"/>
                </a:ext>
              </a:extLst>
            </p:cNvPr>
            <p:cNvSpPr txBox="1"/>
            <p:nvPr/>
          </p:nvSpPr>
          <p:spPr>
            <a:xfrm>
              <a:off x="5639473" y="3646658"/>
              <a:ext cx="5017223"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KHÁM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rPr>
                <a:t>PHÁ</a:t>
              </a:r>
              <a:endParaRPr kumimoji="0" lang="zh-CN" altLang="en-US" sz="8800" b="1" i="0" u="none" strike="noStrike" kern="1200" cap="none" spc="0" normalizeH="0" baseline="0" noProof="0" dirty="0">
                <a:ln>
                  <a:noFill/>
                </a:ln>
                <a:solidFill>
                  <a:srgbClr val="002060"/>
                </a:solidFill>
                <a:effectLst/>
                <a:uLnTx/>
                <a:uFillTx/>
                <a:latin typeface="Calibri" panose="020F0502020204030204" pitchFamily="34" charset="0"/>
                <a:ea typeface="思源黑体 CN Normal" panose="020B0400000000000000" pitchFamily="34" charset="-122"/>
                <a:cs typeface="Calibri" panose="020F0502020204030204" pitchFamily="34" charset="0"/>
                <a:sym typeface="Arial" panose="020B0604020202020204" pitchFamily="34" charset="0"/>
              </a:endParaRPr>
            </a:p>
          </p:txBody>
        </p:sp>
      </p:grpSp>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2192" y="2044430"/>
            <a:ext cx="4484848" cy="4484848"/>
          </a:xfrm>
          <a:prstGeom prst="rect">
            <a:avLst/>
          </a:prstGeom>
        </p:spPr>
      </p:pic>
      <p:grpSp>
        <p:nvGrpSpPr>
          <p:cNvPr id="7" name="组合 6">
            <a:extLst>
              <a:ext uri="{FF2B5EF4-FFF2-40B4-BE49-F238E27FC236}">
                <a16:creationId xmlns:a16="http://schemas.microsoft.com/office/drawing/2014/main" id="{00B8DFE4-8CAD-BC2F-5CF5-94C4EEB85847}"/>
              </a:ext>
            </a:extLst>
          </p:cNvPr>
          <p:cNvGrpSpPr/>
          <p:nvPr/>
        </p:nvGrpSpPr>
        <p:grpSpPr>
          <a:xfrm>
            <a:off x="3004457" y="246355"/>
            <a:ext cx="5428342" cy="1592339"/>
            <a:chOff x="3004457" y="246355"/>
            <a:chExt cx="5428342" cy="1592339"/>
          </a:xfrm>
        </p:grpSpPr>
        <p:sp>
          <p:nvSpPr>
            <p:cNvPr id="5" name="文本框 4">
              <a:extLst>
                <a:ext uri="{FF2B5EF4-FFF2-40B4-BE49-F238E27FC236}">
                  <a16:creationId xmlns:a16="http://schemas.microsoft.com/office/drawing/2014/main" id="{D31A7B97-EBA6-2395-5BAF-18EA929F2E90}"/>
                </a:ext>
              </a:extLst>
            </p:cNvPr>
            <p:cNvSpPr txBox="1"/>
            <p:nvPr/>
          </p:nvSpPr>
          <p:spPr>
            <a:xfrm>
              <a:off x="4666342" y="246355"/>
              <a:ext cx="267062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rPr>
                <a:t>02</a:t>
              </a:r>
              <a:endParaRPr kumimoji="0" lang="zh-CN" altLang="en-US" sz="7200" i="0" u="none" strike="noStrike" kern="1200" cap="none" spc="0" normalizeH="0" baseline="0" noProof="0" dirty="0">
                <a:ln>
                  <a:noFill/>
                </a:ln>
                <a:solidFill>
                  <a:srgbClr val="FF5D5D"/>
                </a:solidFill>
                <a:effectLst/>
                <a:uLnTx/>
                <a:uFillTx/>
                <a:latin typeface="Calibri" panose="020F0502020204030204" pitchFamily="34" charset="0"/>
                <a:ea typeface="胡晓波真帅体" panose="02010600030101010101" pitchFamily="2" charset="-122"/>
                <a:cs typeface="Calibri" panose="020F0502020204030204" pitchFamily="34" charset="0"/>
                <a:sym typeface="Arial" panose="020B0604020202020204" pitchFamily="34" charset="0"/>
              </a:endParaRPr>
            </a:p>
          </p:txBody>
        </p:sp>
        <p:pic>
          <p:nvPicPr>
            <p:cNvPr id="6" name="图片 5" descr="形状&#10;&#10;中度可信度描述已自动生成">
              <a:extLst>
                <a:ext uri="{FF2B5EF4-FFF2-40B4-BE49-F238E27FC236}">
                  <a16:creationId xmlns:a16="http://schemas.microsoft.com/office/drawing/2014/main" id="{49F235CD-930F-A869-62CB-D75417DC5192}"/>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04457" y="1005450"/>
              <a:ext cx="5428342" cy="833244"/>
            </a:xfrm>
            <a:prstGeom prst="rect">
              <a:avLst/>
            </a:prstGeom>
          </p:spPr>
        </p:pic>
      </p:grpSp>
    </p:spTree>
    <p:extLst>
      <p:ext uri="{BB962C8B-B14F-4D97-AF65-F5344CB8AC3E}">
        <p14:creationId xmlns:p14="http://schemas.microsoft.com/office/powerpoint/2010/main" val="742432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628651"/>
            <a:ext cx="730827" cy="476250"/>
          </a:xfrm>
          <a:custGeom>
            <a:avLst/>
            <a:gdLst>
              <a:gd name="connsiteX0" fmla="*/ 0 w 730827"/>
              <a:gd name="connsiteY0" fmla="*/ 79377 h 476250"/>
              <a:gd name="connsiteX1" fmla="*/ 79377 w 730827"/>
              <a:gd name="connsiteY1" fmla="*/ 0 h 476250"/>
              <a:gd name="connsiteX2" fmla="*/ 651450 w 730827"/>
              <a:gd name="connsiteY2" fmla="*/ 0 h 476250"/>
              <a:gd name="connsiteX3" fmla="*/ 730827 w 730827"/>
              <a:gd name="connsiteY3" fmla="*/ 79377 h 476250"/>
              <a:gd name="connsiteX4" fmla="*/ 730827 w 730827"/>
              <a:gd name="connsiteY4" fmla="*/ 396873 h 476250"/>
              <a:gd name="connsiteX5" fmla="*/ 651450 w 730827"/>
              <a:gd name="connsiteY5" fmla="*/ 476250 h 476250"/>
              <a:gd name="connsiteX6" fmla="*/ 79377 w 730827"/>
              <a:gd name="connsiteY6" fmla="*/ 476250 h 476250"/>
              <a:gd name="connsiteX7" fmla="*/ 0 w 730827"/>
              <a:gd name="connsiteY7" fmla="*/ 396873 h 476250"/>
              <a:gd name="connsiteX8" fmla="*/ 0 w 730827"/>
              <a:gd name="connsiteY8" fmla="*/ 79377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827" h="476250" fill="none" extrusionOk="0">
                <a:moveTo>
                  <a:pt x="0" y="79377"/>
                </a:moveTo>
                <a:cubicBezTo>
                  <a:pt x="-6817" y="27826"/>
                  <a:pt x="34416" y="11958"/>
                  <a:pt x="79377" y="0"/>
                </a:cubicBezTo>
                <a:cubicBezTo>
                  <a:pt x="310352" y="-38800"/>
                  <a:pt x="521391" y="18351"/>
                  <a:pt x="651450" y="0"/>
                </a:cubicBezTo>
                <a:cubicBezTo>
                  <a:pt x="696431" y="2378"/>
                  <a:pt x="730469" y="32800"/>
                  <a:pt x="730827" y="79377"/>
                </a:cubicBezTo>
                <a:cubicBezTo>
                  <a:pt x="733219" y="173827"/>
                  <a:pt x="704807" y="258535"/>
                  <a:pt x="730827" y="396873"/>
                </a:cubicBezTo>
                <a:cubicBezTo>
                  <a:pt x="732001" y="443233"/>
                  <a:pt x="691728" y="488693"/>
                  <a:pt x="651450" y="476250"/>
                </a:cubicBezTo>
                <a:cubicBezTo>
                  <a:pt x="465300" y="515417"/>
                  <a:pt x="207068" y="447607"/>
                  <a:pt x="79377" y="476250"/>
                </a:cubicBezTo>
                <a:cubicBezTo>
                  <a:pt x="40641" y="488127"/>
                  <a:pt x="-964" y="439944"/>
                  <a:pt x="0" y="396873"/>
                </a:cubicBezTo>
                <a:cubicBezTo>
                  <a:pt x="-25269" y="244071"/>
                  <a:pt x="6044" y="224491"/>
                  <a:pt x="0" y="79377"/>
                </a:cubicBezTo>
                <a:close/>
              </a:path>
              <a:path w="730827" h="476250" stroke="0" extrusionOk="0">
                <a:moveTo>
                  <a:pt x="0" y="79377"/>
                </a:moveTo>
                <a:cubicBezTo>
                  <a:pt x="4092" y="40219"/>
                  <a:pt x="42948" y="-781"/>
                  <a:pt x="79377" y="0"/>
                </a:cubicBezTo>
                <a:cubicBezTo>
                  <a:pt x="264218" y="-15745"/>
                  <a:pt x="515088" y="56088"/>
                  <a:pt x="651450" y="0"/>
                </a:cubicBezTo>
                <a:cubicBezTo>
                  <a:pt x="695332" y="-5248"/>
                  <a:pt x="737268" y="31655"/>
                  <a:pt x="730827" y="79377"/>
                </a:cubicBezTo>
                <a:cubicBezTo>
                  <a:pt x="750746" y="230816"/>
                  <a:pt x="730364" y="239482"/>
                  <a:pt x="730827" y="396873"/>
                </a:cubicBezTo>
                <a:cubicBezTo>
                  <a:pt x="725352" y="443836"/>
                  <a:pt x="697386" y="478727"/>
                  <a:pt x="651450" y="476250"/>
                </a:cubicBezTo>
                <a:cubicBezTo>
                  <a:pt x="420951" y="491769"/>
                  <a:pt x="205055" y="432166"/>
                  <a:pt x="79377" y="476250"/>
                </a:cubicBezTo>
                <a:cubicBezTo>
                  <a:pt x="38331" y="479428"/>
                  <a:pt x="-1175" y="444071"/>
                  <a:pt x="0" y="396873"/>
                </a:cubicBezTo>
                <a:cubicBezTo>
                  <a:pt x="-15787" y="316248"/>
                  <a:pt x="11831" y="178684"/>
                  <a:pt x="0" y="7937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ysClr val="windowText" lastClr="000000"/>
                </a:solidFill>
                <a:latin typeface="Calibri" panose="020F0502020204030204" pitchFamily="34"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8" name="Picture 7">
            <a:extLst>
              <a:ext uri="{FF2B5EF4-FFF2-40B4-BE49-F238E27FC236}">
                <a16:creationId xmlns:a16="http://schemas.microsoft.com/office/drawing/2014/main" id="{AADE46DD-1C14-4BF8-AA80-EB5B7FD0D9B3}"/>
              </a:ext>
            </a:extLst>
          </p:cNvPr>
          <p:cNvPicPr>
            <a:picLocks noChangeAspect="1"/>
          </p:cNvPicPr>
          <p:nvPr/>
        </p:nvPicPr>
        <p:blipFill>
          <a:blip r:embed="rId2"/>
          <a:stretch>
            <a:fillRect/>
          </a:stretch>
        </p:blipFill>
        <p:spPr>
          <a:xfrm>
            <a:off x="847725" y="1595437"/>
            <a:ext cx="10774291" cy="1728788"/>
          </a:xfrm>
          <a:prstGeom prst="rect">
            <a:avLst/>
          </a:prstGeom>
        </p:spPr>
      </p:pic>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sp>
        <p:nvSpPr>
          <p:cNvPr id="24" name="Speech Bubble: Rectangle with Corners Rounded 23">
            <a:extLst>
              <a:ext uri="{FF2B5EF4-FFF2-40B4-BE49-F238E27FC236}">
                <a16:creationId xmlns:a16="http://schemas.microsoft.com/office/drawing/2014/main" id="{6B01A212-93BC-4BBE-AFCD-A364E8A4CE65}"/>
              </a:ext>
            </a:extLst>
          </p:cNvPr>
          <p:cNvSpPr/>
          <p:nvPr/>
        </p:nvSpPr>
        <p:spPr>
          <a:xfrm>
            <a:off x="2702675" y="4116129"/>
            <a:ext cx="2898025" cy="1116560"/>
          </a:xfrm>
          <a:custGeom>
            <a:avLst/>
            <a:gdLst>
              <a:gd name="connsiteX0" fmla="*/ 0 w 2898025"/>
              <a:gd name="connsiteY0" fmla="*/ 186097 h 1116560"/>
              <a:gd name="connsiteX1" fmla="*/ 186097 w 2898025"/>
              <a:gd name="connsiteY1" fmla="*/ 0 h 1116560"/>
              <a:gd name="connsiteX2" fmla="*/ 483004 w 2898025"/>
              <a:gd name="connsiteY2" fmla="*/ 0 h 1116560"/>
              <a:gd name="connsiteX3" fmla="*/ 483004 w 2898025"/>
              <a:gd name="connsiteY3" fmla="*/ 0 h 1116560"/>
              <a:gd name="connsiteX4" fmla="*/ 1207510 w 2898025"/>
              <a:gd name="connsiteY4" fmla="*/ 0 h 1116560"/>
              <a:gd name="connsiteX5" fmla="*/ 2711928 w 2898025"/>
              <a:gd name="connsiteY5" fmla="*/ 0 h 1116560"/>
              <a:gd name="connsiteX6" fmla="*/ 2898025 w 2898025"/>
              <a:gd name="connsiteY6" fmla="*/ 186097 h 1116560"/>
              <a:gd name="connsiteX7" fmla="*/ 2898025 w 2898025"/>
              <a:gd name="connsiteY7" fmla="*/ 186093 h 1116560"/>
              <a:gd name="connsiteX8" fmla="*/ 2898025 w 2898025"/>
              <a:gd name="connsiteY8" fmla="*/ 186093 h 1116560"/>
              <a:gd name="connsiteX9" fmla="*/ 2898025 w 2898025"/>
              <a:gd name="connsiteY9" fmla="*/ 465233 h 1116560"/>
              <a:gd name="connsiteX10" fmla="*/ 2898025 w 2898025"/>
              <a:gd name="connsiteY10" fmla="*/ 930463 h 1116560"/>
              <a:gd name="connsiteX11" fmla="*/ 2711928 w 2898025"/>
              <a:gd name="connsiteY11" fmla="*/ 1116560 h 1116560"/>
              <a:gd name="connsiteX12" fmla="*/ 1207510 w 2898025"/>
              <a:gd name="connsiteY12" fmla="*/ 1116560 h 1116560"/>
              <a:gd name="connsiteX13" fmla="*/ 483004 w 2898025"/>
              <a:gd name="connsiteY13" fmla="*/ 1116560 h 1116560"/>
              <a:gd name="connsiteX14" fmla="*/ 483004 w 2898025"/>
              <a:gd name="connsiteY14" fmla="*/ 1116560 h 1116560"/>
              <a:gd name="connsiteX15" fmla="*/ 186097 w 2898025"/>
              <a:gd name="connsiteY15" fmla="*/ 1116560 h 1116560"/>
              <a:gd name="connsiteX16" fmla="*/ 0 w 2898025"/>
              <a:gd name="connsiteY16" fmla="*/ 930463 h 1116560"/>
              <a:gd name="connsiteX17" fmla="*/ 0 w 2898025"/>
              <a:gd name="connsiteY17" fmla="*/ 465233 h 1116560"/>
              <a:gd name="connsiteX18" fmla="*/ -390248 w 2898025"/>
              <a:gd name="connsiteY18" fmla="*/ 427296 h 1116560"/>
              <a:gd name="connsiteX19" fmla="*/ 0 w 2898025"/>
              <a:gd name="connsiteY19" fmla="*/ 186093 h 1116560"/>
              <a:gd name="connsiteX20" fmla="*/ 0 w 2898025"/>
              <a:gd name="connsiteY20" fmla="*/ 186097 h 1116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98025" h="1116560" fill="none" extrusionOk="0">
                <a:moveTo>
                  <a:pt x="0" y="186097"/>
                </a:moveTo>
                <a:cubicBezTo>
                  <a:pt x="15213" y="81950"/>
                  <a:pt x="83008" y="-2396"/>
                  <a:pt x="186097" y="0"/>
                </a:cubicBezTo>
                <a:cubicBezTo>
                  <a:pt x="283837" y="24818"/>
                  <a:pt x="449725" y="-3405"/>
                  <a:pt x="483004" y="0"/>
                </a:cubicBezTo>
                <a:lnTo>
                  <a:pt x="483004" y="0"/>
                </a:lnTo>
                <a:cubicBezTo>
                  <a:pt x="655061" y="-56134"/>
                  <a:pt x="953136" y="-44947"/>
                  <a:pt x="1207510" y="0"/>
                </a:cubicBezTo>
                <a:cubicBezTo>
                  <a:pt x="1766011" y="-54650"/>
                  <a:pt x="2123835" y="110723"/>
                  <a:pt x="2711928" y="0"/>
                </a:cubicBezTo>
                <a:cubicBezTo>
                  <a:pt x="2802626" y="12312"/>
                  <a:pt x="2909531" y="82440"/>
                  <a:pt x="2898025" y="186097"/>
                </a:cubicBezTo>
                <a:lnTo>
                  <a:pt x="2898025" y="186093"/>
                </a:lnTo>
                <a:lnTo>
                  <a:pt x="2898025" y="186093"/>
                </a:lnTo>
                <a:cubicBezTo>
                  <a:pt x="2881399" y="293193"/>
                  <a:pt x="2920517" y="370060"/>
                  <a:pt x="2898025" y="465233"/>
                </a:cubicBezTo>
                <a:cubicBezTo>
                  <a:pt x="2858577" y="668381"/>
                  <a:pt x="2937188" y="736945"/>
                  <a:pt x="2898025" y="930463"/>
                </a:cubicBezTo>
                <a:cubicBezTo>
                  <a:pt x="2899610" y="1050664"/>
                  <a:pt x="2812569" y="1107840"/>
                  <a:pt x="2711928" y="1116560"/>
                </a:cubicBezTo>
                <a:cubicBezTo>
                  <a:pt x="1959741" y="1060756"/>
                  <a:pt x="1730666" y="1104082"/>
                  <a:pt x="1207510" y="1116560"/>
                </a:cubicBezTo>
                <a:cubicBezTo>
                  <a:pt x="1114438" y="1163448"/>
                  <a:pt x="732899" y="1113601"/>
                  <a:pt x="483004" y="1116560"/>
                </a:cubicBezTo>
                <a:lnTo>
                  <a:pt x="483004" y="1116560"/>
                </a:lnTo>
                <a:cubicBezTo>
                  <a:pt x="443638" y="1096473"/>
                  <a:pt x="296910" y="1120722"/>
                  <a:pt x="186097" y="1116560"/>
                </a:cubicBezTo>
                <a:cubicBezTo>
                  <a:pt x="89474" y="1106025"/>
                  <a:pt x="6255" y="1034180"/>
                  <a:pt x="0" y="930463"/>
                </a:cubicBezTo>
                <a:cubicBezTo>
                  <a:pt x="38796" y="775605"/>
                  <a:pt x="27836" y="632031"/>
                  <a:pt x="0" y="465233"/>
                </a:cubicBezTo>
                <a:cubicBezTo>
                  <a:pt x="-77592" y="478982"/>
                  <a:pt x="-262634" y="421801"/>
                  <a:pt x="-390248" y="427296"/>
                </a:cubicBezTo>
                <a:cubicBezTo>
                  <a:pt x="-207627" y="359891"/>
                  <a:pt x="-71332" y="257955"/>
                  <a:pt x="0" y="186093"/>
                </a:cubicBezTo>
                <a:lnTo>
                  <a:pt x="0" y="186097"/>
                </a:lnTo>
                <a:close/>
              </a:path>
              <a:path w="2898025" h="1116560" stroke="0" extrusionOk="0">
                <a:moveTo>
                  <a:pt x="0" y="186097"/>
                </a:moveTo>
                <a:cubicBezTo>
                  <a:pt x="10821" y="70280"/>
                  <a:pt x="84743" y="16716"/>
                  <a:pt x="186097" y="0"/>
                </a:cubicBezTo>
                <a:cubicBezTo>
                  <a:pt x="295701" y="-21211"/>
                  <a:pt x="364120" y="-24219"/>
                  <a:pt x="483004" y="0"/>
                </a:cubicBezTo>
                <a:lnTo>
                  <a:pt x="483004" y="0"/>
                </a:lnTo>
                <a:cubicBezTo>
                  <a:pt x="840314" y="-51881"/>
                  <a:pt x="904907" y="46739"/>
                  <a:pt x="1207510" y="0"/>
                </a:cubicBezTo>
                <a:cubicBezTo>
                  <a:pt x="1464981" y="-71503"/>
                  <a:pt x="2092964" y="-7106"/>
                  <a:pt x="2711928" y="0"/>
                </a:cubicBezTo>
                <a:cubicBezTo>
                  <a:pt x="2817811" y="7735"/>
                  <a:pt x="2912629" y="85361"/>
                  <a:pt x="2898025" y="186097"/>
                </a:cubicBezTo>
                <a:lnTo>
                  <a:pt x="2898025" y="186093"/>
                </a:lnTo>
                <a:lnTo>
                  <a:pt x="2898025" y="186093"/>
                </a:lnTo>
                <a:cubicBezTo>
                  <a:pt x="2879042" y="259086"/>
                  <a:pt x="2917237" y="360200"/>
                  <a:pt x="2898025" y="465233"/>
                </a:cubicBezTo>
                <a:cubicBezTo>
                  <a:pt x="2864601" y="533080"/>
                  <a:pt x="2859801" y="864296"/>
                  <a:pt x="2898025" y="930463"/>
                </a:cubicBezTo>
                <a:cubicBezTo>
                  <a:pt x="2886013" y="1020278"/>
                  <a:pt x="2820122" y="1126894"/>
                  <a:pt x="2711928" y="1116560"/>
                </a:cubicBezTo>
                <a:cubicBezTo>
                  <a:pt x="2064659" y="1101337"/>
                  <a:pt x="1486288" y="1153214"/>
                  <a:pt x="1207510" y="1116560"/>
                </a:cubicBezTo>
                <a:cubicBezTo>
                  <a:pt x="953113" y="1052754"/>
                  <a:pt x="684837" y="1153429"/>
                  <a:pt x="483004" y="1116560"/>
                </a:cubicBezTo>
                <a:lnTo>
                  <a:pt x="483004" y="1116560"/>
                </a:lnTo>
                <a:cubicBezTo>
                  <a:pt x="405240" y="1104543"/>
                  <a:pt x="298537" y="1116591"/>
                  <a:pt x="186097" y="1116560"/>
                </a:cubicBezTo>
                <a:cubicBezTo>
                  <a:pt x="85055" y="1131307"/>
                  <a:pt x="3987" y="1023757"/>
                  <a:pt x="0" y="930463"/>
                </a:cubicBezTo>
                <a:cubicBezTo>
                  <a:pt x="-19069" y="738485"/>
                  <a:pt x="-8278" y="551836"/>
                  <a:pt x="0" y="465233"/>
                </a:cubicBezTo>
                <a:cubicBezTo>
                  <a:pt x="-116389" y="423610"/>
                  <a:pt x="-215929" y="441954"/>
                  <a:pt x="-390248" y="427296"/>
                </a:cubicBezTo>
                <a:cubicBezTo>
                  <a:pt x="-309162" y="420533"/>
                  <a:pt x="-142301" y="319340"/>
                  <a:pt x="0" y="186093"/>
                </a:cubicBezTo>
                <a:lnTo>
                  <a:pt x="0" y="186097"/>
                </a:lnTo>
                <a:close/>
              </a:path>
            </a:pathLst>
          </a:custGeom>
          <a:solidFill>
            <a:srgbClr val="FFFFCC"/>
          </a:solidFill>
          <a:ln w="38100">
            <a:solidFill>
              <a:srgbClr val="002060"/>
            </a:solidFill>
            <a:extLst>
              <a:ext uri="{C807C97D-BFC1-408E-A445-0C87EB9F89A2}">
                <ask:lineSketchStyleProps xmlns="" xmlns:ask="http://schemas.microsoft.com/office/drawing/2018/sketchyshapes" sd="1477573705">
                  <a:prstGeom prst="wedgeRoundRectCallout">
                    <a:avLst>
                      <a:gd name="adj1" fmla="val -63466"/>
                      <a:gd name="adj2" fmla="val -1173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Calibri" panose="020F0502020204030204" pitchFamily="34" charset="0"/>
                <a:cs typeface="Calibri" panose="020F0502020204030204" pitchFamily="34" charset="0"/>
              </a:rPr>
              <a:t>Hoàn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thành</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phiếu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bài</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tập</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C9DB8A31-3564-4EC3-9070-7B2E78866CDA}"/>
              </a:ext>
            </a:extLst>
          </p:cNvPr>
          <p:cNvSpPr/>
          <p:nvPr/>
        </p:nvSpPr>
        <p:spPr>
          <a:xfrm>
            <a:off x="5124450" y="260985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80</a:t>
            </a:r>
          </a:p>
        </p:txBody>
      </p:sp>
      <p:sp>
        <p:nvSpPr>
          <p:cNvPr id="26" name="Rectangle: Rounded Corners 25">
            <a:extLst>
              <a:ext uri="{FF2B5EF4-FFF2-40B4-BE49-F238E27FC236}">
                <a16:creationId xmlns:a16="http://schemas.microsoft.com/office/drawing/2014/main" id="{E2175D91-6842-4FCF-A9B1-96B913E40871}"/>
              </a:ext>
            </a:extLst>
          </p:cNvPr>
          <p:cNvSpPr/>
          <p:nvPr/>
        </p:nvSpPr>
        <p:spPr>
          <a:xfrm>
            <a:off x="6772275" y="2600325"/>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20</a:t>
            </a:r>
          </a:p>
        </p:txBody>
      </p:sp>
      <p:sp>
        <p:nvSpPr>
          <p:cNvPr id="27" name="Rectangle: Rounded Corners 26">
            <a:extLst>
              <a:ext uri="{FF2B5EF4-FFF2-40B4-BE49-F238E27FC236}">
                <a16:creationId xmlns:a16="http://schemas.microsoft.com/office/drawing/2014/main" id="{5A2F9DBB-D3B4-4E27-A918-1C6CFC33FAAD}"/>
              </a:ext>
            </a:extLst>
          </p:cNvPr>
          <p:cNvSpPr/>
          <p:nvPr/>
        </p:nvSpPr>
        <p:spPr>
          <a:xfrm>
            <a:off x="8410575"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10</a:t>
            </a:r>
          </a:p>
        </p:txBody>
      </p:sp>
      <p:sp>
        <p:nvSpPr>
          <p:cNvPr id="28" name="Rectangle: Rounded Corners 27">
            <a:extLst>
              <a:ext uri="{FF2B5EF4-FFF2-40B4-BE49-F238E27FC236}">
                <a16:creationId xmlns:a16="http://schemas.microsoft.com/office/drawing/2014/main" id="{7D527D08-46DC-4D40-8E1D-1DB3FA01D770}"/>
              </a:ext>
            </a:extLst>
          </p:cNvPr>
          <p:cNvSpPr/>
          <p:nvPr/>
        </p:nvSpPr>
        <p:spPr>
          <a:xfrm>
            <a:off x="10020300" y="1905000"/>
            <a:ext cx="695325" cy="5143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FF0000"/>
                </a:solidFill>
              </a:rPr>
              <a:t>25</a:t>
            </a:r>
            <a:endParaRPr lang="en-US" sz="3200" dirty="0">
              <a:solidFill>
                <a:srgbClr val="FF0000"/>
              </a:solidFill>
            </a:endParaRP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4" grpId="0" animBg="1"/>
      <p:bldP spid="9"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 </a:t>
            </a:r>
            <a:r>
              <a:rPr lang="en-US" sz="2800" b="1" dirty="0" err="1">
                <a:latin typeface="Calibri" panose="020F0502020204030204" pitchFamily="34" charset="0"/>
                <a:cs typeface="Calibri" panose="020F0502020204030204" pitchFamily="34" charset="0"/>
              </a:rPr>
              <a:t>Tính</a:t>
            </a:r>
            <a:r>
              <a:rPr lang="en-US" sz="2800" b="1" dirty="0">
                <a:latin typeface="Calibri" panose="020F0502020204030204" pitchFamily="34" charset="0"/>
                <a:cs typeface="Calibri" panose="020F0502020204030204" pitchFamily="34" charset="0"/>
              </a:rPr>
              <a:t> chu vi </a:t>
            </a:r>
            <a:r>
              <a:rPr lang="en-US" sz="2800" b="1" dirty="0" err="1">
                <a:latin typeface="Calibri" panose="020F0502020204030204" pitchFamily="34" charset="0"/>
                <a:cs typeface="Calibri" panose="020F0502020204030204" pitchFamily="34" charset="0"/>
              </a:rPr>
              <a:t>hình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chữ</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nhật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có</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dài</a:t>
            </a:r>
            <a:r>
              <a:rPr lang="en-US" sz="2800" b="1" dirty="0">
                <a:latin typeface="Calibri" panose="020F0502020204030204" pitchFamily="34" charset="0"/>
                <a:cs typeface="Calibri" panose="020F0502020204030204" pitchFamily="34" charset="0"/>
              </a:rPr>
              <a:t> 2 dm </a:t>
            </a:r>
            <a:r>
              <a:rPr lang="en-US" sz="2800" b="1" dirty="0" err="1">
                <a:latin typeface="Calibri" panose="020F0502020204030204" pitchFamily="34" charset="0"/>
                <a:cs typeface="Calibri" panose="020F0502020204030204" pitchFamily="34" charset="0"/>
              </a:rPr>
              <a:t>và</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chiều</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rộng</a:t>
            </a:r>
            <a:r>
              <a:rPr lang="en-US" sz="2800" b="1" dirty="0">
                <a:latin typeface="Calibri" panose="020F0502020204030204" pitchFamily="34"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95475" y="1685924"/>
            <a:ext cx="8153400" cy="3552825"/>
          </a:xfrm>
          <a:prstGeom prst="rect">
            <a:avLst/>
          </a:prstGeom>
          <a:solidFill>
            <a:srgbClr val="DBAD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2D7809-A648-46EE-9B6C-166B8A62512F}"/>
              </a:ext>
            </a:extLst>
          </p:cNvPr>
          <p:cNvSpPr txBox="1"/>
          <p:nvPr/>
        </p:nvSpPr>
        <p:spPr>
          <a:xfrm>
            <a:off x="2143125" y="1743075"/>
            <a:ext cx="7686675" cy="3416320"/>
          </a:xfrm>
          <a:prstGeom prst="rect">
            <a:avLst/>
          </a:prstGeom>
          <a:noFill/>
        </p:spPr>
        <p:txBody>
          <a:bodyPr wrap="square" rtlCol="0">
            <a:spAutoFit/>
          </a:bodyPr>
          <a:lstStyle/>
          <a:p>
            <a:r>
              <a:rPr lang="en-US" sz="3600" dirty="0" err="1">
                <a:latin typeface="Calibri" panose="020F0502020204030204" pitchFamily="34" charset="0"/>
                <a:cs typeface="Calibri" panose="020F0502020204030204" pitchFamily="34" charset="0"/>
              </a:rPr>
              <a:t>Mẫu</a:t>
            </a:r>
            <a:r>
              <a:rPr lang="en-US" sz="3600" dirty="0">
                <a:latin typeface="Calibri" panose="020F0502020204030204" pitchFamily="34" charset="0"/>
                <a:cs typeface="Calibri" panose="020F0502020204030204" pitchFamily="34" charset="0"/>
              </a:rPr>
              <a:t>:</a:t>
            </a:r>
          </a:p>
          <a:p>
            <a:pPr algn="ctr"/>
            <a:r>
              <a:rPr lang="en-US" sz="3600" dirty="0" err="1">
                <a:latin typeface="Calibri" panose="020F0502020204030204" pitchFamily="34" charset="0"/>
                <a:cs typeface="Calibri" panose="020F0502020204030204" pitchFamily="34" charset="0"/>
              </a:rPr>
              <a:t>Bài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giải</a:t>
            </a:r>
            <a:endParaRPr lang="en-US" sz="3600" dirty="0">
              <a:latin typeface="Calibri" panose="020F0502020204030204" pitchFamily="34" charset="0"/>
              <a:cs typeface="Calibri" panose="020F0502020204030204" pitchFamily="34" charset="0"/>
            </a:endParaRPr>
          </a:p>
          <a:p>
            <a:pPr algn="ctr"/>
            <a:r>
              <a:rPr lang="en-US" sz="3600" dirty="0" err="1">
                <a:latin typeface="Calibri" panose="020F0502020204030204" pitchFamily="34" charset="0"/>
                <a:cs typeface="Calibri" panose="020F0502020204030204" pitchFamily="34" charset="0"/>
              </a:rPr>
              <a:t>Đổi</a:t>
            </a:r>
            <a:r>
              <a:rPr lang="en-US" sz="3600" dirty="0">
                <a:latin typeface="Calibri" panose="020F0502020204030204" pitchFamily="34" charset="0"/>
                <a:cs typeface="Calibri" panose="020F0502020204030204" pitchFamily="34" charset="0"/>
              </a:rPr>
              <a:t> 2 dm = 20 cm</a:t>
            </a:r>
          </a:p>
          <a:p>
            <a:pPr algn="ctr"/>
            <a:r>
              <a:rPr lang="en-US" sz="3600" dirty="0">
                <a:latin typeface="Calibri" panose="020F0502020204030204" pitchFamily="34" charset="0"/>
                <a:cs typeface="Calibri" panose="020F0502020204030204" pitchFamily="34" charset="0"/>
              </a:rPr>
              <a:t>Chu vi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chữ</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nhật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là</a:t>
            </a:r>
            <a:r>
              <a:rPr lang="en-US" sz="3600" dirty="0">
                <a:latin typeface="Calibri" panose="020F0502020204030204" pitchFamily="34" charset="0"/>
                <a:cs typeface="Calibri" panose="020F0502020204030204" pitchFamily="34" charset="0"/>
              </a:rPr>
              <a:t>:</a:t>
            </a:r>
          </a:p>
          <a:p>
            <a:pPr algn="ctr"/>
            <a:r>
              <a:rPr lang="en-US" sz="3600" dirty="0">
                <a:latin typeface="Calibri" panose="020F0502020204030204" pitchFamily="34" charset="0"/>
                <a:cs typeface="Calibri" panose="020F0502020204030204" pitchFamily="34" charset="0"/>
              </a:rPr>
              <a:t>(20 + 5) × 2 = 50 (cm)</a:t>
            </a:r>
          </a:p>
          <a:p>
            <a:pPr algn="r"/>
            <a:r>
              <a:rPr lang="en-US" sz="3600" dirty="0" err="1">
                <a:latin typeface="Calibri" panose="020F0502020204030204" pitchFamily="34" charset="0"/>
                <a:cs typeface="Calibri" panose="020F0502020204030204" pitchFamily="34" charset="0"/>
              </a:rPr>
              <a:t>Đáp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90550"/>
            <a:ext cx="10429875" cy="523220"/>
          </a:xfrm>
          <a:prstGeom prst="rect">
            <a:avLst/>
          </a:prstGeom>
          <a:noFill/>
        </p:spPr>
        <p:txBody>
          <a:bodyPr wrap="square" rtlCol="0">
            <a:spAutoFit/>
          </a:bodyPr>
          <a:lstStyle/>
          <a:p>
            <a:pPr lvl="0"/>
            <a:r>
              <a:rPr lang="en-US" sz="2800" b="1" dirty="0" err="1">
                <a:solidFill>
                  <a:prstClr val="black"/>
                </a:solidFill>
                <a:latin typeface="Calibri" panose="020F0502020204030204" pitchFamily="34" charset="0"/>
                <a:cs typeface="Calibri" panose="020F0502020204030204" pitchFamily="34" charset="0"/>
              </a:rPr>
              <a:t>Tính</a:t>
            </a:r>
            <a:r>
              <a:rPr lang="en-US" sz="2800" b="1" dirty="0">
                <a:solidFill>
                  <a:prstClr val="black"/>
                </a:solidFill>
                <a:latin typeface="Calibri" panose="020F0502020204030204" pitchFamily="34" charset="0"/>
                <a:cs typeface="Calibri" panose="020F0502020204030204" pitchFamily="34" charset="0"/>
              </a:rPr>
              <a:t> chu vi </a:t>
            </a:r>
            <a:r>
              <a:rPr lang="en-US" sz="2800" b="1" dirty="0" err="1">
                <a:solidFill>
                  <a:prstClr val="black"/>
                </a:solidFill>
                <a:latin typeface="Calibri" panose="020F0502020204030204" pitchFamily="34" charset="0"/>
                <a:cs typeface="Calibri" panose="020F0502020204030204" pitchFamily="34" charset="0"/>
              </a:rPr>
              <a:t>hình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chữ</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nhật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dài</a:t>
            </a:r>
            <a:r>
              <a:rPr lang="en-US" sz="2800" b="1" dirty="0">
                <a:solidFill>
                  <a:prstClr val="black"/>
                </a:solidFill>
                <a:latin typeface="Calibri" panose="020F0502020204030204" pitchFamily="34" charset="0"/>
                <a:cs typeface="Calibri" panose="020F0502020204030204" pitchFamily="34" charset="0"/>
              </a:rPr>
              <a:t> 1 m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rộng</a:t>
            </a:r>
            <a:r>
              <a:rPr lang="en-US" sz="2800" b="1" dirty="0">
                <a:solidFill>
                  <a:prstClr val="black"/>
                </a:solidFill>
                <a:latin typeface="Calibri" panose="020F0502020204030204" pitchFamily="34" charset="0"/>
                <a:cs typeface="Calibri" panose="020F0502020204030204" pitchFamily="34" charset="0"/>
              </a:rPr>
              <a:t> 2 dm.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libri" panose="020F0502020204030204" pitchFamily="34" charset="0"/>
                <a:cs typeface="Calibri" panose="020F0502020204030204" pitchFamily="34" charset="0"/>
              </a:rPr>
              <a:t>Bài</a:t>
            </a:r>
            <a:r>
              <a:rPr lang="en-US" sz="4000" b="1" u="sng" dirty="0">
                <a:solidFill>
                  <a:srgbClr val="FF0000"/>
                </a:solidFill>
                <a:latin typeface="Calibri" panose="020F0502020204030204" pitchFamily="34" charset="0"/>
                <a:cs typeface="Calibri" panose="020F0502020204030204" pitchFamily="34" charset="0"/>
              </a:rPr>
              <a:t> </a:t>
            </a:r>
            <a:r>
              <a:rPr lang="en-US" sz="4000" b="1" u="sng" dirty="0" err="1">
                <a:solidFill>
                  <a:srgbClr val="FF0000"/>
                </a:solidFill>
                <a:latin typeface="Calibri" panose="020F0502020204030204" pitchFamily="34" charset="0"/>
                <a:cs typeface="Calibri" panose="020F0502020204030204" pitchFamily="34" charset="0"/>
              </a:rPr>
              <a:t>giải</a:t>
            </a:r>
            <a:endParaRPr lang="en-US" sz="4000" b="1" u="sng" dirty="0">
              <a:solidFill>
                <a:srgbClr val="FF0000"/>
              </a:solidFill>
              <a:latin typeface="Calibri" panose="020F0502020204030204" pitchFamily="34" charset="0"/>
              <a:cs typeface="Calibri" panose="020F0502020204030204" pitchFamily="34" charset="0"/>
            </a:endParaRPr>
          </a:p>
          <a:p>
            <a:pPr algn="ctr"/>
            <a:r>
              <a:rPr lang="en-US" sz="4000" b="1" dirty="0" err="1">
                <a:solidFill>
                  <a:srgbClr val="FF0000"/>
                </a:solidFill>
                <a:latin typeface="Calibri" panose="020F0502020204030204" pitchFamily="34" charset="0"/>
                <a:cs typeface="Calibri" panose="020F0502020204030204" pitchFamily="34" charset="0"/>
              </a:rPr>
              <a:t>Đổi</a:t>
            </a:r>
            <a:r>
              <a:rPr lang="en-US" sz="4000" b="1" dirty="0">
                <a:solidFill>
                  <a:srgbClr val="FF0000"/>
                </a:solidFill>
                <a:latin typeface="Calibri" panose="020F0502020204030204" pitchFamily="34" charset="0"/>
                <a:cs typeface="Calibri" panose="020F0502020204030204" pitchFamily="34" charset="0"/>
              </a:rPr>
              <a:t> 1m = 10 dm</a:t>
            </a:r>
          </a:p>
          <a:p>
            <a:pPr algn="ctr"/>
            <a:r>
              <a:rPr lang="en-US" sz="4000" b="1" dirty="0">
                <a:solidFill>
                  <a:srgbClr val="FF0000"/>
                </a:solidFill>
                <a:latin typeface="Calibri" panose="020F0502020204030204" pitchFamily="34" charset="0"/>
                <a:cs typeface="Calibri" panose="020F0502020204030204" pitchFamily="34" charset="0"/>
              </a:rPr>
              <a:t>Chu vi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p>
          <a:p>
            <a:pPr algn="ctr"/>
            <a:r>
              <a:rPr lang="en-US" sz="4000" b="1" dirty="0">
                <a:solidFill>
                  <a:srgbClr val="FF0000"/>
                </a:solidFill>
                <a:latin typeface="Calibri" panose="020F0502020204030204" pitchFamily="34" charset="0"/>
                <a:cs typeface="Calibri" panose="020F0502020204030204" pitchFamily="34" charset="0"/>
              </a:rPr>
              <a:t>(10 + 2) x 2 = 24 (cm)</a:t>
            </a:r>
          </a:p>
          <a:p>
            <a:pPr algn="r"/>
            <a:r>
              <a:rPr lang="en-US" sz="4000" b="1" dirty="0" err="1">
                <a:solidFill>
                  <a:srgbClr val="FF0000"/>
                </a:solidFill>
                <a:latin typeface="Calibri" panose="020F0502020204030204" pitchFamily="34" charset="0"/>
                <a:cs typeface="Calibri" panose="020F0502020204030204" pitchFamily="34" charset="0"/>
              </a:rPr>
              <a:t>Đáp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số</a:t>
            </a:r>
            <a:r>
              <a:rPr lang="en-US" sz="4000" b="1" dirty="0">
                <a:solidFill>
                  <a:srgbClr val="FF0000"/>
                </a:solidFill>
                <a:latin typeface="Calibri" panose="020F0502020204030204" pitchFamily="34" charset="0"/>
                <a:cs typeface="Calibri" panose="020F0502020204030204" pitchFamily="34" charset="0"/>
              </a:rPr>
              <a:t>: 24 cm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Bài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giải</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Chiều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x 3 = 90 (cm)</a:t>
            </a:r>
          </a:p>
          <a:p>
            <a:pPr algn="ctr"/>
            <a:r>
              <a:rPr lang="en-US" sz="3200" b="1" dirty="0">
                <a:solidFill>
                  <a:srgbClr val="FF0000"/>
                </a:solidFill>
                <a:latin typeface="Calibri" panose="020F0502020204030204" pitchFamily="34" charset="0"/>
                <a:cs typeface="Calibri" panose="020F0502020204030204" pitchFamily="34" charset="0"/>
              </a:rPr>
              <a:t>Chu vi </a:t>
            </a:r>
            <a:r>
              <a:rPr lang="en-US" sz="3200" b="1" dirty="0" err="1">
                <a:solidFill>
                  <a:srgbClr val="FF0000"/>
                </a:solidFill>
                <a:latin typeface="Calibri" panose="020F0502020204030204" pitchFamily="34" charset="0"/>
                <a:cs typeface="Calibri" panose="020F0502020204030204" pitchFamily="34" charset="0"/>
              </a:rPr>
              <a:t>hình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chữ</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(30 + 90) x 2 = 240 (cm)</a:t>
            </a:r>
          </a:p>
          <a:p>
            <a:pPr algn="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libri" panose="020F0502020204030204" pitchFamily="34"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880943" y="2549254"/>
              <a:ext cx="3156148"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Thảo</a:t>
              </a:r>
              <a:r>
                <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rPr>
                <a:t> </a:t>
              </a:r>
              <a:r>
                <a:rPr kumimoji="0" lang="en-US" sz="2800" b="1" i="0" u="none" strike="noStrike" kern="0" cap="none" spc="0" normalizeH="0" baseline="0" noProof="0" dirty="0" err="1">
                  <a:ln>
                    <a:noFill/>
                  </a:ln>
                  <a:solidFill>
                    <a:srgbClr val="C00000"/>
                  </a:solidFill>
                  <a:effectLst/>
                  <a:uLnTx/>
                  <a:uFillTx/>
                  <a:latin typeface="Calibri" panose="020F0502020204030204"/>
                  <a:ea typeface="+mn-ea"/>
                  <a:cs typeface="+mn-cs"/>
                </a:rPr>
                <a:t>luận</a:t>
              </a:r>
              <a:r>
                <a:rPr lang="en-US" sz="2800" b="1" kern="0" dirty="0">
                  <a:solidFill>
                    <a:srgbClr val="C00000"/>
                  </a:solidFill>
                  <a:latin typeface="Calibri" panose="020F0502020204030204"/>
                </a:rPr>
                <a:t> </a:t>
              </a:r>
              <a:r>
                <a:rPr lang="en-US" sz="2800" b="1" kern="0" dirty="0" err="1">
                  <a:solidFill>
                    <a:srgbClr val="C00000"/>
                  </a:solidFill>
                  <a:latin typeface="Calibri" panose="020F0502020204030204"/>
                </a:rPr>
                <a:t>nhóm</a:t>
              </a:r>
              <a:r>
                <a:rPr lang="en-US" sz="2800" b="1" kern="0" dirty="0">
                  <a:solidFill>
                    <a:srgbClr val="C00000"/>
                  </a:solidFill>
                  <a:latin typeface="Calibri" panose="020F0502020204030204"/>
                </a:rPr>
                <a:t> 4</a:t>
              </a:r>
              <a:endParaRPr kumimoji="0" lang="en-US" sz="2800" b="1" i="0" u="none" strike="noStrike" kern="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62DC8E-DF44-434C-9998-7B17A0278D97}"/>
              </a:ext>
            </a:extLst>
          </p:cNvPr>
          <p:cNvPicPr>
            <a:picLocks noChangeAspect="1"/>
          </p:cNvPicPr>
          <p:nvPr/>
        </p:nvPicPr>
        <p:blipFill>
          <a:blip r:embed="rId2"/>
          <a:stretch>
            <a:fillRect/>
          </a:stretch>
        </p:blipFill>
        <p:spPr>
          <a:xfrm>
            <a:off x="6724651" y="-1"/>
            <a:ext cx="5467350" cy="1886023"/>
          </a:xfrm>
          <a:prstGeom prst="rect">
            <a:avLst/>
          </a:prstGeom>
        </p:spPr>
      </p:pic>
      <p:sp>
        <p:nvSpPr>
          <p:cNvPr id="2" name="TextBox 1">
            <a:extLst>
              <a:ext uri="{FF2B5EF4-FFF2-40B4-BE49-F238E27FC236}">
                <a16:creationId xmlns:a16="http://schemas.microsoft.com/office/drawing/2014/main" id="{D420B313-FC3D-4BBC-8D49-4DF44C00043B}"/>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(cm)</a:t>
            </a:r>
          </a:p>
          <a:p>
            <a:r>
              <a:rPr lang="en-US" sz="2400" b="1" dirty="0" err="1">
                <a:solidFill>
                  <a:srgbClr val="0070C0"/>
                </a:solidFill>
                <a:latin typeface="Calibri" panose="020F0502020204030204" pitchFamily="34" charset="0"/>
                <a:cs typeface="Calibri" panose="020F0502020204030204" pitchFamily="34" charset="0"/>
              </a:rPr>
              <a:t>Vì</a:t>
            </a:r>
            <a:r>
              <a:rPr lang="en-US" sz="2400" b="1" dirty="0">
                <a:solidFill>
                  <a:srgbClr val="0070C0"/>
                </a:solidFill>
                <a:latin typeface="Calibri" panose="020F0502020204030204" pitchFamily="34" charset="0"/>
                <a:cs typeface="Calibri" panose="020F0502020204030204" pitchFamily="34" charset="0"/>
              </a:rPr>
              <a:t> 12 &lt; 14 &lt; 18 </a:t>
            </a:r>
            <a:r>
              <a:rPr lang="en-US" sz="2400" b="1" dirty="0" err="1">
                <a:solidFill>
                  <a:srgbClr val="0070C0"/>
                </a:solidFill>
                <a:latin typeface="Calibri" panose="020F0502020204030204" pitchFamily="34" charset="0"/>
                <a:cs typeface="Calibri" panose="020F0502020204030204" pitchFamily="34" charset="0"/>
              </a:rPr>
              <a:t>nên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ong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bạn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chuồn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tìm</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đến</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61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Effect transition="in" filter="fade">
                                      <p:cBhvr>
                                        <p:cTn id="55" dur="1000"/>
                                        <p:tgtEl>
                                          <p:spTgt spid="2">
                                            <p:txEl>
                                              <p:pRg st="6" end="6"/>
                                            </p:txEl>
                                          </p:spTgt>
                                        </p:tgtEl>
                                      </p:cBhvr>
                                    </p:animEffect>
                                    <p:anim calcmode="lin" valueType="num">
                                      <p:cBhvr>
                                        <p:cTn id="5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2">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Effect transition="in" filter="fade">
                                      <p:cBhvr>
                                        <p:cTn id="63" dur="1000"/>
                                        <p:tgtEl>
                                          <p:spTgt spid="2">
                                            <p:txEl>
                                              <p:pRg st="7" end="7"/>
                                            </p:txEl>
                                          </p:spTgt>
                                        </p:tgtEl>
                                      </p:cBhvr>
                                    </p:animEffect>
                                    <p:anim calcmode="lin" valueType="num">
                                      <p:cBhvr>
                                        <p:cTn id="6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2">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2">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2">
                                            <p:txEl>
                                              <p:pRg st="9" end="9"/>
                                            </p:txEl>
                                          </p:spTgt>
                                        </p:tgtEl>
                                        <p:attrNameLst>
                                          <p:attrName>style.visibility</p:attrName>
                                        </p:attrNameLst>
                                      </p:cBhvr>
                                      <p:to>
                                        <p:strVal val="visible"/>
                                      </p:to>
                                    </p:set>
                                    <p:animEffect transition="in" filter="fade">
                                      <p:cBhvr>
                                        <p:cTn id="79" dur="1000"/>
                                        <p:tgtEl>
                                          <p:spTgt spid="2">
                                            <p:txEl>
                                              <p:pRg st="9" end="9"/>
                                            </p:txEl>
                                          </p:spTgt>
                                        </p:tgtEl>
                                      </p:cBhvr>
                                    </p:animEffect>
                                    <p:anim calcmode="lin" valueType="num">
                                      <p:cBhvr>
                                        <p:cTn id="8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2">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2">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2">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2">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487</Words>
  <Application>Microsoft Office PowerPoint</Application>
  <PresentationFormat>Widescreen</PresentationFormat>
  <Paragraphs>58</Paragraphs>
  <Slides>10</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vt:i4>
      </vt:variant>
    </vt:vector>
  </HeadingPairs>
  <TitlesOfParts>
    <vt:vector size="23" baseType="lpstr">
      <vt:lpstr>#9Slide07 SVNMomento</vt:lpstr>
      <vt:lpstr>Arial</vt:lpstr>
      <vt:lpstr>Calibri</vt:lpstr>
      <vt:lpstr>Calibri Light</vt:lpstr>
      <vt:lpstr>等线</vt:lpstr>
      <vt:lpstr>等线 Light</vt:lpstr>
      <vt:lpstr>SVN-Gretoon</vt:lpstr>
      <vt:lpstr>思源黑体 CN Medium</vt:lpstr>
      <vt:lpstr>思源黑体 CN Normal</vt:lpstr>
      <vt:lpstr>胡晓波真帅体</vt:lpstr>
      <vt:lpstr>1_Office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29</cp:revision>
  <dcterms:created xsi:type="dcterms:W3CDTF">2022-11-06T01:51:22Z</dcterms:created>
  <dcterms:modified xsi:type="dcterms:W3CDTF">2023-02-10T09:30:12Z</dcterms:modified>
</cp:coreProperties>
</file>