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9" r:id="rId4"/>
    <p:sldId id="283" r:id="rId5"/>
    <p:sldId id="294" r:id="rId6"/>
    <p:sldId id="295" r:id="rId7"/>
    <p:sldId id="284" r:id="rId8"/>
    <p:sldId id="285" r:id="rId9"/>
    <p:sldId id="290" r:id="rId10"/>
    <p:sldId id="296" r:id="rId11"/>
    <p:sldId id="297" r:id="rId12"/>
    <p:sldId id="298" r:id="rId13"/>
    <p:sldId id="299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000000"/>
    <a:srgbClr val="F8B1A9"/>
    <a:srgbClr val="DBEEF4"/>
    <a:srgbClr val="F15441"/>
    <a:srgbClr val="FFC000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2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127900"/>
            <a:ext cx="11613234" cy="6602204"/>
            <a:chOff x="395894" y="149216"/>
            <a:chExt cx="8518865" cy="5066113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149216"/>
              <a:ext cx="8053438" cy="5066113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0" y="1904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152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796105" cy="6240131"/>
            <a:chOff x="395894" y="219519"/>
            <a:chExt cx="8653010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653010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61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2" r:id="rId7"/>
    <p:sldLayoutId id="2147483701" r:id="rId8"/>
    <p:sldLayoutId id="2147483692" r:id="rId9"/>
    <p:sldLayoutId id="2147483694" r:id="rId10"/>
    <p:sldLayoutId id="2147483693" r:id="rId11"/>
    <p:sldLayoutId id="2147483703" r:id="rId12"/>
    <p:sldLayoutId id="2147483691" r:id="rId13"/>
    <p:sldLayoutId id="2147483676" r:id="rId14"/>
    <p:sldLayoutId id="2147483677" r:id="rId15"/>
    <p:sldLayoutId id="2147483678" r:id="rId16"/>
    <p:sldLayoutId id="2147483679" r:id="rId17"/>
    <p:sldLayoutId id="2147483700" r:id="rId18"/>
    <p:sldLayoutId id="2147483680" r:id="rId19"/>
    <p:sldLayoutId id="2147483695" r:id="rId20"/>
    <p:sldLayoutId id="2147483696" r:id="rId21"/>
    <p:sldLayoutId id="2147483697" r:id="rId22"/>
    <p:sldLayoutId id="2147483698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microsoft.com/office/2007/relationships/hdphoto" Target="../media/hdphoto4.wdp"/><Relationship Id="rId4" Type="http://schemas.openxmlformats.org/officeDocument/2006/relationships/image" Target="../media/image8.png"/><Relationship Id="rId9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50: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SO SÁNH CÁC SỐ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TRÒN TRĂM, TRÒN CHỤC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xmlns="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35673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xmlns="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230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xmlns="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xmlns="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xmlns="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C7316461-7900-D24F-B04B-6462B1FE448E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xmlns="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xmlns="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xmlns="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200" dirty="0"/>
                <a:t>b) </a:t>
              </a:r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xmlns="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4409" y="2466851"/>
              <a:ext cx="1426620" cy="1426620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14DED0EE-37B5-2142-81B7-9C9799B5C2CA}"/>
                </a:ext>
              </a:extLst>
            </p:cNvPr>
            <p:cNvGrpSpPr/>
            <p:nvPr/>
          </p:nvGrpSpPr>
          <p:grpSpPr>
            <a:xfrm>
              <a:off x="7167321" y="2387871"/>
              <a:ext cx="1601897" cy="1601897"/>
              <a:chOff x="6843111" y="2253566"/>
              <a:chExt cx="1601897" cy="16018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xmlns="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3111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xmlns="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18388" y="24288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xmlns="" id="{9FF5182D-FA2E-D042-8008-FCDC6D21F139}"/>
                </a:ext>
              </a:extLst>
            </p:cNvPr>
            <p:cNvGrpSpPr/>
            <p:nvPr/>
          </p:nvGrpSpPr>
          <p:grpSpPr>
            <a:xfrm>
              <a:off x="9337150" y="2597232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xmlns="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xmlns="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xmlns="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xmlns="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xmlns="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xmlns="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xmlns="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xmlns="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xmlns="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xmlns="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xmlns="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xmlns="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xmlns="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xmlns="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xmlns="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xmlns="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xmlns="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xmlns="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xmlns="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xmlns="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xmlns="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xmlns="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xmlns="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xmlns="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xmlns="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xmlns="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xmlns="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xmlns="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xmlns="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xmlns="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xmlns="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xmlns="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41C43E55-108F-8748-89E2-86D36F347056}"/>
                </a:ext>
              </a:extLst>
            </p:cNvPr>
            <p:cNvGrpSpPr/>
            <p:nvPr/>
          </p:nvGrpSpPr>
          <p:grpSpPr>
            <a:xfrm>
              <a:off x="4168961" y="2454630"/>
              <a:ext cx="904546" cy="1364464"/>
              <a:chOff x="4168961" y="2454630"/>
              <a:chExt cx="904546" cy="1364464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xmlns="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168961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xmlns="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xmlns="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xmlns="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xmlns="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xmlns="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xmlns="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xmlns="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xmlns="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448228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xmlns="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xmlns="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xmlns="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xmlns="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xmlns="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xmlns="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xmlns="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xmlns="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xmlns="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xmlns="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727495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xmlns="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xmlns="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xmlns="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xmlns="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xmlns="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xmlns="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xmlns="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xmlns="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xmlns="" id="{AEA62F4E-68E6-C449-9976-EE2D74694B95}"/>
                  </a:ext>
                </a:extLst>
              </p:cNvPr>
              <p:cNvGrpSpPr/>
              <p:nvPr/>
            </p:nvGrpSpPr>
            <p:grpSpPr>
              <a:xfrm>
                <a:off x="4983352" y="2454630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xmlns="" id="{3DB01190-6AB9-0743-8DAF-3BB4BED8DDC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xmlns="" id="{018F1F33-9FB0-134C-B02A-850C4A3E521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xmlns="" id="{8FBEB326-F4E0-5D4C-B044-8F2ECB9561E7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xmlns="" id="{BFB9CE83-0CF4-0C4A-BC72-79FD936EB08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xmlns="" id="{520A5FA8-AAA7-4749-AB35-029EEB0C6F3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xmlns="" id="{283B77EF-54A5-FA4F-948A-C8A95871E6BA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xmlns="" id="{911C4CC3-665D-D64A-9200-2FC8838EF85F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xmlns="" id="{45CD6612-32F2-704D-B83B-BAADEE5A8B9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xmlns="" id="{1CCF2462-3A88-9D4C-8E31-4D1BDD3D547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xmlns="" id="{5B059F6F-570F-1F4A-8226-B2125733F6B5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0118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xmlns="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72431"/>
              </p:ext>
            </p:extLst>
          </p:nvPr>
        </p:nvGraphicFramePr>
        <p:xfrm>
          <a:off x="3734000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xmlns="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600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800" b="0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450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xmlns="" id="{43D1C5DD-3571-9342-BC99-80CEE262AC5A}"/>
              </a:ext>
            </a:extLst>
          </p:cNvPr>
          <p:cNvSpPr/>
          <p:nvPr/>
        </p:nvSpPr>
        <p:spPr>
          <a:xfrm>
            <a:off x="3852003" y="484372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xmlns="" id="{66E674E3-618B-7743-923B-05FEFE5B0E61}"/>
              </a:ext>
            </a:extLst>
          </p:cNvPr>
          <p:cNvSpPr/>
          <p:nvPr/>
        </p:nvSpPr>
        <p:spPr>
          <a:xfrm>
            <a:off x="6937966" y="485044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xmlns="" id="{03CDA5AE-5A5A-0442-99E2-DB142DA18ECA}"/>
              </a:ext>
            </a:extLst>
          </p:cNvPr>
          <p:cNvSpPr/>
          <p:nvPr/>
        </p:nvSpPr>
        <p:spPr>
          <a:xfrm>
            <a:off x="5433437" y="483569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A1B245B-9CF1-4C4B-BF20-F7E60FC27B61}"/>
              </a:ext>
            </a:extLst>
          </p:cNvPr>
          <p:cNvGrpSpPr/>
          <p:nvPr/>
        </p:nvGrpSpPr>
        <p:grpSpPr>
          <a:xfrm>
            <a:off x="624826" y="1388913"/>
            <a:ext cx="10635841" cy="2956207"/>
            <a:chOff x="624826" y="1388913"/>
            <a:chExt cx="10635841" cy="2956207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xmlns="" id="{A1EA1222-A4FB-A84A-B74D-550F368ED3C9}"/>
                </a:ext>
              </a:extLst>
            </p:cNvPr>
            <p:cNvSpPr/>
            <p:nvPr/>
          </p:nvSpPr>
          <p:spPr>
            <a:xfrm>
              <a:off x="777224" y="1982136"/>
              <a:ext cx="482510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xmlns="" id="{C3D008B4-5146-194E-97C9-B5085B60E189}"/>
                </a:ext>
              </a:extLst>
            </p:cNvPr>
            <p:cNvSpPr txBox="1"/>
            <p:nvPr/>
          </p:nvSpPr>
          <p:spPr>
            <a:xfrm>
              <a:off x="624826" y="1388913"/>
              <a:ext cx="6399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200" dirty="0"/>
                <a:t>c) </a:t>
              </a: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xmlns="" id="{01797995-0371-404B-ACED-59855E19F32A}"/>
                </a:ext>
              </a:extLst>
            </p:cNvPr>
            <p:cNvSpPr/>
            <p:nvPr/>
          </p:nvSpPr>
          <p:spPr>
            <a:xfrm>
              <a:off x="6243833" y="1960662"/>
              <a:ext cx="501683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25271C5B-955A-5045-986C-58DDCC6E63AC}"/>
                </a:ext>
              </a:extLst>
            </p:cNvPr>
            <p:cNvGrpSpPr/>
            <p:nvPr/>
          </p:nvGrpSpPr>
          <p:grpSpPr>
            <a:xfrm>
              <a:off x="1264745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95" name="Picture 194">
                <a:extLst>
                  <a:ext uri="{FF2B5EF4-FFF2-40B4-BE49-F238E27FC236}">
                    <a16:creationId xmlns:a16="http://schemas.microsoft.com/office/drawing/2014/main" xmlns="" id="{F06C0703-882B-B948-B006-15FE428B9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6" name="Picture 195">
                <a:extLst>
                  <a:ext uri="{FF2B5EF4-FFF2-40B4-BE49-F238E27FC236}">
                    <a16:creationId xmlns:a16="http://schemas.microsoft.com/office/drawing/2014/main" xmlns="" id="{F44D0CF5-E157-9842-9159-C32833497F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xmlns="" id="{D1CD7E86-6542-9A4E-8E28-43098DE5A4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95669DAF-B476-3D4F-84AF-89F6DD2344C7}"/>
                </a:ext>
              </a:extLst>
            </p:cNvPr>
            <p:cNvGrpSpPr/>
            <p:nvPr/>
          </p:nvGrpSpPr>
          <p:grpSpPr>
            <a:xfrm>
              <a:off x="6419786" y="2253566"/>
              <a:ext cx="1754297" cy="1754297"/>
              <a:chOff x="6741513" y="2253566"/>
              <a:chExt cx="1754297" cy="17542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xmlns="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1513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xmlns="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16790" y="2428843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44" name="Picture 243">
                <a:extLst>
                  <a:ext uri="{FF2B5EF4-FFF2-40B4-BE49-F238E27FC236}">
                    <a16:creationId xmlns:a16="http://schemas.microsoft.com/office/drawing/2014/main" xmlns="" id="{76A41127-0869-FE4C-8191-B0D77F805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69190" y="25812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D7DCD192-A5E4-6A42-837F-949DF78CD710}"/>
                </a:ext>
              </a:extLst>
            </p:cNvPr>
            <p:cNvGrpSpPr/>
            <p:nvPr/>
          </p:nvGrpSpPr>
          <p:grpSpPr>
            <a:xfrm>
              <a:off x="9876478" y="2629353"/>
              <a:ext cx="1207223" cy="1364463"/>
              <a:chOff x="9097544" y="2578554"/>
              <a:chExt cx="1207223" cy="1364463"/>
            </a:xfrm>
          </p:grpSpPr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xmlns="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9097544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xmlns="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xmlns="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xmlns="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xmlns="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xmlns="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xmlns="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xmlns="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xmlns="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xmlns="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xmlns="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xmlns="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9376811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xmlns="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xmlns="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xmlns="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xmlns="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xmlns="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xmlns="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xmlns="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xmlns="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xmlns="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xmlns="" id="{303EB707-4695-5347-A454-867BC54B48C1}"/>
                  </a:ext>
                </a:extLst>
              </p:cNvPr>
              <p:cNvGrpSpPr/>
              <p:nvPr/>
            </p:nvGrpSpPr>
            <p:grpSpPr>
              <a:xfrm>
                <a:off x="9656078" y="2578554"/>
                <a:ext cx="648689" cy="1364463"/>
                <a:chOff x="4346847" y="2668968"/>
                <a:chExt cx="648689" cy="1364463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xmlns="" id="{B6EBA4C1-1DCC-1D42-9D6C-8011214C8066}"/>
                    </a:ext>
                  </a:extLst>
                </p:cNvPr>
                <p:cNvGrpSpPr/>
                <p:nvPr/>
              </p:nvGrpSpPr>
              <p:grpSpPr>
                <a:xfrm>
                  <a:off x="4346847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xmlns="" id="{8B645B63-7633-1849-A2E2-B92D5A860ED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Rectangle 370">
                    <a:extLst>
                      <a:ext uri="{FF2B5EF4-FFF2-40B4-BE49-F238E27FC236}">
                        <a16:creationId xmlns:a16="http://schemas.microsoft.com/office/drawing/2014/main" xmlns="" id="{2E15B8CD-2C4B-3E47-B57C-CD84E85DB76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Rectangle 371">
                    <a:extLst>
                      <a:ext uri="{FF2B5EF4-FFF2-40B4-BE49-F238E27FC236}">
                        <a16:creationId xmlns:a16="http://schemas.microsoft.com/office/drawing/2014/main" xmlns="" id="{04076369-8D18-8845-8614-F708B9480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xmlns="" id="{CEBC3541-AC89-2B4A-8843-EEE92183BBF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Rectangle 373">
                    <a:extLst>
                      <a:ext uri="{FF2B5EF4-FFF2-40B4-BE49-F238E27FC236}">
                        <a16:creationId xmlns:a16="http://schemas.microsoft.com/office/drawing/2014/main" xmlns="" id="{2C6380A6-72EF-A042-B4C1-6B04140DC5D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5" name="Rectangle 374">
                    <a:extLst>
                      <a:ext uri="{FF2B5EF4-FFF2-40B4-BE49-F238E27FC236}">
                        <a16:creationId xmlns:a16="http://schemas.microsoft.com/office/drawing/2014/main" xmlns="" id="{F082DEA1-520F-6345-AF1D-4719C8A43FCF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6" name="Rectangle 375">
                    <a:extLst>
                      <a:ext uri="{FF2B5EF4-FFF2-40B4-BE49-F238E27FC236}">
                        <a16:creationId xmlns:a16="http://schemas.microsoft.com/office/drawing/2014/main" xmlns="" id="{6ED9FC25-2C55-DC4D-A6A7-378465DDD66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Rectangle 376">
                    <a:extLst>
                      <a:ext uri="{FF2B5EF4-FFF2-40B4-BE49-F238E27FC236}">
                        <a16:creationId xmlns:a16="http://schemas.microsoft.com/office/drawing/2014/main" xmlns="" id="{995108BB-D815-1A40-9F73-37A619F721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xmlns="" id="{43655F34-BD9D-7F4E-AD06-6B99494654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xmlns="" id="{6AAC45FA-4790-1642-9F13-C5A68F72DEC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xmlns="" id="{13AA92EF-A7BB-324D-AE37-CD1B78C1ED29}"/>
                    </a:ext>
                  </a:extLst>
                </p:cNvPr>
                <p:cNvGrpSpPr/>
                <p:nvPr/>
              </p:nvGrpSpPr>
              <p:grpSpPr>
                <a:xfrm>
                  <a:off x="4626114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60" name="Rectangle 359">
                    <a:extLst>
                      <a:ext uri="{FF2B5EF4-FFF2-40B4-BE49-F238E27FC236}">
                        <a16:creationId xmlns:a16="http://schemas.microsoft.com/office/drawing/2014/main" xmlns="" id="{AE16443A-F816-1A43-9CF1-087771313FC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xmlns="" id="{5B82B682-A01C-DD4D-A731-14505817CBC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xmlns="" id="{0DAEDCBF-7D4E-1140-A617-D8904DEF35E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xmlns="" id="{B9FFEB2D-EB17-CC4C-91C5-2AD8B12E87C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xmlns="" id="{F5129AED-9A0C-C24C-8DB4-26F4009D22B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Rectangle 364">
                    <a:extLst>
                      <a:ext uri="{FF2B5EF4-FFF2-40B4-BE49-F238E27FC236}">
                        <a16:creationId xmlns:a16="http://schemas.microsoft.com/office/drawing/2014/main" xmlns="" id="{A52A6A60-CCFA-8B4B-9AC5-BE832FEA49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xmlns="" id="{D641015B-D28F-E24E-830A-5FB5FC21E2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xmlns="" id="{EA67B72C-C20A-524C-81B0-931C159BFE0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xmlns="" id="{F0766868-0EA8-CF42-828C-E229676CBDC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xmlns="" id="{81539C6E-47E6-334E-92A9-84EA9F9BA3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xmlns="" id="{01DE48BB-7D93-8C4A-BEA8-DBED75B1587F}"/>
                    </a:ext>
                  </a:extLst>
                </p:cNvPr>
                <p:cNvGrpSpPr/>
                <p:nvPr/>
              </p:nvGrpSpPr>
              <p:grpSpPr>
                <a:xfrm>
                  <a:off x="4905381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xmlns="" id="{6DA22994-A8A6-7C40-B1E4-AA44C4309E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xmlns="" id="{D2300897-C4E2-634A-ABAC-1FA975C3F23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xmlns="" id="{104E5EE4-9BDF-E64D-872C-DFBC1C5AB93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Rectangle 352">
                    <a:extLst>
                      <a:ext uri="{FF2B5EF4-FFF2-40B4-BE49-F238E27FC236}">
                        <a16:creationId xmlns:a16="http://schemas.microsoft.com/office/drawing/2014/main" xmlns="" id="{CACFFEFE-7101-564A-B980-B3C5E86DF4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Rectangle 353">
                    <a:extLst>
                      <a:ext uri="{FF2B5EF4-FFF2-40B4-BE49-F238E27FC236}">
                        <a16:creationId xmlns:a16="http://schemas.microsoft.com/office/drawing/2014/main" xmlns="" id="{B584153E-719C-E345-AE80-A440F8C411D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Rectangle 354">
                    <a:extLst>
                      <a:ext uri="{FF2B5EF4-FFF2-40B4-BE49-F238E27FC236}">
                        <a16:creationId xmlns:a16="http://schemas.microsoft.com/office/drawing/2014/main" xmlns="" id="{1818BCCB-6683-9341-9CDE-C92C707E11D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Rectangle 355">
                    <a:extLst>
                      <a:ext uri="{FF2B5EF4-FFF2-40B4-BE49-F238E27FC236}">
                        <a16:creationId xmlns:a16="http://schemas.microsoft.com/office/drawing/2014/main" xmlns="" id="{11ED9E38-C378-864E-A2F7-25D2D1D7F0A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Rectangle 356">
                    <a:extLst>
                      <a:ext uri="{FF2B5EF4-FFF2-40B4-BE49-F238E27FC236}">
                        <a16:creationId xmlns:a16="http://schemas.microsoft.com/office/drawing/2014/main" xmlns="" id="{EBEBF2B9-A7F4-B041-B497-E29CB52F068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xmlns="" id="{FC3EEAEB-539A-F146-96A3-1989B7F1947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xmlns="" id="{FDC6505D-A8AA-654A-B908-C2BEB03C485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xmlns="" id="{B69874DC-C5C6-E141-B26C-61721AF066F5}"/>
                </a:ext>
              </a:extLst>
            </p:cNvPr>
            <p:cNvGrpSpPr/>
            <p:nvPr/>
          </p:nvGrpSpPr>
          <p:grpSpPr>
            <a:xfrm>
              <a:off x="3483516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xmlns="" id="{80B0B2CD-C548-974B-847E-9D501B38D9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4" name="Picture 123">
                <a:extLst>
                  <a:ext uri="{FF2B5EF4-FFF2-40B4-BE49-F238E27FC236}">
                    <a16:creationId xmlns:a16="http://schemas.microsoft.com/office/drawing/2014/main" xmlns="" id="{2A3A7710-0979-8B42-8D25-EFD2D39BE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5" name="Picture 124">
                <a:extLst>
                  <a:ext uri="{FF2B5EF4-FFF2-40B4-BE49-F238E27FC236}">
                    <a16:creationId xmlns:a16="http://schemas.microsoft.com/office/drawing/2014/main" xmlns="" id="{243A6E02-AA56-D04F-8B7A-E58B85222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pic>
          <p:nvPicPr>
            <p:cNvPr id="128" name="Picture 127">
              <a:extLst>
                <a:ext uri="{FF2B5EF4-FFF2-40B4-BE49-F238E27FC236}">
                  <a16:creationId xmlns:a16="http://schemas.microsoft.com/office/drawing/2014/main" xmlns="" id="{8B5D89F6-3B0A-1F49-BEC4-3E8755E96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3658" y="2615698"/>
              <a:ext cx="1426620" cy="14266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329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F5E8A8F7-795F-3A4D-8843-213D56C793F1}"/>
              </a:ext>
            </a:extLst>
          </p:cNvPr>
          <p:cNvSpPr/>
          <p:nvPr/>
        </p:nvSpPr>
        <p:spPr>
          <a:xfrm>
            <a:off x="3465059" y="575781"/>
            <a:ext cx="1376769" cy="523220"/>
          </a:xfrm>
          <a:prstGeom prst="roundRect">
            <a:avLst/>
          </a:prstGeom>
          <a:solidFill>
            <a:srgbClr val="FFC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&gt;, &lt; , =  ?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5E1588B-CB8B-7745-9074-FB2E196BC7B5}"/>
              </a:ext>
            </a:extLst>
          </p:cNvPr>
          <p:cNvGrpSpPr/>
          <p:nvPr/>
        </p:nvGrpSpPr>
        <p:grpSpPr>
          <a:xfrm>
            <a:off x="982132" y="1422400"/>
            <a:ext cx="10097347" cy="4368800"/>
            <a:chOff x="982132" y="1422400"/>
            <a:chExt cx="10097347" cy="436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F2A437ED-BEC6-7F4F-9D86-0A10379B9643}"/>
                </a:ext>
              </a:extLst>
            </p:cNvPr>
            <p:cNvSpPr/>
            <p:nvPr/>
          </p:nvSpPr>
          <p:spPr>
            <a:xfrm>
              <a:off x="982132" y="1422400"/>
              <a:ext cx="10097347" cy="4368800"/>
            </a:xfrm>
            <a:prstGeom prst="ellipse">
              <a:avLst/>
            </a:prstGeom>
            <a:solidFill>
              <a:srgbClr val="FFFF00">
                <a:alpha val="35000"/>
              </a:srgb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E197DEB3-C4D1-AE4C-8D01-28A5DA0BF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772" b="89637" l="9932" r="89842">
                          <a14:foregroundMark x1="47630" y1="7772" x2="47630" y2="7772"/>
                          <a14:foregroundMark x1="39503" y1="41451" x2="48984" y2="46632"/>
                          <a14:foregroundMark x1="48984" y1="46632" x2="49436" y2="47668"/>
                          <a14:foregroundMark x1="24153" y1="55959" x2="16253" y2="60622"/>
                          <a14:foregroundMark x1="81038" y1="64767" x2="70880" y2="65803"/>
                          <a14:foregroundMark x1="23928" y1="45078" x2="16027" y2="51813"/>
                          <a14:foregroundMark x1="16027" y1="51295" x2="13093" y2="51813"/>
                          <a14:foregroundMark x1="12190" y1="53368" x2="26185" y2="46114"/>
                          <a14:foregroundMark x1="65914" y1="53886" x2="75169" y2="54404"/>
                          <a14:foregroundMark x1="75169" y1="54404" x2="80813" y2="51295"/>
                          <a14:foregroundMark x1="80813" y1="50259" x2="66591" y2="53368"/>
                          <a14:foregroundMark x1="14898" y1="78756" x2="29571" y2="70466"/>
                          <a14:foregroundMark x1="36795" y1="31606" x2="36795" y2="31606"/>
                          <a14:foregroundMark x1="36795" y1="31606" x2="39729" y2="32642"/>
                          <a14:foregroundMark x1="43341" y1="31088" x2="43341" y2="28497"/>
                          <a14:foregroundMark x1="43341" y1="27461" x2="45147" y2="28497"/>
                          <a14:foregroundMark x1="41535" y1="23316" x2="41535" y2="23316"/>
                          <a14:foregroundMark x1="41986" y1="24870" x2="41986" y2="24870"/>
                          <a14:foregroundMark x1="42438" y1="24870" x2="43792" y2="26425"/>
                          <a14:foregroundMark x1="37472" y1="26425" x2="38826" y2="26943"/>
                          <a14:foregroundMark x1="38826" y1="26425" x2="37923" y2="26943"/>
                        </a14:backgroundRemoval>
                      </a14:imgEffect>
                      <a14:imgEffect>
                        <a14:sharpenSoften amount="4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2950" y="2203450"/>
              <a:ext cx="5626100" cy="245110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4F1F0341-E30C-6142-905F-0EAA1A51FB90}"/>
              </a:ext>
            </a:extLst>
          </p:cNvPr>
          <p:cNvGrpSpPr/>
          <p:nvPr/>
        </p:nvGrpSpPr>
        <p:grpSpPr>
          <a:xfrm>
            <a:off x="1752246" y="4613824"/>
            <a:ext cx="2888932" cy="713719"/>
            <a:chOff x="1297606" y="4621088"/>
            <a:chExt cx="2888932" cy="71371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64D91775-934A-7D44-8453-D774AB87B1E3}"/>
                </a:ext>
              </a:extLst>
            </p:cNvPr>
            <p:cNvSpPr txBox="1"/>
            <p:nvPr/>
          </p:nvSpPr>
          <p:spPr>
            <a:xfrm>
              <a:off x="1297606" y="4716338"/>
              <a:ext cx="28889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2800" dirty="0"/>
                <a:t>80           20 + 60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xmlns="" id="{B254148C-B787-0742-AD94-9ABCA7F2CD2F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F8FADE6E-14F4-ED4C-9B92-59A231D05652}"/>
              </a:ext>
            </a:extLst>
          </p:cNvPr>
          <p:cNvGrpSpPr/>
          <p:nvPr/>
        </p:nvGrpSpPr>
        <p:grpSpPr>
          <a:xfrm>
            <a:off x="733851" y="3113024"/>
            <a:ext cx="2480166" cy="713719"/>
            <a:chOff x="1297606" y="4621088"/>
            <a:chExt cx="2480166" cy="71371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D3B45770-CB7A-6449-8DD3-A35CD56D0706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2800" dirty="0"/>
                <a:t>450           550</a:t>
              </a: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xmlns="" id="{625D62DB-EE07-E94A-9853-C5668C8D5EC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xmlns="" id="{4E7297C8-273C-AD4C-AD42-4D424010C262}"/>
              </a:ext>
            </a:extLst>
          </p:cNvPr>
          <p:cNvGrpSpPr/>
          <p:nvPr/>
        </p:nvGrpSpPr>
        <p:grpSpPr>
          <a:xfrm>
            <a:off x="1602705" y="1684891"/>
            <a:ext cx="2480166" cy="713719"/>
            <a:chOff x="1297606" y="4621088"/>
            <a:chExt cx="2480166" cy="71371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xmlns="" id="{565388FA-9E61-C345-9BAA-B754461192CE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2800" dirty="0"/>
                <a:t>800           600</a:t>
              </a:r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xmlns="" id="{20262023-C6DD-F740-BC17-6EDB6ECA6D6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EE53D0A8-C583-0C41-9E83-CE8DDD55C930}"/>
              </a:ext>
            </a:extLst>
          </p:cNvPr>
          <p:cNvGrpSpPr/>
          <p:nvPr/>
        </p:nvGrpSpPr>
        <p:grpSpPr>
          <a:xfrm>
            <a:off x="7958667" y="4721881"/>
            <a:ext cx="2888933" cy="713719"/>
            <a:chOff x="1061288" y="4621088"/>
            <a:chExt cx="2888933" cy="713719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xmlns="" id="{434AE164-4F48-E244-B83F-D124ACCD6ACE}"/>
                </a:ext>
              </a:extLst>
            </p:cNvPr>
            <p:cNvSpPr txBox="1"/>
            <p:nvPr/>
          </p:nvSpPr>
          <p:spPr>
            <a:xfrm>
              <a:off x="1061288" y="4716338"/>
              <a:ext cx="28889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 sz="2800" dirty="0"/>
                <a:t>390            930</a:t>
              </a: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xmlns="" id="{170E0878-B501-FD40-B350-321473218B51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xmlns="" id="{05EFD407-D958-344E-8B6D-090F4470D141}"/>
              </a:ext>
            </a:extLst>
          </p:cNvPr>
          <p:cNvGrpSpPr/>
          <p:nvPr/>
        </p:nvGrpSpPr>
        <p:grpSpPr>
          <a:xfrm>
            <a:off x="8394387" y="3269907"/>
            <a:ext cx="3071092" cy="713719"/>
            <a:chOff x="1006442" y="4621088"/>
            <a:chExt cx="3071092" cy="71371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xmlns="" id="{BD57F88C-FE5B-034F-A284-02A0B339694F}"/>
                </a:ext>
              </a:extLst>
            </p:cNvPr>
            <p:cNvSpPr txBox="1"/>
            <p:nvPr/>
          </p:nvSpPr>
          <p:spPr>
            <a:xfrm>
              <a:off x="1006442" y="4716338"/>
              <a:ext cx="30710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 sz="2800" dirty="0"/>
                <a:t>1 000           900</a:t>
              </a: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xmlns="" id="{A6B6AAD7-D4F8-614C-8C14-37F6492C0E67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A3DC79C-CF60-E142-847C-952166F0DB9A}"/>
              </a:ext>
            </a:extLst>
          </p:cNvPr>
          <p:cNvGrpSpPr/>
          <p:nvPr/>
        </p:nvGrpSpPr>
        <p:grpSpPr>
          <a:xfrm>
            <a:off x="7514099" y="1701624"/>
            <a:ext cx="2480166" cy="713719"/>
            <a:chOff x="1297606" y="4621088"/>
            <a:chExt cx="2480166" cy="713719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xmlns="" id="{3D7E8014-2123-124E-A3B6-78A6F0E18625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2800" dirty="0"/>
                <a:t>370           470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xmlns="" id="{200E82AA-B817-6845-80A8-32DC1291B900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3A6476F-293D-7B48-9C39-A1CDEC69460B}"/>
              </a:ext>
            </a:extLst>
          </p:cNvPr>
          <p:cNvSpPr txBox="1"/>
          <p:nvPr/>
        </p:nvSpPr>
        <p:spPr>
          <a:xfrm>
            <a:off x="2626161" y="170856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A4E1B8AA-D34F-0A49-8795-AF65C2CFD82B}"/>
              </a:ext>
            </a:extLst>
          </p:cNvPr>
          <p:cNvSpPr txBox="1"/>
          <p:nvPr/>
        </p:nvSpPr>
        <p:spPr>
          <a:xfrm>
            <a:off x="8556324" y="174092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9179F304-0530-EC44-AF32-1386C9B0B855}"/>
              </a:ext>
            </a:extLst>
          </p:cNvPr>
          <p:cNvSpPr txBox="1"/>
          <p:nvPr/>
        </p:nvSpPr>
        <p:spPr>
          <a:xfrm>
            <a:off x="9695713" y="330360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37FCBFA3-EA85-B942-B464-39DE2DAFAAD7}"/>
              </a:ext>
            </a:extLst>
          </p:cNvPr>
          <p:cNvSpPr txBox="1"/>
          <p:nvPr/>
        </p:nvSpPr>
        <p:spPr>
          <a:xfrm>
            <a:off x="9019759" y="4755574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951B51D1-C9E2-5D4C-B742-7CFE132F55AE}"/>
              </a:ext>
            </a:extLst>
          </p:cNvPr>
          <p:cNvSpPr txBox="1"/>
          <p:nvPr/>
        </p:nvSpPr>
        <p:spPr>
          <a:xfrm>
            <a:off x="2544689" y="465455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01BAD219-EFCD-BD44-BC13-313D29916F8D}"/>
              </a:ext>
            </a:extLst>
          </p:cNvPr>
          <p:cNvSpPr txBox="1"/>
          <p:nvPr/>
        </p:nvSpPr>
        <p:spPr>
          <a:xfrm>
            <a:off x="1740901" y="3171543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41671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7AF7405-ABA0-8847-8C6B-EF144C355084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9DBB61BF-1FCE-6A42-911D-040ABD0DB57D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a) </a:t>
              </a:r>
              <a:r>
                <a:rPr lang="en-US" sz="2800" dirty="0" err="1"/>
                <a:t>Ảnh</a:t>
              </a:r>
              <a:r>
                <a:rPr lang="en-US" sz="2800" dirty="0"/>
                <a:t> </a:t>
              </a:r>
              <a:r>
                <a:rPr lang="en-US" sz="2800" dirty="0" err="1"/>
                <a:t>thẻ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mỗi</a:t>
              </a:r>
              <a:r>
                <a:rPr lang="en-US" sz="2800" dirty="0"/>
                <a:t> </a:t>
              </a:r>
              <a:r>
                <a:rPr lang="en-US" sz="2800" dirty="0" err="1"/>
                <a:t>bạn</a:t>
              </a:r>
              <a:r>
                <a:rPr lang="en-US" sz="2800" dirty="0"/>
                <a:t> </a:t>
              </a:r>
              <a:r>
                <a:rPr lang="en-US" sz="2800" dirty="0" err="1"/>
                <a:t>đã</a:t>
              </a:r>
              <a:r>
                <a:rPr lang="en-US" sz="2800" dirty="0"/>
                <a:t> </a:t>
              </a:r>
              <a:r>
                <a:rPr lang="en-US" sz="2800" dirty="0" err="1"/>
                <a:t>che</a:t>
              </a:r>
              <a:r>
                <a:rPr lang="en-US" sz="2800" dirty="0"/>
                <a:t> </a:t>
              </a:r>
              <a:r>
                <a:rPr lang="en-US" sz="2800" dirty="0" err="1"/>
                <a:t>đi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8C4ABA50-7393-444F-844F-F3CA69A0FE6B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2E19476D-A48F-2440-B886-F8E02275751F}"/>
              </a:ext>
            </a:extLst>
          </p:cNvPr>
          <p:cNvGrpSpPr/>
          <p:nvPr/>
        </p:nvGrpSpPr>
        <p:grpSpPr>
          <a:xfrm>
            <a:off x="1106980" y="2448765"/>
            <a:ext cx="9972500" cy="980235"/>
            <a:chOff x="1131714" y="2464638"/>
            <a:chExt cx="8190855" cy="8051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92BA84B6-D0F8-DC43-A9A3-2262B4C6F704}"/>
                </a:ext>
              </a:extLst>
            </p:cNvPr>
            <p:cNvGrpSpPr/>
            <p:nvPr/>
          </p:nvGrpSpPr>
          <p:grpSpPr>
            <a:xfrm>
              <a:off x="1131714" y="2969690"/>
              <a:ext cx="8190855" cy="300058"/>
              <a:chOff x="422559" y="2976412"/>
              <a:chExt cx="8830234" cy="300058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xmlns="" id="{DD66B369-A72E-D245-B795-47A4E55152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559" y="3119718"/>
                <a:ext cx="8830234" cy="6723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xmlns="" id="{1F938776-5A28-7341-9439-4D20164DF447}"/>
                  </a:ext>
                </a:extLst>
              </p:cNvPr>
              <p:cNvCxnSpPr/>
              <p:nvPr/>
            </p:nvCxnSpPr>
            <p:spPr>
              <a:xfrm>
                <a:off x="9323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xmlns="" id="{B2C70552-D4AC-E84F-B975-9F9D9076ABAD}"/>
                  </a:ext>
                </a:extLst>
              </p:cNvPr>
              <p:cNvCxnSpPr/>
              <p:nvPr/>
            </p:nvCxnSpPr>
            <p:spPr>
              <a:xfrm>
                <a:off x="1743637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xmlns="" id="{1884F79C-3D82-BA47-8CBC-1334FD671CBB}"/>
                  </a:ext>
                </a:extLst>
              </p:cNvPr>
              <p:cNvCxnSpPr/>
              <p:nvPr/>
            </p:nvCxnSpPr>
            <p:spPr>
              <a:xfrm>
                <a:off x="25325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xmlns="" id="{0B0FACC5-4943-E347-BEDA-B38CA9DB68CD}"/>
                  </a:ext>
                </a:extLst>
              </p:cNvPr>
              <p:cNvCxnSpPr/>
              <p:nvPr/>
            </p:nvCxnSpPr>
            <p:spPr>
              <a:xfrm>
                <a:off x="333039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893F5B5C-0976-AF46-93FA-7D3623D21E2F}"/>
                  </a:ext>
                </a:extLst>
              </p:cNvPr>
              <p:cNvCxnSpPr/>
              <p:nvPr/>
            </p:nvCxnSpPr>
            <p:spPr>
              <a:xfrm>
                <a:off x="4173073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xmlns="" id="{337C287F-BB6D-924F-9FE6-35B433AB9400}"/>
                  </a:ext>
                </a:extLst>
              </p:cNvPr>
              <p:cNvCxnSpPr/>
              <p:nvPr/>
            </p:nvCxnSpPr>
            <p:spPr>
              <a:xfrm>
                <a:off x="4984379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xmlns="" id="{627A6506-194E-914C-A1B9-ABD247F44BE5}"/>
                  </a:ext>
                </a:extLst>
              </p:cNvPr>
              <p:cNvCxnSpPr/>
              <p:nvPr/>
            </p:nvCxnSpPr>
            <p:spPr>
              <a:xfrm>
                <a:off x="578672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xmlns="" id="{0DECE17D-4F29-8447-B99A-004B20DDA0E1}"/>
                  </a:ext>
                </a:extLst>
              </p:cNvPr>
              <p:cNvCxnSpPr/>
              <p:nvPr/>
            </p:nvCxnSpPr>
            <p:spPr>
              <a:xfrm>
                <a:off x="6598026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xmlns="" id="{CFEF2F16-2AC4-9246-AB5F-28DA42186D98}"/>
                  </a:ext>
                </a:extLst>
              </p:cNvPr>
              <p:cNvCxnSpPr/>
              <p:nvPr/>
            </p:nvCxnSpPr>
            <p:spPr>
              <a:xfrm>
                <a:off x="7431744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xmlns="" id="{5FE7B114-7454-5644-BBA5-96CD54E7276A}"/>
                  </a:ext>
                </a:extLst>
              </p:cNvPr>
              <p:cNvCxnSpPr/>
              <p:nvPr/>
            </p:nvCxnSpPr>
            <p:spPr>
              <a:xfrm>
                <a:off x="8234085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9E12F8C0-7BC4-8D4F-A00E-B928D82EEAEF}"/>
                </a:ext>
              </a:extLst>
            </p:cNvPr>
            <p:cNvSpPr txBox="1"/>
            <p:nvPr/>
          </p:nvSpPr>
          <p:spPr>
            <a:xfrm>
              <a:off x="1268603" y="2464638"/>
              <a:ext cx="646500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910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A72C71E8-D7D3-6046-8985-CFC8D3EDDDB7}"/>
                </a:ext>
              </a:extLst>
            </p:cNvPr>
            <p:cNvSpPr txBox="1"/>
            <p:nvPr/>
          </p:nvSpPr>
          <p:spPr>
            <a:xfrm>
              <a:off x="1989918" y="2464638"/>
              <a:ext cx="699921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920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B459FE2C-55E8-6145-A684-B12266865AAD}"/>
                </a:ext>
              </a:extLst>
            </p:cNvPr>
            <p:cNvSpPr txBox="1"/>
            <p:nvPr/>
          </p:nvSpPr>
          <p:spPr>
            <a:xfrm>
              <a:off x="2734454" y="2467873"/>
              <a:ext cx="658907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b="1" dirty="0">
                  <a:solidFill>
                    <a:srgbClr val="FF0000"/>
                  </a:solidFill>
                </a:rPr>
                <a:t>930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3E7712BD-D666-7B40-8766-1423E12879FC}"/>
                </a:ext>
              </a:extLst>
            </p:cNvPr>
            <p:cNvSpPr txBox="1"/>
            <p:nvPr/>
          </p:nvSpPr>
          <p:spPr>
            <a:xfrm>
              <a:off x="3542506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940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45E9CB0F-6D54-234E-B83C-0A762567CD53}"/>
                </a:ext>
              </a:extLst>
            </p:cNvPr>
            <p:cNvSpPr txBox="1"/>
            <p:nvPr/>
          </p:nvSpPr>
          <p:spPr>
            <a:xfrm>
              <a:off x="4300499" y="2467873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b="1" dirty="0">
                  <a:solidFill>
                    <a:srgbClr val="FF0000"/>
                  </a:solidFill>
                </a:rPr>
                <a:t>950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06F95367-2923-C748-802C-6EDB8B1198AA}"/>
                </a:ext>
              </a:extLst>
            </p:cNvPr>
            <p:cNvSpPr txBox="1"/>
            <p:nvPr/>
          </p:nvSpPr>
          <p:spPr>
            <a:xfrm>
              <a:off x="5062024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b="1" dirty="0">
                  <a:solidFill>
                    <a:srgbClr val="FF0000"/>
                  </a:solidFill>
                </a:rPr>
                <a:t>960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DB25ACF8-27F6-9C47-8C62-F6D45BAD3849}"/>
                </a:ext>
              </a:extLst>
            </p:cNvPr>
            <p:cNvSpPr txBox="1"/>
            <p:nvPr/>
          </p:nvSpPr>
          <p:spPr>
            <a:xfrm>
              <a:off x="5806567" y="2467873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970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08118C83-5B04-5A4D-A0DC-6C6FD7E5023C}"/>
                </a:ext>
              </a:extLst>
            </p:cNvPr>
            <p:cNvSpPr txBox="1"/>
            <p:nvPr/>
          </p:nvSpPr>
          <p:spPr>
            <a:xfrm>
              <a:off x="6568093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980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00CA808B-05CF-2C42-B086-4D68C874596C}"/>
                </a:ext>
              </a:extLst>
            </p:cNvPr>
            <p:cNvSpPr txBox="1"/>
            <p:nvPr/>
          </p:nvSpPr>
          <p:spPr>
            <a:xfrm>
              <a:off x="7361473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b="1" dirty="0">
                  <a:solidFill>
                    <a:srgbClr val="FF0000"/>
                  </a:solidFill>
                </a:rPr>
                <a:t>990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11D14050-77A9-DF46-8A89-B1CB755A1DAB}"/>
                </a:ext>
              </a:extLst>
            </p:cNvPr>
            <p:cNvSpPr txBox="1"/>
            <p:nvPr/>
          </p:nvSpPr>
          <p:spPr>
            <a:xfrm>
              <a:off x="8044511" y="2467873"/>
              <a:ext cx="708761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2400" dirty="0"/>
                <a:t>1000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36F70F81-2BD0-AD4F-BE9F-428CAD98EC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9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16" t="7693" r="9998" b="1"/>
          <a:stretch/>
        </p:blipFill>
        <p:spPr>
          <a:xfrm>
            <a:off x="2974605" y="1920969"/>
            <a:ext cx="1008473" cy="115732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07573BA2-E624-8D4C-8B7C-3A35AABE0A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39" t="3668" r="1345"/>
          <a:stretch/>
        </p:blipFill>
        <p:spPr>
          <a:xfrm>
            <a:off x="4854728" y="1929267"/>
            <a:ext cx="984679" cy="115964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09CA009A-9C12-6B41-B303-917504703D6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34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33" t="3179" b="-1"/>
          <a:stretch/>
        </p:blipFill>
        <p:spPr>
          <a:xfrm>
            <a:off x="5801432" y="1929267"/>
            <a:ext cx="940977" cy="115964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E9578891-85D1-3A4E-A2CC-C45085E418F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3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9" t="5521"/>
          <a:stretch/>
        </p:blipFill>
        <p:spPr>
          <a:xfrm>
            <a:off x="8530809" y="1918648"/>
            <a:ext cx="992614" cy="1159648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D4505AF9-14DA-B848-9D0B-050CB18EAF43}"/>
              </a:ext>
            </a:extLst>
          </p:cNvPr>
          <p:cNvSpPr txBox="1"/>
          <p:nvPr/>
        </p:nvSpPr>
        <p:spPr>
          <a:xfrm>
            <a:off x="1056912" y="3952838"/>
            <a:ext cx="999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BAD835D-2DB0-114B-A1FF-B495A7C3FAEC}"/>
              </a:ext>
            </a:extLst>
          </p:cNvPr>
          <p:cNvSpPr txBox="1"/>
          <p:nvPr/>
        </p:nvSpPr>
        <p:spPr>
          <a:xfrm>
            <a:off x="1038088" y="4694227"/>
            <a:ext cx="2807179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x-none" sz="2800" dirty="0"/>
              <a:t>Số lớn nhất là: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x-none" sz="2800" dirty="0"/>
              <a:t>Số bé nhất là: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0EDA68D1-98AE-6E4D-9FF5-965D055A4850}"/>
              </a:ext>
            </a:extLst>
          </p:cNvPr>
          <p:cNvSpPr txBox="1"/>
          <p:nvPr/>
        </p:nvSpPr>
        <p:spPr>
          <a:xfrm>
            <a:off x="3887778" y="479119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990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33FB9B60-F787-8A45-B856-36DC494DD369}"/>
              </a:ext>
            </a:extLst>
          </p:cNvPr>
          <p:cNvSpPr txBox="1"/>
          <p:nvPr/>
        </p:nvSpPr>
        <p:spPr>
          <a:xfrm>
            <a:off x="3860572" y="5418913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930</a:t>
            </a:r>
          </a:p>
        </p:txBody>
      </p:sp>
    </p:spTree>
    <p:extLst>
      <p:ext uri="{BB962C8B-B14F-4D97-AF65-F5344CB8AC3E}">
        <p14:creationId xmlns:p14="http://schemas.microsoft.com/office/powerpoint/2010/main" val="6061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Box 184">
            <a:extLst>
              <a:ext uri="{FF2B5EF4-FFF2-40B4-BE49-F238E27FC236}">
                <a16:creationId xmlns:a16="http://schemas.microsoft.com/office/drawing/2014/main" xmlns="" id="{1EE298E7-E3E1-DC48-93B0-D9F5510F3371}"/>
              </a:ext>
            </a:extLst>
          </p:cNvPr>
          <p:cNvSpPr txBox="1"/>
          <p:nvPr/>
        </p:nvSpPr>
        <p:spPr>
          <a:xfrm>
            <a:off x="1086678" y="1358964"/>
            <a:ext cx="4600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a) So sánh các số tròn trăm</a:t>
            </a:r>
          </a:p>
        </p:txBody>
      </p:sp>
      <p:grpSp>
        <p:nvGrpSpPr>
          <p:cNvPr id="1987" name="Group 1986">
            <a:extLst>
              <a:ext uri="{FF2B5EF4-FFF2-40B4-BE49-F238E27FC236}">
                <a16:creationId xmlns:a16="http://schemas.microsoft.com/office/drawing/2014/main" xmlns="" id="{85F65366-EF81-6640-A6DB-29AE59C915FA}"/>
              </a:ext>
            </a:extLst>
          </p:cNvPr>
          <p:cNvGrpSpPr/>
          <p:nvPr/>
        </p:nvGrpSpPr>
        <p:grpSpPr>
          <a:xfrm>
            <a:off x="612890" y="2295090"/>
            <a:ext cx="3438995" cy="1916637"/>
            <a:chOff x="785166" y="2295090"/>
            <a:chExt cx="3438995" cy="1916637"/>
          </a:xfrm>
        </p:grpSpPr>
        <p:sp>
          <p:nvSpPr>
            <p:cNvPr id="1985" name="Rectangle 1984">
              <a:extLst>
                <a:ext uri="{FF2B5EF4-FFF2-40B4-BE49-F238E27FC236}">
                  <a16:creationId xmlns:a16="http://schemas.microsoft.com/office/drawing/2014/main" xmlns="" id="{89039782-05E6-164A-AD4A-0F806501295A}"/>
                </a:ext>
              </a:extLst>
            </p:cNvPr>
            <p:cNvSpPr/>
            <p:nvPr/>
          </p:nvSpPr>
          <p:spPr>
            <a:xfrm>
              <a:off x="785166" y="2295090"/>
              <a:ext cx="3438995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1984" name="Picture 1983">
              <a:extLst>
                <a:ext uri="{FF2B5EF4-FFF2-40B4-BE49-F238E27FC236}">
                  <a16:creationId xmlns:a16="http://schemas.microsoft.com/office/drawing/2014/main" xmlns="" id="{775DDC7F-1D02-B54A-8538-63049D09F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1587" y="2597682"/>
              <a:ext cx="1364463" cy="1364463"/>
            </a:xfrm>
            <a:prstGeom prst="rect">
              <a:avLst/>
            </a:prstGeom>
          </p:spPr>
        </p:pic>
        <p:pic>
          <p:nvPicPr>
            <p:cNvPr id="1119" name="Picture 1118">
              <a:extLst>
                <a:ext uri="{FF2B5EF4-FFF2-40B4-BE49-F238E27FC236}">
                  <a16:creationId xmlns:a16="http://schemas.microsoft.com/office/drawing/2014/main" xmlns="" id="{AF62A5AA-F7B8-F343-98EE-2EA2EF188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0397" y="2597682"/>
              <a:ext cx="1364463" cy="1364463"/>
            </a:xfrm>
            <a:prstGeom prst="rect">
              <a:avLst/>
            </a:prstGeom>
          </p:spPr>
        </p:pic>
      </p:grpSp>
      <p:grpSp>
        <p:nvGrpSpPr>
          <p:cNvPr id="1988" name="Group 1987">
            <a:extLst>
              <a:ext uri="{FF2B5EF4-FFF2-40B4-BE49-F238E27FC236}">
                <a16:creationId xmlns:a16="http://schemas.microsoft.com/office/drawing/2014/main" xmlns="" id="{0B9292AA-53A4-A34B-AC40-5F8DF33AEAF7}"/>
              </a:ext>
            </a:extLst>
          </p:cNvPr>
          <p:cNvGrpSpPr/>
          <p:nvPr/>
        </p:nvGrpSpPr>
        <p:grpSpPr>
          <a:xfrm>
            <a:off x="4267202" y="2295090"/>
            <a:ext cx="4837044" cy="1916637"/>
            <a:chOff x="4439478" y="2295090"/>
            <a:chExt cx="4837044" cy="1916637"/>
          </a:xfrm>
        </p:grpSpPr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xmlns="" id="{37D8E276-E4A9-7546-B362-64F438ABB6C9}"/>
                </a:ext>
              </a:extLst>
            </p:cNvPr>
            <p:cNvSpPr/>
            <p:nvPr/>
          </p:nvSpPr>
          <p:spPr>
            <a:xfrm>
              <a:off x="4439478" y="2295090"/>
              <a:ext cx="4837044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1120" name="Picture 1119">
              <a:extLst>
                <a:ext uri="{FF2B5EF4-FFF2-40B4-BE49-F238E27FC236}">
                  <a16:creationId xmlns:a16="http://schemas.microsoft.com/office/drawing/2014/main" xmlns="" id="{B7DE152C-B203-844D-A3DB-C8545738E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761" y="2571178"/>
              <a:ext cx="1364463" cy="1364463"/>
            </a:xfrm>
            <a:prstGeom prst="rect">
              <a:avLst/>
            </a:prstGeom>
          </p:spPr>
        </p:pic>
        <p:pic>
          <p:nvPicPr>
            <p:cNvPr id="1121" name="Picture 1120">
              <a:extLst>
                <a:ext uri="{FF2B5EF4-FFF2-40B4-BE49-F238E27FC236}">
                  <a16:creationId xmlns:a16="http://schemas.microsoft.com/office/drawing/2014/main" xmlns="" id="{544B5603-7F73-D846-A373-8F6EA1798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5390" y="2571178"/>
              <a:ext cx="1364463" cy="1364463"/>
            </a:xfrm>
            <a:prstGeom prst="rect">
              <a:avLst/>
            </a:prstGeom>
          </p:spPr>
        </p:pic>
        <p:pic>
          <p:nvPicPr>
            <p:cNvPr id="1122" name="Picture 1121">
              <a:extLst>
                <a:ext uri="{FF2B5EF4-FFF2-40B4-BE49-F238E27FC236}">
                  <a16:creationId xmlns:a16="http://schemas.microsoft.com/office/drawing/2014/main" xmlns="" id="{1921AD10-E076-9047-B8EA-4E7567A9E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2019" y="2571178"/>
              <a:ext cx="1364463" cy="1364463"/>
            </a:xfrm>
            <a:prstGeom prst="rect">
              <a:avLst/>
            </a:prstGeom>
          </p:spPr>
        </p:pic>
      </p:grpSp>
      <p:sp>
        <p:nvSpPr>
          <p:cNvPr id="1986" name="Left Brace 1985">
            <a:extLst>
              <a:ext uri="{FF2B5EF4-FFF2-40B4-BE49-F238E27FC236}">
                <a16:creationId xmlns:a16="http://schemas.microsoft.com/office/drawing/2014/main" xmlns="" id="{340D3111-4FB1-B347-925D-83B10B81D234}"/>
              </a:ext>
            </a:extLst>
          </p:cNvPr>
          <p:cNvSpPr/>
          <p:nvPr/>
        </p:nvSpPr>
        <p:spPr>
          <a:xfrm rot="16200000">
            <a:off x="2133605" y="2863319"/>
            <a:ext cx="397565" cy="27233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989" name="TextBox 1988">
            <a:extLst>
              <a:ext uri="{FF2B5EF4-FFF2-40B4-BE49-F238E27FC236}">
                <a16:creationId xmlns:a16="http://schemas.microsoft.com/office/drawing/2014/main" xmlns="" id="{FC4BAB78-6954-F14E-B0EA-CE4B179F5518}"/>
              </a:ext>
            </a:extLst>
          </p:cNvPr>
          <p:cNvSpPr txBox="1"/>
          <p:nvPr/>
        </p:nvSpPr>
        <p:spPr>
          <a:xfrm>
            <a:off x="1924348" y="4514319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/>
              <a:t>200</a:t>
            </a:r>
          </a:p>
        </p:txBody>
      </p:sp>
      <p:sp>
        <p:nvSpPr>
          <p:cNvPr id="1129" name="Left Brace 1128">
            <a:extLst>
              <a:ext uri="{FF2B5EF4-FFF2-40B4-BE49-F238E27FC236}">
                <a16:creationId xmlns:a16="http://schemas.microsoft.com/office/drawing/2014/main" xmlns="" id="{E5E964A4-D8BA-CB4A-8CCD-4AAA5DE2FA09}"/>
              </a:ext>
            </a:extLst>
          </p:cNvPr>
          <p:cNvSpPr/>
          <p:nvPr/>
        </p:nvSpPr>
        <p:spPr>
          <a:xfrm rot="16200000">
            <a:off x="6516564" y="2136120"/>
            <a:ext cx="397565" cy="41777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30" name="TextBox 1129">
            <a:extLst>
              <a:ext uri="{FF2B5EF4-FFF2-40B4-BE49-F238E27FC236}">
                <a16:creationId xmlns:a16="http://schemas.microsoft.com/office/drawing/2014/main" xmlns="" id="{AC37BE3A-67D7-3544-B3DC-228964BEAA1D}"/>
              </a:ext>
            </a:extLst>
          </p:cNvPr>
          <p:cNvSpPr txBox="1"/>
          <p:nvPr/>
        </p:nvSpPr>
        <p:spPr>
          <a:xfrm>
            <a:off x="6282470" y="4514320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/>
              <a:t>300</a:t>
            </a:r>
          </a:p>
        </p:txBody>
      </p:sp>
      <p:sp>
        <p:nvSpPr>
          <p:cNvPr id="1990" name="TextBox 1989">
            <a:extLst>
              <a:ext uri="{FF2B5EF4-FFF2-40B4-BE49-F238E27FC236}">
                <a16:creationId xmlns:a16="http://schemas.microsoft.com/office/drawing/2014/main" xmlns="" id="{C3140C1D-5069-8448-B82D-8ED9FF4FE0CF}"/>
              </a:ext>
            </a:extLst>
          </p:cNvPr>
          <p:cNvSpPr txBox="1"/>
          <p:nvPr/>
        </p:nvSpPr>
        <p:spPr>
          <a:xfrm>
            <a:off x="3903674" y="4272807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60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991" name="TextBox 1990">
            <a:extLst>
              <a:ext uri="{FF2B5EF4-FFF2-40B4-BE49-F238E27FC236}">
                <a16:creationId xmlns:a16="http://schemas.microsoft.com/office/drawing/2014/main" xmlns="" id="{9F7A786F-5992-FB4C-931F-6BC35D411C3F}"/>
              </a:ext>
            </a:extLst>
          </p:cNvPr>
          <p:cNvSpPr txBox="1"/>
          <p:nvPr/>
        </p:nvSpPr>
        <p:spPr>
          <a:xfrm>
            <a:off x="9214188" y="2483727"/>
            <a:ext cx="2018501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x-none" sz="3200" dirty="0"/>
              <a:t>200 &lt; 300</a:t>
            </a:r>
          </a:p>
          <a:p>
            <a:pPr>
              <a:lnSpc>
                <a:spcPct val="150000"/>
              </a:lnSpc>
            </a:pPr>
            <a:r>
              <a:rPr lang="x-none" sz="3200" dirty="0"/>
              <a:t>300 &gt; 200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" grpId="0" animBg="1"/>
      <p:bldP spid="1989" grpId="0"/>
      <p:bldP spid="1129" grpId="0" animBg="1"/>
      <p:bldP spid="1130" grpId="0"/>
      <p:bldP spid="1990" grpId="0"/>
      <p:bldP spid="19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94A59BCD-1BFC-604B-8B07-91B539778796}"/>
              </a:ext>
            </a:extLst>
          </p:cNvPr>
          <p:cNvSpPr/>
          <p:nvPr/>
        </p:nvSpPr>
        <p:spPr>
          <a:xfrm>
            <a:off x="910131" y="1434149"/>
            <a:ext cx="10124661" cy="2743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xmlns="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b) So sánh các số tròn chục: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F76D510-D1D6-354C-9538-91AEE189197B}"/>
              </a:ext>
            </a:extLst>
          </p:cNvPr>
          <p:cNvGrpSpPr/>
          <p:nvPr/>
        </p:nvGrpSpPr>
        <p:grpSpPr>
          <a:xfrm>
            <a:off x="1159871" y="1602152"/>
            <a:ext cx="2973150" cy="1916637"/>
            <a:chOff x="1097879" y="1440210"/>
            <a:chExt cx="2973150" cy="191663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xmlns="" id="{2770CFC8-BA16-AE4F-A5C8-982AB5D4EE57}"/>
                </a:ext>
              </a:extLst>
            </p:cNvPr>
            <p:cNvSpPr/>
            <p:nvPr/>
          </p:nvSpPr>
          <p:spPr>
            <a:xfrm>
              <a:off x="1097879" y="1440210"/>
              <a:ext cx="2973150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xmlns="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885" y="1709786"/>
              <a:ext cx="1364463" cy="1364463"/>
            </a:xfrm>
            <a:prstGeom prst="rect">
              <a:avLst/>
            </a:prstGeom>
          </p:spPr>
        </p:pic>
        <p:grpSp>
          <p:nvGrpSpPr>
            <p:cNvPr id="671" name="Group 670">
              <a:extLst>
                <a:ext uri="{FF2B5EF4-FFF2-40B4-BE49-F238E27FC236}">
                  <a16:creationId xmlns:a16="http://schemas.microsoft.com/office/drawing/2014/main" xmlns="" id="{9DF46355-CFCD-ED4C-B14A-D75F40267E33}"/>
                </a:ext>
              </a:extLst>
            </p:cNvPr>
            <p:cNvGrpSpPr/>
            <p:nvPr/>
          </p:nvGrpSpPr>
          <p:grpSpPr>
            <a:xfrm>
              <a:off x="3060408" y="1709786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72" name="Rectangle 671">
                <a:extLst>
                  <a:ext uri="{FF2B5EF4-FFF2-40B4-BE49-F238E27FC236}">
                    <a16:creationId xmlns:a16="http://schemas.microsoft.com/office/drawing/2014/main" xmlns="" id="{09571823-164C-DE43-B417-055ED9DF7CF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xmlns="" id="{DACFD647-E983-0A40-9070-159B50B627D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xmlns="" id="{5468CFFE-4428-C84E-AE89-090DFEF6C217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xmlns="" id="{B1B88691-D58A-014E-B829-8D68EF05124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xmlns="" id="{396EB182-5A0D-D942-A75D-93E6D36C267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xmlns="" id="{6F350015-B00C-5A4A-B431-85B73797F632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xmlns="" id="{616A7FD8-87D8-3B46-9C47-762620A3B78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xmlns="" id="{94AD67DC-5675-5A4D-990F-56C6099E5C5B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0" name="Rectangle 679">
                <a:extLst>
                  <a:ext uri="{FF2B5EF4-FFF2-40B4-BE49-F238E27FC236}">
                    <a16:creationId xmlns:a16="http://schemas.microsoft.com/office/drawing/2014/main" xmlns="" id="{3FA73153-BDE3-FB42-9C6C-7E687A43CAE4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Rectangle 680">
                <a:extLst>
                  <a:ext uri="{FF2B5EF4-FFF2-40B4-BE49-F238E27FC236}">
                    <a16:creationId xmlns:a16="http://schemas.microsoft.com/office/drawing/2014/main" xmlns="" id="{27152974-BC5E-8E4B-AE46-9B3B60FD252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2" name="Group 681">
              <a:extLst>
                <a:ext uri="{FF2B5EF4-FFF2-40B4-BE49-F238E27FC236}">
                  <a16:creationId xmlns:a16="http://schemas.microsoft.com/office/drawing/2014/main" xmlns="" id="{40845922-7BAA-FF44-BB61-5699F3793763}"/>
                </a:ext>
              </a:extLst>
            </p:cNvPr>
            <p:cNvGrpSpPr/>
            <p:nvPr/>
          </p:nvGrpSpPr>
          <p:grpSpPr>
            <a:xfrm>
              <a:off x="3312493" y="1705122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83" name="Rectangle 682">
                <a:extLst>
                  <a:ext uri="{FF2B5EF4-FFF2-40B4-BE49-F238E27FC236}">
                    <a16:creationId xmlns:a16="http://schemas.microsoft.com/office/drawing/2014/main" xmlns="" id="{47985FE5-6B27-9E4A-A7BB-FD280676F161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Rectangle 683">
                <a:extLst>
                  <a:ext uri="{FF2B5EF4-FFF2-40B4-BE49-F238E27FC236}">
                    <a16:creationId xmlns:a16="http://schemas.microsoft.com/office/drawing/2014/main" xmlns="" id="{1D92833A-31A2-0A44-B124-3626C111BBDF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xmlns="" id="{67F58135-4534-9847-BD21-99BA83BD3093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Rectangle 685">
                <a:extLst>
                  <a:ext uri="{FF2B5EF4-FFF2-40B4-BE49-F238E27FC236}">
                    <a16:creationId xmlns:a16="http://schemas.microsoft.com/office/drawing/2014/main" xmlns="" id="{031B3A77-5CE8-F744-B85C-FE5907DD5883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Rectangle 686">
                <a:extLst>
                  <a:ext uri="{FF2B5EF4-FFF2-40B4-BE49-F238E27FC236}">
                    <a16:creationId xmlns:a16="http://schemas.microsoft.com/office/drawing/2014/main" xmlns="" id="{CE5D451F-1DB8-A44F-A7D7-0B90EF7014E2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Rectangle 687">
                <a:extLst>
                  <a:ext uri="{FF2B5EF4-FFF2-40B4-BE49-F238E27FC236}">
                    <a16:creationId xmlns:a16="http://schemas.microsoft.com/office/drawing/2014/main" xmlns="" id="{82EF71B1-B351-A046-8B7F-F64AB87E624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Rectangle 688">
                <a:extLst>
                  <a:ext uri="{FF2B5EF4-FFF2-40B4-BE49-F238E27FC236}">
                    <a16:creationId xmlns:a16="http://schemas.microsoft.com/office/drawing/2014/main" xmlns="" id="{DDEC53A4-F9CB-BE46-8ED1-9DBA4D642DCC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Rectangle 689">
                <a:extLst>
                  <a:ext uri="{FF2B5EF4-FFF2-40B4-BE49-F238E27FC236}">
                    <a16:creationId xmlns:a16="http://schemas.microsoft.com/office/drawing/2014/main" xmlns="" id="{34B1D34A-50D9-0B4A-B6D3-26D7E92C761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xmlns="" id="{76237361-315F-2345-A657-DD410CDE0796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Rectangle 691">
                <a:extLst>
                  <a:ext uri="{FF2B5EF4-FFF2-40B4-BE49-F238E27FC236}">
                    <a16:creationId xmlns:a16="http://schemas.microsoft.com/office/drawing/2014/main" xmlns="" id="{D2163F82-EDCD-1A40-9202-FC3CF24E675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49E76F71-2148-AB4F-A298-5F03F348A615}"/>
              </a:ext>
            </a:extLst>
          </p:cNvPr>
          <p:cNvGrpSpPr/>
          <p:nvPr/>
        </p:nvGrpSpPr>
        <p:grpSpPr>
          <a:xfrm>
            <a:off x="4727842" y="1602152"/>
            <a:ext cx="2516827" cy="1916637"/>
            <a:chOff x="4665850" y="1440210"/>
            <a:chExt cx="2516827" cy="191663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xmlns="" id="{C8FAD0C6-388F-D84A-B690-C0E897E10E3F}"/>
                </a:ext>
              </a:extLst>
            </p:cNvPr>
            <p:cNvSpPr/>
            <p:nvPr/>
          </p:nvSpPr>
          <p:spPr>
            <a:xfrm>
              <a:off x="4665850" y="1440210"/>
              <a:ext cx="2516827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xmlns="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5609" y="1712971"/>
              <a:ext cx="1364463" cy="1364463"/>
            </a:xfrm>
            <a:prstGeom prst="rect">
              <a:avLst/>
            </a:prstGeom>
          </p:spPr>
        </p:pic>
        <p:grpSp>
          <p:nvGrpSpPr>
            <p:cNvPr id="693" name="Group 692">
              <a:extLst>
                <a:ext uri="{FF2B5EF4-FFF2-40B4-BE49-F238E27FC236}">
                  <a16:creationId xmlns:a16="http://schemas.microsoft.com/office/drawing/2014/main" xmlns="" id="{E8FE92F5-A050-B646-950F-44EEB38E57D6}"/>
                </a:ext>
              </a:extLst>
            </p:cNvPr>
            <p:cNvGrpSpPr/>
            <p:nvPr/>
          </p:nvGrpSpPr>
          <p:grpSpPr>
            <a:xfrm>
              <a:off x="6682304" y="1705121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94" name="Rectangle 693">
                <a:extLst>
                  <a:ext uri="{FF2B5EF4-FFF2-40B4-BE49-F238E27FC236}">
                    <a16:creationId xmlns:a16="http://schemas.microsoft.com/office/drawing/2014/main" xmlns="" id="{7ABE9548-C5F4-4343-A8AC-36860271A38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5" name="Rectangle 694">
                <a:extLst>
                  <a:ext uri="{FF2B5EF4-FFF2-40B4-BE49-F238E27FC236}">
                    <a16:creationId xmlns:a16="http://schemas.microsoft.com/office/drawing/2014/main" xmlns="" id="{7B10A030-F0C7-6747-B460-62B3605BC155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6" name="Rectangle 695">
                <a:extLst>
                  <a:ext uri="{FF2B5EF4-FFF2-40B4-BE49-F238E27FC236}">
                    <a16:creationId xmlns:a16="http://schemas.microsoft.com/office/drawing/2014/main" xmlns="" id="{B2AE5B20-B083-0E46-B839-037E9AD96D8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7" name="Rectangle 696">
                <a:extLst>
                  <a:ext uri="{FF2B5EF4-FFF2-40B4-BE49-F238E27FC236}">
                    <a16:creationId xmlns:a16="http://schemas.microsoft.com/office/drawing/2014/main" xmlns="" id="{71F52D4E-E20D-4740-9E69-C7528485584B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8" name="Rectangle 697">
                <a:extLst>
                  <a:ext uri="{FF2B5EF4-FFF2-40B4-BE49-F238E27FC236}">
                    <a16:creationId xmlns:a16="http://schemas.microsoft.com/office/drawing/2014/main" xmlns="" id="{3B8EE12D-2336-4945-A18D-A9224CC86FF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9" name="Rectangle 698">
                <a:extLst>
                  <a:ext uri="{FF2B5EF4-FFF2-40B4-BE49-F238E27FC236}">
                    <a16:creationId xmlns:a16="http://schemas.microsoft.com/office/drawing/2014/main" xmlns="" id="{937F0FAC-BD7A-C544-964F-DB3A5D976919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0" name="Rectangle 699">
                <a:extLst>
                  <a:ext uri="{FF2B5EF4-FFF2-40B4-BE49-F238E27FC236}">
                    <a16:creationId xmlns:a16="http://schemas.microsoft.com/office/drawing/2014/main" xmlns="" id="{E6E72649-7036-9F41-86C9-F9DFA2FC834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xmlns="" id="{09B40FBA-65EA-F74F-AB3C-F6B07EDFE46D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2" name="Rectangle 701">
                <a:extLst>
                  <a:ext uri="{FF2B5EF4-FFF2-40B4-BE49-F238E27FC236}">
                    <a16:creationId xmlns:a16="http://schemas.microsoft.com/office/drawing/2014/main" xmlns="" id="{F96287E0-6838-7741-ADFB-353F05E3E755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Rectangle 702">
                <a:extLst>
                  <a:ext uri="{FF2B5EF4-FFF2-40B4-BE49-F238E27FC236}">
                    <a16:creationId xmlns:a16="http://schemas.microsoft.com/office/drawing/2014/main" xmlns="" id="{36D8A297-8322-B74B-92BF-7C12CE9A2AD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8829BB9-2AFF-574C-A85F-CBC16BFC1522}"/>
              </a:ext>
            </a:extLst>
          </p:cNvPr>
          <p:cNvSpPr txBox="1"/>
          <p:nvPr/>
        </p:nvSpPr>
        <p:spPr>
          <a:xfrm>
            <a:off x="2266520" y="358149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120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xmlns="" id="{FDCB700B-DA3A-0941-A3A4-63F9524E30A8}"/>
              </a:ext>
            </a:extLst>
          </p:cNvPr>
          <p:cNvSpPr txBox="1"/>
          <p:nvPr/>
        </p:nvSpPr>
        <p:spPr>
          <a:xfrm>
            <a:off x="5732945" y="3581498"/>
            <a:ext cx="759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110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xmlns="" id="{97D317C7-4275-2746-B2C4-43B5801587DA}"/>
              </a:ext>
            </a:extLst>
          </p:cNvPr>
          <p:cNvSpPr txBox="1"/>
          <p:nvPr/>
        </p:nvSpPr>
        <p:spPr>
          <a:xfrm>
            <a:off x="4146273" y="3326986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xmlns="" id="{70AD7388-6E4D-824E-BB8A-B4D1E21D3CF9}"/>
              </a:ext>
            </a:extLst>
          </p:cNvPr>
          <p:cNvSpPr txBox="1"/>
          <p:nvPr/>
        </p:nvSpPr>
        <p:spPr>
          <a:xfrm>
            <a:off x="7946140" y="1702414"/>
            <a:ext cx="247157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x-none" sz="3600" dirty="0"/>
              <a:t>120  </a:t>
            </a:r>
            <a:r>
              <a:rPr lang="x-none" sz="3600" dirty="0">
                <a:solidFill>
                  <a:srgbClr val="FF0000"/>
                </a:solidFill>
              </a:rPr>
              <a:t>&gt;</a:t>
            </a:r>
            <a:r>
              <a:rPr lang="x-none" sz="3600" dirty="0"/>
              <a:t>  110</a:t>
            </a:r>
          </a:p>
          <a:p>
            <a:pPr>
              <a:lnSpc>
                <a:spcPct val="150000"/>
              </a:lnSpc>
            </a:pPr>
            <a:r>
              <a:rPr lang="x-none" sz="3600" dirty="0"/>
              <a:t>110  </a:t>
            </a:r>
            <a:r>
              <a:rPr lang="x-none" sz="3600" dirty="0">
                <a:solidFill>
                  <a:srgbClr val="FF0000"/>
                </a:solidFill>
              </a:rPr>
              <a:t>&lt;</a:t>
            </a:r>
            <a:r>
              <a:rPr lang="x-none" sz="3600" dirty="0"/>
              <a:t>  120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CB92729-6E6A-C440-8687-F6ADB58AD0E9}"/>
              </a:ext>
            </a:extLst>
          </p:cNvPr>
          <p:cNvSpPr txBox="1"/>
          <p:nvPr/>
        </p:nvSpPr>
        <p:spPr>
          <a:xfrm>
            <a:off x="906117" y="4913405"/>
            <a:ext cx="1037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/>
              <a:t>Cùng số trăm, khác số chục </a:t>
            </a:r>
            <a:r>
              <a:rPr lang="x-none" sz="3200" dirty="0">
                <a:sym typeface="Wingdings" pitchFamily="2" charset="2"/>
              </a:rPr>
              <a:t> chỉ cần so sánh số chục.</a:t>
            </a:r>
            <a:endParaRPr lang="x-none" sz="3200" dirty="0"/>
          </a:p>
        </p:txBody>
      </p: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1"/>
      <p:bldP spid="708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94A59BCD-1BFC-604B-8B07-91B539778796}"/>
              </a:ext>
            </a:extLst>
          </p:cNvPr>
          <p:cNvSpPr/>
          <p:nvPr/>
        </p:nvSpPr>
        <p:spPr>
          <a:xfrm>
            <a:off x="786147" y="1304818"/>
            <a:ext cx="1037575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xmlns="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8829BB9-2AFF-574C-A85F-CBC16BFC1522}"/>
              </a:ext>
            </a:extLst>
          </p:cNvPr>
          <p:cNvSpPr txBox="1"/>
          <p:nvPr/>
        </p:nvSpPr>
        <p:spPr>
          <a:xfrm>
            <a:off x="214642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/>
              <a:t>250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xmlns="" id="{FDCB700B-DA3A-0941-A3A4-63F9524E30A8}"/>
              </a:ext>
            </a:extLst>
          </p:cNvPr>
          <p:cNvSpPr txBox="1"/>
          <p:nvPr/>
        </p:nvSpPr>
        <p:spPr>
          <a:xfrm>
            <a:off x="618098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/>
              <a:t>350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xmlns="" id="{97D317C7-4275-2746-B2C4-43B5801587DA}"/>
              </a:ext>
            </a:extLst>
          </p:cNvPr>
          <p:cNvSpPr txBox="1"/>
          <p:nvPr/>
        </p:nvSpPr>
        <p:spPr>
          <a:xfrm>
            <a:off x="437096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xmlns="" id="{70AD7388-6E4D-824E-BB8A-B4D1E21D3CF9}"/>
              </a:ext>
            </a:extLst>
          </p:cNvPr>
          <p:cNvSpPr txBox="1"/>
          <p:nvPr/>
        </p:nvSpPr>
        <p:spPr>
          <a:xfrm>
            <a:off x="8474059" y="2160570"/>
            <a:ext cx="250581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x-none" sz="3600" dirty="0"/>
              <a:t>250  </a:t>
            </a:r>
            <a:r>
              <a:rPr lang="x-none" sz="3600" dirty="0">
                <a:solidFill>
                  <a:srgbClr val="FF0000"/>
                </a:solidFill>
              </a:rPr>
              <a:t>&lt;</a:t>
            </a:r>
            <a:r>
              <a:rPr lang="x-none" sz="3600" dirty="0"/>
              <a:t>  350</a:t>
            </a:r>
          </a:p>
          <a:p>
            <a:pPr>
              <a:lnSpc>
                <a:spcPct val="150000"/>
              </a:lnSpc>
            </a:pPr>
            <a:r>
              <a:rPr lang="x-none" sz="3600" dirty="0"/>
              <a:t>350  </a:t>
            </a:r>
            <a:r>
              <a:rPr lang="x-none" sz="3600" dirty="0">
                <a:solidFill>
                  <a:srgbClr val="FF0000"/>
                </a:solidFill>
              </a:rPr>
              <a:t>&gt;</a:t>
            </a:r>
            <a:r>
              <a:rPr lang="x-none" sz="3600" dirty="0"/>
              <a:t>  250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CB92729-6E6A-C440-8687-F6ADB58AD0E9}"/>
              </a:ext>
            </a:extLst>
          </p:cNvPr>
          <p:cNvSpPr txBox="1"/>
          <p:nvPr/>
        </p:nvSpPr>
        <p:spPr>
          <a:xfrm>
            <a:off x="926382" y="5394284"/>
            <a:ext cx="10310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200" dirty="0"/>
              <a:t>Khác số trăm, cùng số chục </a:t>
            </a:r>
            <a:r>
              <a:rPr lang="x-none" sz="3200" dirty="0">
                <a:sym typeface="Wingdings" pitchFamily="2" charset="2"/>
              </a:rPr>
              <a:t> chỉ cần so sánh số trăm.</a:t>
            </a:r>
            <a:endParaRPr lang="x-none" sz="32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48249FF-41C6-DA49-848B-EB3CBFF9C0EB}"/>
              </a:ext>
            </a:extLst>
          </p:cNvPr>
          <p:cNvGrpSpPr/>
          <p:nvPr/>
        </p:nvGrpSpPr>
        <p:grpSpPr>
          <a:xfrm>
            <a:off x="4669049" y="1772630"/>
            <a:ext cx="3715484" cy="2380216"/>
            <a:chOff x="4793033" y="1602152"/>
            <a:chExt cx="3715484" cy="2380216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xmlns="" id="{C8FAD0C6-388F-D84A-B690-C0E897E10E3F}"/>
                </a:ext>
              </a:extLst>
            </p:cNvPr>
            <p:cNvSpPr/>
            <p:nvPr/>
          </p:nvSpPr>
          <p:spPr>
            <a:xfrm>
              <a:off x="4793033" y="1602152"/>
              <a:ext cx="3715484" cy="238021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xmlns="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456" y="1912039"/>
              <a:ext cx="1364463" cy="1364463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986B305C-6A2D-BF4A-A852-0FD0FA70D59D}"/>
                </a:ext>
              </a:extLst>
            </p:cNvPr>
            <p:cNvGrpSpPr/>
            <p:nvPr/>
          </p:nvGrpSpPr>
          <p:grpSpPr>
            <a:xfrm>
              <a:off x="7116249" y="1863317"/>
              <a:ext cx="1070931" cy="1372242"/>
              <a:chOff x="7069755" y="1863317"/>
              <a:chExt cx="1070931" cy="1372242"/>
            </a:xfrm>
          </p:grpSpPr>
          <p:grpSp>
            <p:nvGrpSpPr>
              <p:cNvPr id="693" name="Group 692">
                <a:extLst>
                  <a:ext uri="{FF2B5EF4-FFF2-40B4-BE49-F238E27FC236}">
                    <a16:creationId xmlns:a16="http://schemas.microsoft.com/office/drawing/2014/main" xmlns="" id="{E8FE92F5-A050-B646-950F-44EEB38E57D6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xmlns="" id="{7ABE9548-C5F4-4343-A8AC-36860271A38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xmlns="" id="{7B10A030-F0C7-6747-B460-62B3605BC15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xmlns="" id="{B2AE5B20-B083-0E46-B839-037E9AD96D8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xmlns="" id="{71F52D4E-E20D-4740-9E69-C7528485584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xmlns="" id="{3B8EE12D-2336-4945-A18D-A9224CC86FF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9" name="Rectangle 698">
                  <a:extLst>
                    <a:ext uri="{FF2B5EF4-FFF2-40B4-BE49-F238E27FC236}">
                      <a16:creationId xmlns:a16="http://schemas.microsoft.com/office/drawing/2014/main" xmlns="" id="{937F0FAC-BD7A-C544-964F-DB3A5D976919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0" name="Rectangle 699">
                  <a:extLst>
                    <a:ext uri="{FF2B5EF4-FFF2-40B4-BE49-F238E27FC236}">
                      <a16:creationId xmlns:a16="http://schemas.microsoft.com/office/drawing/2014/main" xmlns="" id="{E6E72649-7036-9F41-86C9-F9DFA2FC834B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1" name="Rectangle 700">
                  <a:extLst>
                    <a:ext uri="{FF2B5EF4-FFF2-40B4-BE49-F238E27FC236}">
                      <a16:creationId xmlns:a16="http://schemas.microsoft.com/office/drawing/2014/main" xmlns="" id="{09B40FBA-65EA-F74F-AB3C-F6B07EDFE46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2" name="Rectangle 701">
                  <a:extLst>
                    <a:ext uri="{FF2B5EF4-FFF2-40B4-BE49-F238E27FC236}">
                      <a16:creationId xmlns:a16="http://schemas.microsoft.com/office/drawing/2014/main" xmlns="" id="{F96287E0-6838-7741-ADFB-353F05E3E755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3" name="Rectangle 702">
                  <a:extLst>
                    <a:ext uri="{FF2B5EF4-FFF2-40B4-BE49-F238E27FC236}">
                      <a16:creationId xmlns:a16="http://schemas.microsoft.com/office/drawing/2014/main" xmlns="" id="{36D8A297-8322-B74B-92BF-7C12CE9A2AD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xmlns="" id="{449285BB-4EAD-E34A-8D01-3F55DA0F8B29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xmlns="" id="{15154740-9E41-2041-92EE-63B3087921C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xmlns="" id="{7E578DC3-2C0D-EF42-A7A3-E59981320C86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xmlns="" id="{DB141B24-51F5-4744-83C0-90F5F951B54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xmlns="" id="{87F30E17-5B2A-794C-B8A6-3752ACDF66D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xmlns="" id="{22EA97BB-9E70-B04B-9A84-9D4057C4739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xmlns="" id="{7680EAD9-F59F-6A4C-8F94-2239DCF86D2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xmlns="" id="{EA3164F0-11FF-3D4D-AC4E-AA952FA36E60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xmlns="" id="{ABC98DCD-172B-4E43-AAA2-5C3D41587D7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xmlns="" id="{4A63A587-9165-B54A-97E6-EDC5095622E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xmlns="" id="{A2ECCF19-51F6-DA43-B46B-B393B9A62A72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xmlns="" id="{BFD5C21F-E5EF-5C4F-82D0-65E92C0B0739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xmlns="" id="{A6AF17B1-99EA-234F-8AB1-2D8CB5CADAA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xmlns="" id="{F5DDE971-B808-9048-B6DE-1386959FEEE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xmlns="" id="{B4559E49-F1D3-A449-B867-36CA5E197DEA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xmlns="" id="{E73E3ACA-D6F9-1F45-990E-B7B2A3306AD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xmlns="" id="{944C8AAF-0F9D-2F4A-B073-C072FA842DF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xmlns="" id="{04B2280D-3A1E-1E48-A9A0-1E7483EA747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xmlns="" id="{DA918111-7A5E-8C41-83C9-0B897CAE68E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xmlns="" id="{35B7A6E0-11CF-824B-B35C-E1BCFC3BE1E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xmlns="" id="{5D8CF436-FA13-DE4C-BDF5-4BEA455EF52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xmlns="" id="{C9BD8C0A-AEAB-4840-917A-3772AE0BB54A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xmlns="" id="{9D6B4673-96BD-4D49-A229-124EF7F2324A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xmlns="" id="{25224BBA-877F-0047-9B2A-5D1CC3C20EA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xmlns="" id="{2D4624B2-921D-6149-8683-93C18F092C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xmlns="" id="{9D9A9D5E-DB1F-5547-8CFD-6C003E22ACF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xmlns="" id="{E1A0C3CD-1BA2-1145-A252-3B709CC91E9D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xmlns="" id="{C92EE1EA-990E-3F48-A8E2-9976F3CCFF5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xmlns="" id="{F08CF1C4-466A-BC45-B505-F0F71A356DB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xmlns="" id="{EF06BCAF-6B71-A24A-A691-B0FE311540D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xmlns="" id="{7CB8355F-E137-C24F-8EED-698CE71C68D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xmlns="" id="{99BC772C-BF68-4742-AAC3-F13CF58FA8A0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xmlns="" id="{71AA1E5E-A1C5-CE46-822D-1652780CCF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C8948964-EA91-3849-9C07-79EE17FF8D99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xmlns="" id="{2A950FF8-19DD-DD47-80DE-37DC89877CB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22CC6C79-AA26-8A45-AB17-4D423D9003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509E76FE-6D89-7043-8DFA-6899CE72F92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499A71CD-519C-3C48-A869-C065469290A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849F1E31-2061-794C-97FD-D1B23867841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F4CE3303-E1E8-4346-AB2A-5FA9C57968A1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xmlns="" id="{CA247700-F23B-7E42-A92E-B51446EC765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xmlns="" id="{78A6AB1F-A3E4-A940-9503-6AC61B6BDE7B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xmlns="" id="{9553263D-9F2E-B847-91CF-212DA4D747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xmlns="" id="{8732323A-E84F-BB45-8B7B-573BE6AAAE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xmlns="" id="{DF979DFB-10D1-E54F-A17F-D30907ECD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856" y="2064439"/>
              <a:ext cx="1364463" cy="1364463"/>
            </a:xfrm>
            <a:prstGeom prst="rect">
              <a:avLst/>
            </a:prstGeom>
          </p:spPr>
        </p:pic>
        <p:pic>
          <p:nvPicPr>
            <p:cNvPr id="150" name="Picture 149">
              <a:extLst>
                <a:ext uri="{FF2B5EF4-FFF2-40B4-BE49-F238E27FC236}">
                  <a16:creationId xmlns:a16="http://schemas.microsoft.com/office/drawing/2014/main" xmlns="" id="{926380D6-189F-8949-B790-6BE66BB21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7561" y="2202116"/>
              <a:ext cx="1364463" cy="1364463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30F6A92-88D2-B244-8474-591B26D42CFA}"/>
              </a:ext>
            </a:extLst>
          </p:cNvPr>
          <p:cNvGrpSpPr/>
          <p:nvPr/>
        </p:nvGrpSpPr>
        <p:grpSpPr>
          <a:xfrm>
            <a:off x="1035886" y="1772631"/>
            <a:ext cx="3474383" cy="2380216"/>
            <a:chOff x="1159870" y="1602153"/>
            <a:chExt cx="3474383" cy="2380216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xmlns="" id="{2770CFC8-BA16-AE4F-A5C8-982AB5D4EE57}"/>
                </a:ext>
              </a:extLst>
            </p:cNvPr>
            <p:cNvSpPr/>
            <p:nvPr/>
          </p:nvSpPr>
          <p:spPr>
            <a:xfrm>
              <a:off x="1159870" y="1602153"/>
              <a:ext cx="3474383" cy="2380216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xmlns="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1877" y="1871728"/>
              <a:ext cx="1364463" cy="1364463"/>
            </a:xfrm>
            <a:prstGeom prst="rect">
              <a:avLst/>
            </a:prstGeom>
          </p:spPr>
        </p:pic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xmlns="" id="{A1317491-1FC2-DD45-A278-77610C94F723}"/>
                </a:ext>
              </a:extLst>
            </p:cNvPr>
            <p:cNvGrpSpPr/>
            <p:nvPr/>
          </p:nvGrpSpPr>
          <p:grpSpPr>
            <a:xfrm>
              <a:off x="3238356" y="1874349"/>
              <a:ext cx="1070931" cy="1372242"/>
              <a:chOff x="7069755" y="1863317"/>
              <a:chExt cx="1070931" cy="1372242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xmlns="" id="{0C62EF92-5772-5641-8824-8FE42EB82232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xmlns="" id="{E17FCF96-0C77-BB4D-88C3-E0203E731F8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FF1CC20F-69BE-BC4D-A9D6-2C88E7DD025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xmlns="" id="{ECA4F985-2647-2F42-98E1-E88C2854E7F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xmlns="" id="{60B218AA-BE0C-5C4A-8BBB-54675C8684D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xmlns="" id="{4362D3FD-B9FE-7B49-B606-A50037474E0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xmlns="" id="{582AECCB-FB84-004E-B439-11F89F2CBC0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xmlns="" id="{2B913072-88B9-7D4F-B03F-9C6A9D96F7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xmlns="" id="{540CB57A-136D-884A-B692-72A23DD2729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xmlns="" id="{3E9AD4CF-94D1-F24B-BC5D-AE040EE322B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xmlns="" id="{7D4E95E8-3746-1B48-845A-D9FE91691584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xmlns="" id="{79397C59-3565-A84E-9FCE-BFC3BBCAB192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xmlns="" id="{DC6D8AE5-A8BE-A341-AE4E-2FD23C125CB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xmlns="" id="{94B2202E-4B65-084D-82CF-24E206C612AD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xmlns="" id="{34070AC8-7955-1A44-83F0-6699155F11B0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xmlns="" id="{8ADD6C51-E02F-1740-B042-83EDBDF0446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DB63A6DA-C42F-8F41-82C9-2FA1AA67C12F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xmlns="" id="{0F83D290-98E3-E54F-81F2-516665AB30E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xmlns="" id="{66571C92-C624-CC47-9F34-FD45557E4AA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xmlns="" id="{200DD477-345A-884D-A2C8-76C0ABE3B8A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xmlns="" id="{4C7EA029-8439-8447-862B-36CCBF96072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xmlns="" id="{A2E15FB0-4AFE-E148-A2D7-80896C1977B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xmlns="" id="{F897DE3A-D0EB-D64A-B7B8-B6704241F0DC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xmlns="" id="{6416F11F-C8F5-5849-B804-3468BF718BD3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xmlns="" id="{14D78206-B1BF-2D4A-92C3-B347209C87B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xmlns="" id="{DD428B52-380E-9743-B137-D88516A341C9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xmlns="" id="{E7DFBEF8-D243-3540-A58B-D868965A960F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xmlns="" id="{BE9D3912-C794-D644-9EF2-243EAE34D62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xmlns="" id="{1C368B2D-334C-554A-A50E-2F2639DDDF8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xmlns="" id="{C056E885-C517-8E43-A58D-5DA52A1C4CB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xmlns="" id="{0E46BF8C-FEBF-DB40-9D3C-95716E4AFAF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xmlns="" id="{9489B6DF-F406-C540-A0AD-0026FC419B0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xmlns="" id="{4E41C178-404E-374C-A315-82594261874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xmlns="" id="{550123F8-01F4-B348-AE17-408C65D022E7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xmlns="" id="{FABC6A3F-7736-DB44-88A8-22245BE0195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xmlns="" id="{6927D4A8-37C0-7848-9279-12D58D31550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xmlns="" id="{BC95CCD0-3340-AD4B-833A-49A9D4ACD74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xmlns="" id="{C939048F-C9E7-5745-B8C0-199A891A0473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xmlns="" id="{8319604C-C005-8946-9F97-793F177442B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xmlns="" id="{7246CB4E-456F-4747-9A78-C233F9E1E40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xmlns="" id="{A30B1853-53B0-B943-8FE3-79E6A891A56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xmlns="" id="{890C0C29-3C85-2149-B761-7F7C3146084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xmlns="" id="{ED2CC3B7-07F6-8C4C-BD02-47DB13007F1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xmlns="" id="{CBFE33EA-8482-6948-886F-22BB9B8C075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xmlns="" id="{F869E206-0B67-1F4F-A7B9-686E941B2C06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xmlns="" id="{51DE8690-534B-654C-8554-539518BE0C5E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xmlns="" id="{D957F25F-0374-EC48-A38D-302050CB0FA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xmlns="" id="{E8BB413C-66A8-414B-92A4-50AC8BF89BE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xmlns="" id="{1620531E-280F-7A44-A7B1-6D4CD05506B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xmlns="" id="{B71E988D-2A84-BB40-8E37-534B5A32854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xmlns="" id="{C30CE788-2386-3E4B-AE85-F2DB85A46D2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xmlns="" id="{44724249-7BB8-254B-9987-45AA6D30AAB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xmlns="" id="{1E1F0A25-5F6D-0340-B6BD-83B25FA0E09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xmlns="" id="{6ECC0C44-F294-7F4F-A7FB-F4DADAB2643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4F053120-15CB-164A-9144-C2459F7223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xmlns="" id="{A1BDEFF8-6E10-B743-A72D-CF0D750AF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4277" y="2024128"/>
              <a:ext cx="1364463" cy="1364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731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94A59BCD-1BFC-604B-8B07-91B539778796}"/>
              </a:ext>
            </a:extLst>
          </p:cNvPr>
          <p:cNvSpPr/>
          <p:nvPr/>
        </p:nvSpPr>
        <p:spPr>
          <a:xfrm>
            <a:off x="785949" y="1304818"/>
            <a:ext cx="1119269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xmlns="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8829BB9-2AFF-574C-A85F-CBC16BFC1522}"/>
              </a:ext>
            </a:extLst>
          </p:cNvPr>
          <p:cNvSpPr txBox="1"/>
          <p:nvPr/>
        </p:nvSpPr>
        <p:spPr>
          <a:xfrm>
            <a:off x="234454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/>
              <a:t>610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xmlns="" id="{FDCB700B-DA3A-0941-A3A4-63F9524E30A8}"/>
              </a:ext>
            </a:extLst>
          </p:cNvPr>
          <p:cNvSpPr txBox="1"/>
          <p:nvPr/>
        </p:nvSpPr>
        <p:spPr>
          <a:xfrm>
            <a:off x="637910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/>
              <a:t>590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xmlns="" id="{97D317C7-4275-2746-B2C4-43B5801587DA}"/>
              </a:ext>
            </a:extLst>
          </p:cNvPr>
          <p:cNvSpPr txBox="1"/>
          <p:nvPr/>
        </p:nvSpPr>
        <p:spPr>
          <a:xfrm>
            <a:off x="456908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xmlns="" id="{70AD7388-6E4D-824E-BB8A-B4D1E21D3CF9}"/>
              </a:ext>
            </a:extLst>
          </p:cNvPr>
          <p:cNvSpPr txBox="1"/>
          <p:nvPr/>
        </p:nvSpPr>
        <p:spPr>
          <a:xfrm>
            <a:off x="9823074" y="2254549"/>
            <a:ext cx="1994457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x-none" sz="2800" dirty="0"/>
              <a:t>610  </a:t>
            </a:r>
            <a:r>
              <a:rPr lang="x-none" sz="2800" dirty="0">
                <a:solidFill>
                  <a:srgbClr val="FF0000"/>
                </a:solidFill>
              </a:rPr>
              <a:t>&gt;</a:t>
            </a:r>
            <a:r>
              <a:rPr lang="x-none" sz="2800" dirty="0"/>
              <a:t>  590</a:t>
            </a:r>
          </a:p>
          <a:p>
            <a:pPr>
              <a:lnSpc>
                <a:spcPct val="150000"/>
              </a:lnSpc>
            </a:pPr>
            <a:r>
              <a:rPr lang="x-none" sz="2800" dirty="0"/>
              <a:t>590  </a:t>
            </a:r>
            <a:r>
              <a:rPr lang="x-none" sz="2800" dirty="0">
                <a:solidFill>
                  <a:srgbClr val="FF0000"/>
                </a:solidFill>
              </a:rPr>
              <a:t>&lt;</a:t>
            </a:r>
            <a:r>
              <a:rPr lang="x-none" sz="2800" dirty="0"/>
              <a:t>  610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CB92729-6E6A-C440-8687-F6ADB58AD0E9}"/>
              </a:ext>
            </a:extLst>
          </p:cNvPr>
          <p:cNvSpPr txBox="1"/>
          <p:nvPr/>
        </p:nvSpPr>
        <p:spPr>
          <a:xfrm>
            <a:off x="1472389" y="5272386"/>
            <a:ext cx="96434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200" dirty="0"/>
              <a:t>Khác số trăm, khác số chục </a:t>
            </a:r>
            <a:r>
              <a:rPr lang="x-none" sz="3200" dirty="0">
                <a:sym typeface="Wingdings" pitchFamily="2" charset="2"/>
              </a:rPr>
              <a:t> so sánh lần lượt số trăm rồi đến số chục.</a:t>
            </a:r>
            <a:endParaRPr lang="x-none" sz="32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32474EDF-6238-F04D-A110-4B7B6ADAB99A}"/>
              </a:ext>
            </a:extLst>
          </p:cNvPr>
          <p:cNvGrpSpPr/>
          <p:nvPr/>
        </p:nvGrpSpPr>
        <p:grpSpPr>
          <a:xfrm>
            <a:off x="884739" y="1772631"/>
            <a:ext cx="3914918" cy="2275687"/>
            <a:chOff x="849909" y="1772631"/>
            <a:chExt cx="3914918" cy="227568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xmlns="" id="{2770CFC8-BA16-AE4F-A5C8-982AB5D4EE57}"/>
                </a:ext>
              </a:extLst>
            </p:cNvPr>
            <p:cNvSpPr/>
            <p:nvPr/>
          </p:nvSpPr>
          <p:spPr>
            <a:xfrm>
              <a:off x="849909" y="1772631"/>
              <a:ext cx="3914918" cy="227568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xmlns="" id="{F869E206-0B67-1F4F-A7B9-686E941B2C06}"/>
                </a:ext>
              </a:extLst>
            </p:cNvPr>
            <p:cNvGrpSpPr/>
            <p:nvPr/>
          </p:nvGrpSpPr>
          <p:grpSpPr>
            <a:xfrm>
              <a:off x="4312124" y="2044827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xmlns="" id="{51DE8690-534B-654C-8554-539518BE0C5E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D957F25F-0374-EC48-A38D-302050CB0FA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E8BB413C-66A8-414B-92A4-50AC8BF89BEB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1620531E-280F-7A44-A7B1-6D4CD05506B4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B71E988D-2A84-BB40-8E37-534B5A32854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C30CE788-2386-3E4B-AE85-F2DB85A46D2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xmlns="" id="{44724249-7BB8-254B-9987-45AA6D30AAB9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1E1F0A25-5F6D-0340-B6BD-83B25FA0E09E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6ECC0C44-F294-7F4F-A7FB-F4DADAB2643B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xmlns="" id="{4F053120-15CB-164A-9144-C2459F7223BE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57884627-1B1A-214C-B2EE-5E73FD5818BD}"/>
                </a:ext>
              </a:extLst>
            </p:cNvPr>
            <p:cNvGrpSpPr/>
            <p:nvPr/>
          </p:nvGrpSpPr>
          <p:grpSpPr>
            <a:xfrm>
              <a:off x="1131394" y="2060084"/>
              <a:ext cx="1432455" cy="1432455"/>
              <a:chOff x="1317370" y="2060084"/>
              <a:chExt cx="1432455" cy="1432455"/>
            </a:xfrm>
          </p:grpSpPr>
          <p:pic>
            <p:nvPicPr>
              <p:cNvPr id="669" name="Picture 668">
                <a:extLst>
                  <a:ext uri="{FF2B5EF4-FFF2-40B4-BE49-F238E27FC236}">
                    <a16:creationId xmlns:a16="http://schemas.microsoft.com/office/drawing/2014/main" xmlns="" id="{C1364119-6731-9645-9D1A-BBB9C3F232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1" name="Picture 150">
                <a:extLst>
                  <a:ext uri="{FF2B5EF4-FFF2-40B4-BE49-F238E27FC236}">
                    <a16:creationId xmlns:a16="http://schemas.microsoft.com/office/drawing/2014/main" xmlns="" id="{A1BDEFF8-6E10-B743-A72D-CF0D750AFE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2" name="Picture 151">
                <a:extLst>
                  <a:ext uri="{FF2B5EF4-FFF2-40B4-BE49-F238E27FC236}">
                    <a16:creationId xmlns:a16="http://schemas.microsoft.com/office/drawing/2014/main" xmlns="" id="{1090E71F-1F1D-9D4D-A227-D3100A8DEE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xmlns="" id="{32C607CC-7933-AC40-86F7-87512F3F01B5}"/>
                </a:ext>
              </a:extLst>
            </p:cNvPr>
            <p:cNvGrpSpPr/>
            <p:nvPr/>
          </p:nvGrpSpPr>
          <p:grpSpPr>
            <a:xfrm>
              <a:off x="2620430" y="2056429"/>
              <a:ext cx="1432455" cy="1432455"/>
              <a:chOff x="1317370" y="2060084"/>
              <a:chExt cx="1432455" cy="1432455"/>
            </a:xfrm>
          </p:grpSpPr>
          <p:pic>
            <p:nvPicPr>
              <p:cNvPr id="154" name="Picture 153">
                <a:extLst>
                  <a:ext uri="{FF2B5EF4-FFF2-40B4-BE49-F238E27FC236}">
                    <a16:creationId xmlns:a16="http://schemas.microsoft.com/office/drawing/2014/main" xmlns="" id="{6CB86561-45E1-9748-9974-258ABBBF35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xmlns="" id="{751A41E6-6921-5548-AC65-ED4007E4EB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xmlns="" id="{5165E036-236C-7B49-82B4-0D934DA05F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7DD83CDD-CC5E-F049-A5E8-E9738013EF6D}"/>
              </a:ext>
            </a:extLst>
          </p:cNvPr>
          <p:cNvGrpSpPr/>
          <p:nvPr/>
        </p:nvGrpSpPr>
        <p:grpSpPr>
          <a:xfrm>
            <a:off x="4891577" y="1772631"/>
            <a:ext cx="4846588" cy="2275687"/>
            <a:chOff x="4693457" y="1772631"/>
            <a:chExt cx="4846588" cy="227568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xmlns="" id="{C8FAD0C6-388F-D84A-B690-C0E897E10E3F}"/>
                </a:ext>
              </a:extLst>
            </p:cNvPr>
            <p:cNvSpPr/>
            <p:nvPr/>
          </p:nvSpPr>
          <p:spPr>
            <a:xfrm>
              <a:off x="4693457" y="1772631"/>
              <a:ext cx="4846588" cy="227568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851EA138-51DF-D744-868C-A5BDF2AC98F8}"/>
                </a:ext>
              </a:extLst>
            </p:cNvPr>
            <p:cNvGrpSpPr/>
            <p:nvPr/>
          </p:nvGrpSpPr>
          <p:grpSpPr>
            <a:xfrm>
              <a:off x="4912148" y="2060084"/>
              <a:ext cx="4319092" cy="1432455"/>
              <a:chOff x="4977464" y="2060084"/>
              <a:chExt cx="4319092" cy="143245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xmlns="" id="{A12E92C3-345E-AC48-A1B6-B6F75C4DD656}"/>
                  </a:ext>
                </a:extLst>
              </p:cNvPr>
              <p:cNvGrpSpPr/>
              <p:nvPr/>
            </p:nvGrpSpPr>
            <p:grpSpPr>
              <a:xfrm>
                <a:off x="7990182" y="2113050"/>
                <a:ext cx="1306374" cy="1372242"/>
                <a:chOff x="6992265" y="2033795"/>
                <a:chExt cx="1306374" cy="1372242"/>
              </a:xfrm>
            </p:grpSpPr>
            <p:grpSp>
              <p:nvGrpSpPr>
                <p:cNvPr id="693" name="Group 692">
                  <a:extLst>
                    <a:ext uri="{FF2B5EF4-FFF2-40B4-BE49-F238E27FC236}">
                      <a16:creationId xmlns:a16="http://schemas.microsoft.com/office/drawing/2014/main" xmlns="" id="{E8FE92F5-A050-B646-950F-44EEB38E57D6}"/>
                    </a:ext>
                  </a:extLst>
                </p:cNvPr>
                <p:cNvGrpSpPr/>
                <p:nvPr/>
              </p:nvGrpSpPr>
              <p:grpSpPr>
                <a:xfrm>
                  <a:off x="6992265" y="2037541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xmlns="" id="{7ABE9548-C5F4-4343-A8AC-36860271A38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Rectangle 694">
                    <a:extLst>
                      <a:ext uri="{FF2B5EF4-FFF2-40B4-BE49-F238E27FC236}">
                        <a16:creationId xmlns:a16="http://schemas.microsoft.com/office/drawing/2014/main" xmlns="" id="{7B10A030-F0C7-6747-B460-62B3605BC1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xmlns="" id="{B2AE5B20-B083-0E46-B839-037E9AD96D8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Rectangle 696">
                    <a:extLst>
                      <a:ext uri="{FF2B5EF4-FFF2-40B4-BE49-F238E27FC236}">
                        <a16:creationId xmlns:a16="http://schemas.microsoft.com/office/drawing/2014/main" xmlns="" id="{71F52D4E-E20D-4740-9E69-C752848558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xmlns="" id="{3B8EE12D-2336-4945-A18D-A9224CC86F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9" name="Rectangle 698">
                    <a:extLst>
                      <a:ext uri="{FF2B5EF4-FFF2-40B4-BE49-F238E27FC236}">
                        <a16:creationId xmlns:a16="http://schemas.microsoft.com/office/drawing/2014/main" xmlns="" id="{937F0FAC-BD7A-C544-964F-DB3A5D9769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0" name="Rectangle 699">
                    <a:extLst>
                      <a:ext uri="{FF2B5EF4-FFF2-40B4-BE49-F238E27FC236}">
                        <a16:creationId xmlns:a16="http://schemas.microsoft.com/office/drawing/2014/main" xmlns="" id="{E6E72649-7036-9F41-86C9-F9DFA2FC83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1" name="Rectangle 700">
                    <a:extLst>
                      <a:ext uri="{FF2B5EF4-FFF2-40B4-BE49-F238E27FC236}">
                        <a16:creationId xmlns:a16="http://schemas.microsoft.com/office/drawing/2014/main" xmlns="" id="{09B40FBA-65EA-F74F-AB3C-F6B07EDFE46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2" name="Rectangle 701">
                    <a:extLst>
                      <a:ext uri="{FF2B5EF4-FFF2-40B4-BE49-F238E27FC236}">
                        <a16:creationId xmlns:a16="http://schemas.microsoft.com/office/drawing/2014/main" xmlns="" id="{F96287E0-6838-7741-ADFB-353F05E3E7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3" name="Rectangle 702">
                    <a:extLst>
                      <a:ext uri="{FF2B5EF4-FFF2-40B4-BE49-F238E27FC236}">
                        <a16:creationId xmlns:a16="http://schemas.microsoft.com/office/drawing/2014/main" xmlns="" id="{36D8A297-8322-B74B-92BF-7C12CE9A2A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xmlns="" id="{449285BB-4EAD-E34A-8D01-3F55DA0F8B29}"/>
                    </a:ext>
                  </a:extLst>
                </p:cNvPr>
                <p:cNvGrpSpPr/>
                <p:nvPr/>
              </p:nvGrpSpPr>
              <p:grpSpPr>
                <a:xfrm>
                  <a:off x="7310468" y="2041574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xmlns="" id="{15154740-9E41-2041-92EE-63B3087921C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xmlns="" id="{7E578DC3-2C0D-EF42-A7A3-E59981320C8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xmlns="" id="{DB141B24-51F5-4744-83C0-90F5F951B54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xmlns="" id="{87F30E17-5B2A-794C-B8A6-3752ACDF66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xmlns="" id="{22EA97BB-9E70-B04B-9A84-9D4057C4739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xmlns="" id="{7680EAD9-F59F-6A4C-8F94-2239DCF86D2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xmlns="" id="{EA3164F0-11FF-3D4D-AC4E-AA952FA36E6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xmlns="" id="{ABC98DCD-172B-4E43-AAA2-5C3D41587D7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xmlns="" id="{4A63A587-9165-B54A-97E6-EDC5095622E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xmlns="" id="{A2ECCF19-51F6-DA43-B46B-B393B9A62A7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xmlns="" id="{BFD5C21F-E5EF-5C4F-82D0-65E92C0B0739}"/>
                    </a:ext>
                  </a:extLst>
                </p:cNvPr>
                <p:cNvGrpSpPr/>
                <p:nvPr/>
              </p:nvGrpSpPr>
              <p:grpSpPr>
                <a:xfrm>
                  <a:off x="7472502" y="2036910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xmlns="" id="{A6AF17B1-99EA-234F-8AB1-2D8CB5CADAA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xmlns="" id="{F5DDE971-B808-9048-B6DE-1386959FEEE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xmlns="" id="{B4559E49-F1D3-A449-B867-36CA5E197DE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xmlns="" id="{E73E3ACA-D6F9-1F45-990E-B7B2A3306AD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xmlns="" id="{944C8AAF-0F9D-2F4A-B073-C072FA842DF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xmlns="" id="{04B2280D-3A1E-1E48-A9A0-1E7483EA747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xmlns="" id="{DA918111-7A5E-8C41-83C9-0B897CAE68E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xmlns="" id="{35B7A6E0-11CF-824B-B35C-E1BCFC3BE1E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xmlns="" id="{5D8CF436-FA13-DE4C-BDF5-4BEA455EF5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xmlns="" id="{C9BD8C0A-AEAB-4840-917A-3772AE0BB5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xmlns="" id="{9D6B4673-96BD-4D49-A229-124EF7F2324A}"/>
                    </a:ext>
                  </a:extLst>
                </p:cNvPr>
                <p:cNvGrpSpPr/>
                <p:nvPr/>
              </p:nvGrpSpPr>
              <p:grpSpPr>
                <a:xfrm>
                  <a:off x="7770689" y="2036909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xmlns="" id="{25224BBA-877F-0047-9B2A-5D1CC3C20E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xmlns="" id="{2D4624B2-921D-6149-8683-93C18F092C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xmlns="" id="{9D9A9D5E-DB1F-5547-8CFD-6C003E22ACF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xmlns="" id="{E1A0C3CD-1BA2-1145-A252-3B709CC91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xmlns="" id="{C92EE1EA-990E-3F48-A8E2-9976F3CCFF5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xmlns="" id="{F08CF1C4-466A-BC45-B505-F0F71A356DB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xmlns="" id="{EF06BCAF-6B71-A24A-A691-B0FE311540D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xmlns="" id="{7CB8355F-E137-C24F-8EED-698CE71C68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xmlns="" id="{99BC772C-BF68-4742-AAC3-F13CF58FA8A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xmlns="" id="{71AA1E5E-A1C5-CE46-822D-1652780CCFB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xmlns="" id="{C8948964-EA91-3849-9C07-79EE17FF8D99}"/>
                    </a:ext>
                  </a:extLst>
                </p:cNvPr>
                <p:cNvGrpSpPr/>
                <p:nvPr/>
              </p:nvGrpSpPr>
              <p:grpSpPr>
                <a:xfrm>
                  <a:off x="7910697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xmlns="" id="{2A950FF8-19DD-DD47-80DE-37DC89877C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xmlns="" id="{22CC6C79-AA26-8A45-AB17-4D423D9003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xmlns="" id="{509E76FE-6D89-7043-8DFA-6899CE72F92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xmlns="" id="{499A71CD-519C-3C48-A869-C065469290A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xmlns="" id="{849F1E31-2061-794C-97FD-D1B2386784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xmlns="" id="{F4CE3303-E1E8-4346-AB2A-5FA9C57968A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xmlns="" id="{CA247700-F23B-7E42-A92E-B51446EC765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xmlns="" id="{78A6AB1F-A3E4-A940-9503-6AC61B6BDE7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xmlns="" id="{9553263D-9F2E-B847-91CF-212DA4D747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xmlns="" id="{8732323A-E84F-BB45-8B7B-573BE6AAA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xmlns="" id="{8975CAED-BE12-424C-938F-4DA3DDCBF08E}"/>
                    </a:ext>
                  </a:extLst>
                </p:cNvPr>
                <p:cNvGrpSpPr/>
                <p:nvPr/>
              </p:nvGrpSpPr>
              <p:grpSpPr>
                <a:xfrm>
                  <a:off x="7151592" y="2037543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xmlns="" id="{34C48DCE-E79A-9349-8E63-DAB1A671B4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xmlns="" id="{B1E26245-757B-D14A-9463-1A2E9BB8BF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xmlns="" id="{80C6C66F-6222-3A41-9245-F4B8C5CE79E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xmlns="" id="{8FB15C62-05BD-9F4F-8B05-8CAE0B69B8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xmlns="" id="{2A88CA15-525B-9C4E-B6C5-76CCAB16F28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xmlns="" id="{640049EE-156A-E744-B6A0-5A8B5259BF6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xmlns="" id="{238A70C0-BE2E-4F4C-98A5-7CDB6669E81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xmlns="" id="{534C432D-0327-F94B-BD51-C1FA92761BA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xmlns="" id="{58DBEC93-5D3A-E54A-827E-DB64F0E6916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xmlns="" id="{D15728ED-C011-9A49-944F-48E3B5AE906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xmlns="" id="{6134AD2B-85DF-CD47-8426-AA51D7B0DC94}"/>
                    </a:ext>
                  </a:extLst>
                </p:cNvPr>
                <p:cNvGrpSpPr/>
                <p:nvPr/>
              </p:nvGrpSpPr>
              <p:grpSpPr>
                <a:xfrm>
                  <a:off x="7624902" y="203691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xmlns="" id="{428BC14D-0A79-4445-A5A6-CC82F846CF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xmlns="" id="{63B7F2F7-5BC5-014A-841D-2B1D91F4169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xmlns="" id="{ECF3E13F-423B-A94E-8179-E02901F465F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xmlns="" id="{3AC6A60F-E081-384B-A04E-005D4731ED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xmlns="" id="{AB0FE1BD-6279-8A44-A6ED-6D58F1B72B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xmlns="" id="{A91E3D6E-EE63-6C4C-BB13-9F8CD72AC7B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xmlns="" id="{36FA81BA-C171-534A-9ED6-7A78221BFE1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xmlns="" id="{F371FE33-5066-314C-9F16-38C79B5F7D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xmlns="" id="{C73C2A49-B50A-064A-AF9A-AA91962CE03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xmlns="" id="{D3AD10F8-6DD7-5340-A08B-CA871B37834C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xmlns="" id="{9CE4F865-0A72-F042-AE62-A8E0C111DE25}"/>
                    </a:ext>
                  </a:extLst>
                </p:cNvPr>
                <p:cNvGrpSpPr/>
                <p:nvPr/>
              </p:nvGrpSpPr>
              <p:grpSpPr>
                <a:xfrm>
                  <a:off x="8056170" y="203379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xmlns="" id="{45ECDF5E-5D2C-DA4E-8391-58C4E40D497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Rectangle 180">
                    <a:extLst>
                      <a:ext uri="{FF2B5EF4-FFF2-40B4-BE49-F238E27FC236}">
                        <a16:creationId xmlns:a16="http://schemas.microsoft.com/office/drawing/2014/main" xmlns="" id="{1CC64F64-827A-A047-B7DE-42DE70576A3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xmlns="" id="{7BBD1046-4E9B-7E4F-97B3-85595F971DA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xmlns="" id="{B3A3E12A-4810-494D-BA71-5F5CE7B9C08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xmlns="" id="{A003E968-B295-A74E-B1E7-665ADFF32DC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xmlns="" id="{F5CDD491-2C41-D34D-BFC5-905BF4B0299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Rectangle 185">
                    <a:extLst>
                      <a:ext uri="{FF2B5EF4-FFF2-40B4-BE49-F238E27FC236}">
                        <a16:creationId xmlns:a16="http://schemas.microsoft.com/office/drawing/2014/main" xmlns="" id="{2A5025D5-4B48-A344-825F-8753206FA3E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Rectangle 186">
                    <a:extLst>
                      <a:ext uri="{FF2B5EF4-FFF2-40B4-BE49-F238E27FC236}">
                        <a16:creationId xmlns:a16="http://schemas.microsoft.com/office/drawing/2014/main" xmlns="" id="{A88AA951-6897-4048-83A6-521737AAA0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xmlns="" id="{ED7D455C-520F-7844-BAED-153A01A26C9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xmlns="" id="{4FE2F483-6AB1-0B49-9C1A-7005B43AA23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xmlns="" id="{F54231E0-5601-1D41-B099-C25B4F29A0A0}"/>
                    </a:ext>
                  </a:extLst>
                </p:cNvPr>
                <p:cNvGrpSpPr/>
                <p:nvPr/>
              </p:nvGrpSpPr>
              <p:grpSpPr>
                <a:xfrm>
                  <a:off x="8208484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xmlns="" id="{5F06BA39-65E3-1047-8251-0AD5BC9500A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xmlns="" id="{CE3E0BFD-3A1C-4845-96C5-D93B7380A0B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Rectangle 192">
                    <a:extLst>
                      <a:ext uri="{FF2B5EF4-FFF2-40B4-BE49-F238E27FC236}">
                        <a16:creationId xmlns:a16="http://schemas.microsoft.com/office/drawing/2014/main" xmlns="" id="{E471AD16-092B-0F4A-9090-5A8732EDED4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xmlns="" id="{DFD8D2A6-4C67-4D4C-B0E3-75CF39DC9C1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xmlns="" id="{7B809F31-C226-4645-9B07-B8AECDE6B0F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xmlns="" id="{158C81A2-05D8-6A44-B828-E63CBADE3E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xmlns="" id="{B9DCC750-740A-E242-971B-57DAAC4C1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xmlns="" id="{D47413DF-AD59-BD4E-A9B0-3DA0EE67E22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xmlns="" id="{92395553-361F-E34E-9F44-EAEB48EB70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xmlns="" id="{A57B09B1-1AF9-D849-94BA-7308625726E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xmlns="" id="{BE948FD4-A9CA-BF43-8D3E-D969BECFCAFF}"/>
                  </a:ext>
                </a:extLst>
              </p:cNvPr>
              <p:cNvGrpSpPr/>
              <p:nvPr/>
            </p:nvGrpSpPr>
            <p:grpSpPr>
              <a:xfrm>
                <a:off x="4977464" y="2060084"/>
                <a:ext cx="1432455" cy="1432455"/>
                <a:chOff x="1317370" y="2060084"/>
                <a:chExt cx="1432455" cy="1432455"/>
              </a:xfrm>
            </p:grpSpPr>
            <p:pic>
              <p:nvPicPr>
                <p:cNvPr id="202" name="Picture 201">
                  <a:extLst>
                    <a:ext uri="{FF2B5EF4-FFF2-40B4-BE49-F238E27FC236}">
                      <a16:creationId xmlns:a16="http://schemas.microsoft.com/office/drawing/2014/main" xmlns="" id="{091AAAC3-3959-C845-9362-6E6230139E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3" name="Picture 202">
                  <a:extLst>
                    <a:ext uri="{FF2B5EF4-FFF2-40B4-BE49-F238E27FC236}">
                      <a16:creationId xmlns:a16="http://schemas.microsoft.com/office/drawing/2014/main" xmlns="" id="{BD6D9B72-D133-FB47-8E72-89106C7CC7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4" name="Picture 203">
                  <a:extLst>
                    <a:ext uri="{FF2B5EF4-FFF2-40B4-BE49-F238E27FC236}">
                      <a16:creationId xmlns:a16="http://schemas.microsoft.com/office/drawing/2014/main" xmlns="" id="{B852A1BC-0135-E842-81E2-B20A6256569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2170" y="2364884"/>
                  <a:ext cx="1127655" cy="1127655"/>
                </a:xfrm>
                <a:prstGeom prst="rect">
                  <a:avLst/>
                </a:prstGeom>
              </p:spPr>
            </p:pic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xmlns="" id="{1ECFD963-1AFB-2542-B29C-E959EBFF93C8}"/>
                  </a:ext>
                </a:extLst>
              </p:cNvPr>
              <p:cNvGrpSpPr/>
              <p:nvPr/>
            </p:nvGrpSpPr>
            <p:grpSpPr>
              <a:xfrm>
                <a:off x="6547493" y="2113050"/>
                <a:ext cx="1280055" cy="1280055"/>
                <a:chOff x="1317370" y="2060084"/>
                <a:chExt cx="1280055" cy="1280055"/>
              </a:xfrm>
            </p:grpSpPr>
            <p:pic>
              <p:nvPicPr>
                <p:cNvPr id="206" name="Picture 205">
                  <a:extLst>
                    <a:ext uri="{FF2B5EF4-FFF2-40B4-BE49-F238E27FC236}">
                      <a16:creationId xmlns:a16="http://schemas.microsoft.com/office/drawing/2014/main" xmlns="" id="{577BD226-592E-B144-851F-DCC3F708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7" name="Picture 206">
                  <a:extLst>
                    <a:ext uri="{FF2B5EF4-FFF2-40B4-BE49-F238E27FC236}">
                      <a16:creationId xmlns:a16="http://schemas.microsoft.com/office/drawing/2014/main" xmlns="" id="{9B5C4602-BE36-CA4E-9559-327043B17D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29665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254094"/>
            <a:ext cx="8287714" cy="570588"/>
            <a:chOff x="1183343" y="1464304"/>
            <a:chExt cx="8287714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thanh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trăm</a:t>
              </a:r>
              <a:r>
                <a:rPr lang="en-US" sz="2800" dirty="0"/>
                <a:t>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C89A3CB0-09F2-1343-B068-291B86407226}"/>
              </a:ext>
            </a:extLst>
          </p:cNvPr>
          <p:cNvGrpSpPr/>
          <p:nvPr/>
        </p:nvGrpSpPr>
        <p:grpSpPr>
          <a:xfrm>
            <a:off x="1113210" y="945233"/>
            <a:ext cx="7833863" cy="2285472"/>
            <a:chOff x="546959" y="1087230"/>
            <a:chExt cx="8810401" cy="25703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11456B6-EADF-4F40-B6EA-41B0D35A10DD}"/>
                </a:ext>
              </a:extLst>
            </p:cNvPr>
            <p:cNvSpPr txBox="1"/>
            <p:nvPr/>
          </p:nvSpPr>
          <p:spPr>
            <a:xfrm>
              <a:off x="546959" y="1087230"/>
              <a:ext cx="6623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200" dirty="0"/>
                <a:t>a)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09C503AD-1871-B44B-A163-66268A35D757}"/>
                </a:ext>
              </a:extLst>
            </p:cNvPr>
            <p:cNvSpPr/>
            <p:nvPr/>
          </p:nvSpPr>
          <p:spPr>
            <a:xfrm>
              <a:off x="13938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xmlns="" id="{ED2E8F2E-AABC-C648-8AA9-8817122E20AA}"/>
                </a:ext>
              </a:extLst>
            </p:cNvPr>
            <p:cNvSpPr/>
            <p:nvPr/>
          </p:nvSpPr>
          <p:spPr>
            <a:xfrm>
              <a:off x="58896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xmlns="" id="{A845D038-04AA-2B4A-89C0-08550059DC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0107" y="1895415"/>
              <a:ext cx="1127655" cy="1127655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xmlns="" id="{B4BEC021-1C71-F641-A5D9-176259DC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2507" y="2047815"/>
              <a:ext cx="1127655" cy="1127655"/>
            </a:xfrm>
            <a:prstGeom prst="rect">
              <a:avLst/>
            </a:prstGeom>
          </p:spPr>
        </p:pic>
        <p:pic>
          <p:nvPicPr>
            <p:cNvPr id="252" name="Picture 251">
              <a:extLst>
                <a:ext uri="{FF2B5EF4-FFF2-40B4-BE49-F238E27FC236}">
                  <a16:creationId xmlns:a16="http://schemas.microsoft.com/office/drawing/2014/main" xmlns="" id="{11BA2E3E-56BC-A44C-B8E9-072959DF2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907" y="2200215"/>
              <a:ext cx="1127655" cy="1127655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xmlns="" id="{2D569C46-7C22-D248-A45A-0C7B6C3B4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8554" y="2200215"/>
              <a:ext cx="1127655" cy="1127655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xmlns="" id="{420D2986-B48E-954A-85E8-4CE2AF35B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356" y="1946790"/>
              <a:ext cx="1127655" cy="1127655"/>
            </a:xfrm>
            <a:prstGeom prst="rect">
              <a:avLst/>
            </a:prstGeom>
          </p:spPr>
        </p:pic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xmlns="" id="{20F920BC-1C52-7040-BD4C-46144C375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2756" y="2099190"/>
              <a:ext cx="1127655" cy="1127655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D77297D-852C-144C-96F5-F43009C52832}"/>
              </a:ext>
            </a:extLst>
          </p:cNvPr>
          <p:cNvSpPr txBox="1"/>
          <p:nvPr/>
        </p:nvSpPr>
        <p:spPr>
          <a:xfrm>
            <a:off x="4218634" y="3308801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400 &gt; 200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68EA1FCC-E51D-7C4A-B0D8-FC0EC1E6ECBB}"/>
              </a:ext>
            </a:extLst>
          </p:cNvPr>
          <p:cNvGrpSpPr/>
          <p:nvPr/>
        </p:nvGrpSpPr>
        <p:grpSpPr>
          <a:xfrm>
            <a:off x="1105898" y="3673595"/>
            <a:ext cx="7833863" cy="2285472"/>
            <a:chOff x="1105898" y="3673595"/>
            <a:chExt cx="7833863" cy="2285472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xmlns="" id="{40C14852-583D-3245-A5D5-1D58D83792D8}"/>
                </a:ext>
              </a:extLst>
            </p:cNvPr>
            <p:cNvSpPr txBox="1"/>
            <p:nvPr/>
          </p:nvSpPr>
          <p:spPr>
            <a:xfrm>
              <a:off x="1105898" y="3673595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200" dirty="0"/>
                <a:t>b) </a:t>
              </a: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xmlns="" id="{29D32E0F-1C49-1644-A851-5D1DF83A7283}"/>
                </a:ext>
              </a:extLst>
            </p:cNvPr>
            <p:cNvSpPr/>
            <p:nvPr/>
          </p:nvSpPr>
          <p:spPr>
            <a:xfrm>
              <a:off x="1858948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xmlns="" id="{246795A2-E817-3846-9632-77E1A8F27A4B}"/>
                </a:ext>
              </a:extLst>
            </p:cNvPr>
            <p:cNvSpPr/>
            <p:nvPr/>
          </p:nvSpPr>
          <p:spPr>
            <a:xfrm>
              <a:off x="5856437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260" name="Picture 259">
              <a:extLst>
                <a:ext uri="{FF2B5EF4-FFF2-40B4-BE49-F238E27FC236}">
                  <a16:creationId xmlns:a16="http://schemas.microsoft.com/office/drawing/2014/main" xmlns="" id="{1F03C473-B5A4-8D4B-A0C6-825412AA6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3571" y="4421810"/>
              <a:ext cx="1002667" cy="1002667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xmlns="" id="{73157DC3-9BF9-B945-B90B-CC46C293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9079" y="4557318"/>
              <a:ext cx="1002667" cy="1002667"/>
            </a:xfrm>
            <a:prstGeom prst="rect">
              <a:avLst/>
            </a:prstGeom>
          </p:spPr>
        </p:pic>
        <p:pic>
          <p:nvPicPr>
            <p:cNvPr id="262" name="Picture 261">
              <a:extLst>
                <a:ext uri="{FF2B5EF4-FFF2-40B4-BE49-F238E27FC236}">
                  <a16:creationId xmlns:a16="http://schemas.microsoft.com/office/drawing/2014/main" xmlns="" id="{9C451639-D2FD-3A4F-A80E-56F969513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4587" y="4692827"/>
              <a:ext cx="1002667" cy="1002667"/>
            </a:xfrm>
            <a:prstGeom prst="rect">
              <a:avLst/>
            </a:prstGeom>
          </p:spPr>
        </p:pic>
        <p:pic>
          <p:nvPicPr>
            <p:cNvPr id="264" name="Picture 263">
              <a:extLst>
                <a:ext uri="{FF2B5EF4-FFF2-40B4-BE49-F238E27FC236}">
                  <a16:creationId xmlns:a16="http://schemas.microsoft.com/office/drawing/2014/main" xmlns="" id="{D48591F2-FD7E-A443-9437-215374928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7911" y="4315966"/>
              <a:ext cx="1002667" cy="1002667"/>
            </a:xfrm>
            <a:prstGeom prst="rect">
              <a:avLst/>
            </a:prstGeom>
          </p:spPr>
        </p:pic>
        <p:pic>
          <p:nvPicPr>
            <p:cNvPr id="265" name="Picture 264">
              <a:extLst>
                <a:ext uri="{FF2B5EF4-FFF2-40B4-BE49-F238E27FC236}">
                  <a16:creationId xmlns:a16="http://schemas.microsoft.com/office/drawing/2014/main" xmlns="" id="{3551093C-37DE-7949-8115-AA1437367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3419" y="4451474"/>
              <a:ext cx="1002667" cy="1002667"/>
            </a:xfrm>
            <a:prstGeom prst="rect">
              <a:avLst/>
            </a:prstGeom>
          </p:spPr>
        </p:pic>
        <p:pic>
          <p:nvPicPr>
            <p:cNvPr id="266" name="Picture 265">
              <a:extLst>
                <a:ext uri="{FF2B5EF4-FFF2-40B4-BE49-F238E27FC236}">
                  <a16:creationId xmlns:a16="http://schemas.microsoft.com/office/drawing/2014/main" xmlns="" id="{4189583F-1874-6048-993D-B065EFF0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5819" y="4603874"/>
              <a:ext cx="1002667" cy="1002667"/>
            </a:xfrm>
            <a:prstGeom prst="rect">
              <a:avLst/>
            </a:prstGeom>
          </p:spPr>
        </p:pic>
        <p:pic>
          <p:nvPicPr>
            <p:cNvPr id="267" name="Picture 266">
              <a:extLst>
                <a:ext uri="{FF2B5EF4-FFF2-40B4-BE49-F238E27FC236}">
                  <a16:creationId xmlns:a16="http://schemas.microsoft.com/office/drawing/2014/main" xmlns="" id="{187AE5CB-87C2-9849-BF2D-8E4FC2111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917" y="4315965"/>
              <a:ext cx="1002667" cy="1002667"/>
            </a:xfrm>
            <a:prstGeom prst="rect">
              <a:avLst/>
            </a:prstGeom>
          </p:spPr>
        </p:pic>
        <p:pic>
          <p:nvPicPr>
            <p:cNvPr id="268" name="Picture 267">
              <a:extLst>
                <a:ext uri="{FF2B5EF4-FFF2-40B4-BE49-F238E27FC236}">
                  <a16:creationId xmlns:a16="http://schemas.microsoft.com/office/drawing/2014/main" xmlns="" id="{DE5819A3-4251-1141-9944-F35AF9632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317" y="4468365"/>
              <a:ext cx="1002667" cy="1002667"/>
            </a:xfrm>
            <a:prstGeom prst="rect">
              <a:avLst/>
            </a:prstGeom>
          </p:spPr>
        </p:pic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xmlns="" id="{3637A83B-EBFC-3E41-94CA-CF7B2B5046D6}"/>
              </a:ext>
            </a:extLst>
          </p:cNvPr>
          <p:cNvSpPr txBox="1"/>
          <p:nvPr/>
        </p:nvSpPr>
        <p:spPr>
          <a:xfrm>
            <a:off x="4319910" y="6078194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dirty="0">
                <a:solidFill>
                  <a:srgbClr val="FF0000"/>
                </a:solidFill>
              </a:rPr>
              <a:t>300 &lt; 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xmlns="" id="{020CA31C-2E8F-4449-A603-FDAD771706BA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xmlns="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761787" cy="672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200" dirty="0"/>
                <a:t>a) 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xmlns="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xmlns="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xmlns="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1948" y="2253567"/>
              <a:ext cx="1426620" cy="1426620"/>
            </a:xfrm>
            <a:prstGeom prst="rect">
              <a:avLst/>
            </a:prstGeom>
          </p:spPr>
        </p:pic>
        <p:pic>
          <p:nvPicPr>
            <p:cNvPr id="196" name="Picture 195">
              <a:extLst>
                <a:ext uri="{FF2B5EF4-FFF2-40B4-BE49-F238E27FC236}">
                  <a16:creationId xmlns:a16="http://schemas.microsoft.com/office/drawing/2014/main" xmlns="" id="{F44D0CF5-E157-9842-9159-C32833497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7225" y="2428844"/>
              <a:ext cx="1426620" cy="1426620"/>
            </a:xfrm>
            <a:prstGeom prst="rect">
              <a:avLst/>
            </a:prstGeom>
          </p:spPr>
        </p:pic>
        <p:pic>
          <p:nvPicPr>
            <p:cNvPr id="197" name="Picture 196">
              <a:extLst>
                <a:ext uri="{FF2B5EF4-FFF2-40B4-BE49-F238E27FC236}">
                  <a16:creationId xmlns:a16="http://schemas.microsoft.com/office/drawing/2014/main" xmlns="" id="{D1CD7E86-6542-9A4E-8E28-43098DE5A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502" y="2604121"/>
              <a:ext cx="1426620" cy="1426620"/>
            </a:xfrm>
            <a:prstGeom prst="rect">
              <a:avLst/>
            </a:prstGeom>
          </p:spPr>
        </p:pic>
        <p:pic>
          <p:nvPicPr>
            <p:cNvPr id="199" name="Picture 198">
              <a:extLst>
                <a:ext uri="{FF2B5EF4-FFF2-40B4-BE49-F238E27FC236}">
                  <a16:creationId xmlns:a16="http://schemas.microsoft.com/office/drawing/2014/main" xmlns="" id="{2EBE106D-5B6E-B54D-B553-C63AC24CA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3111" y="2253566"/>
              <a:ext cx="1426620" cy="1426620"/>
            </a:xfrm>
            <a:prstGeom prst="rect">
              <a:avLst/>
            </a:prstGeom>
          </p:spPr>
        </p:pic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xmlns="" id="{1213BD77-F39B-EC4E-8ACA-E522C2268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8388" y="2428843"/>
              <a:ext cx="1426620" cy="1426620"/>
            </a:xfrm>
            <a:prstGeom prst="rect">
              <a:avLst/>
            </a:prstGeom>
          </p:spPr>
        </p:pic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xmlns="" id="{14EDED47-C100-C44A-A7A7-D0A72453A441}"/>
                </a:ext>
              </a:extLst>
            </p:cNvPr>
            <p:cNvGrpSpPr/>
            <p:nvPr/>
          </p:nvGrpSpPr>
          <p:grpSpPr>
            <a:xfrm>
              <a:off x="4346847" y="2668968"/>
              <a:ext cx="648689" cy="1364463"/>
              <a:chOff x="4346847" y="2668968"/>
              <a:chExt cx="648689" cy="1364463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xmlns="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xmlns="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xmlns="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xmlns="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xmlns="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xmlns="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xmlns="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xmlns="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xmlns="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xmlns="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xmlns="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xmlns="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xmlns="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xmlns="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xmlns="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xmlns="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xmlns="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xmlns="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xmlns="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xmlns="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xmlns="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xmlns="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xmlns="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xmlns="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xmlns="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xmlns="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xmlns="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244" name="Picture 243">
              <a:extLst>
                <a:ext uri="{FF2B5EF4-FFF2-40B4-BE49-F238E27FC236}">
                  <a16:creationId xmlns:a16="http://schemas.microsoft.com/office/drawing/2014/main" xmlns="" id="{76A41127-0869-FE4C-8191-B0D77F805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0788" y="2581243"/>
              <a:ext cx="1426620" cy="1426620"/>
            </a:xfrm>
            <a:prstGeom prst="rect">
              <a:avLst/>
            </a:prstGeom>
          </p:spPr>
        </p:pic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xmlns="" id="{9FF5182D-FA2E-D042-8008-FCDC6D21F139}"/>
                </a:ext>
              </a:extLst>
            </p:cNvPr>
            <p:cNvGrpSpPr/>
            <p:nvPr/>
          </p:nvGrpSpPr>
          <p:grpSpPr>
            <a:xfrm>
              <a:off x="8818277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xmlns="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xmlns="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xmlns="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xmlns="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xmlns="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xmlns="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xmlns="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xmlns="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xmlns="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xmlns="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xmlns="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xmlns="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xmlns="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xmlns="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xmlns="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xmlns="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xmlns="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xmlns="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xmlns="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xmlns="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xmlns="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xmlns="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xmlns="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xmlns="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xmlns="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xmlns="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xmlns="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xmlns="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xmlns="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xmlns="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xmlns="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xmlns="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xmlns="" id="{303EB707-4695-5347-A454-867BC54B48C1}"/>
                </a:ext>
              </a:extLst>
            </p:cNvPr>
            <p:cNvGrpSpPr/>
            <p:nvPr/>
          </p:nvGrpSpPr>
          <p:grpSpPr>
            <a:xfrm>
              <a:off x="9656078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xmlns="" id="{B6EBA4C1-1DCC-1D42-9D6C-8011214C8066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xmlns="" id="{8B645B63-7633-1849-A2E2-B92D5A860ED8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xmlns="" id="{2E15B8CD-2C4B-3E47-B57C-CD84E85DB768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xmlns="" id="{04076369-8D18-8845-8614-F708B9480DC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xmlns="" id="{CEBC3541-AC89-2B4A-8843-EEE92183BBFA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xmlns="" id="{2C6380A6-72EF-A042-B4C1-6B04140DC5D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xmlns="" id="{F082DEA1-520F-6345-AF1D-4719C8A43FCF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xmlns="" id="{6ED9FC25-2C55-DC4D-A6A7-378465DDD667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xmlns="" id="{995108BB-D815-1A40-9F73-37A619F721B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xmlns="" id="{43655F34-BD9D-7F4E-AD06-6B99494654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xmlns="" id="{6AAC45FA-4790-1642-9F13-C5A68F72DEC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xmlns="" id="{13AA92EF-A7BB-324D-AE37-CD1B78C1ED29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60" name="Rectangle 359">
                  <a:extLst>
                    <a:ext uri="{FF2B5EF4-FFF2-40B4-BE49-F238E27FC236}">
                      <a16:creationId xmlns:a16="http://schemas.microsoft.com/office/drawing/2014/main" xmlns="" id="{AE16443A-F816-1A43-9CF1-087771313FC1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xmlns="" id="{5B82B682-A01C-DD4D-A731-14505817CBC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Rectangle 361">
                  <a:extLst>
                    <a:ext uri="{FF2B5EF4-FFF2-40B4-BE49-F238E27FC236}">
                      <a16:creationId xmlns:a16="http://schemas.microsoft.com/office/drawing/2014/main" xmlns="" id="{0DAEDCBF-7D4E-1140-A617-D8904DEF35E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xmlns="" id="{B9FFEB2D-EB17-CC4C-91C5-2AD8B12E87C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xmlns="" id="{F5129AED-9A0C-C24C-8DB4-26F4009D22B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xmlns="" id="{A52A6A60-CCFA-8B4B-9AC5-BE832FEA497D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xmlns="" id="{D641015B-D28F-E24E-830A-5FB5FC21E2F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xmlns="" id="{EA67B72C-C20A-524C-81B0-931C159BFE0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xmlns="" id="{F0766868-0EA8-CF42-828C-E229676CBDCD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xmlns="" id="{81539C6E-47E6-334E-92A9-84EA9F9BA3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xmlns="" id="{01DE48BB-7D93-8C4A-BEA8-DBED75B1587F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xmlns="" id="{6DA22994-A8A6-7C40-B1E4-AA44C4309E7A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Rectangle 350">
                  <a:extLst>
                    <a:ext uri="{FF2B5EF4-FFF2-40B4-BE49-F238E27FC236}">
                      <a16:creationId xmlns:a16="http://schemas.microsoft.com/office/drawing/2014/main" xmlns="" id="{D2300897-C4E2-634A-ABAC-1FA975C3F23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xmlns="" id="{104E5EE4-9BDF-E64D-872C-DFBC1C5AB93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3" name="Rectangle 352">
                  <a:extLst>
                    <a:ext uri="{FF2B5EF4-FFF2-40B4-BE49-F238E27FC236}">
                      <a16:creationId xmlns:a16="http://schemas.microsoft.com/office/drawing/2014/main" xmlns="" id="{CACFFEFE-7101-564A-B980-B3C5E86DF441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4" name="Rectangle 353">
                  <a:extLst>
                    <a:ext uri="{FF2B5EF4-FFF2-40B4-BE49-F238E27FC236}">
                      <a16:creationId xmlns:a16="http://schemas.microsoft.com/office/drawing/2014/main" xmlns="" id="{B584153E-719C-E345-AE80-A440F8C411DC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xmlns="" id="{1818BCCB-6683-9341-9CDE-C92C707E11D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6" name="Rectangle 355">
                  <a:extLst>
                    <a:ext uri="{FF2B5EF4-FFF2-40B4-BE49-F238E27FC236}">
                      <a16:creationId xmlns:a16="http://schemas.microsoft.com/office/drawing/2014/main" xmlns="" id="{11ED9E38-C378-864E-A2F7-25D2D1D7F0A8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xmlns="" id="{EBEBF2B9-A7F4-B041-B497-E29CB52F068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xmlns="" id="{FC3EEAEB-539A-F146-96A3-1989B7F19471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xmlns="" id="{FDC6505D-A8AA-654A-B908-C2BEB03C485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xmlns="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188425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xmlns="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xmlns="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0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xmlns="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xmlns="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xmlns="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295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HongHa</cp:lastModifiedBy>
  <cp:revision>139</cp:revision>
  <dcterms:created xsi:type="dcterms:W3CDTF">2021-06-02T01:34:28Z</dcterms:created>
  <dcterms:modified xsi:type="dcterms:W3CDTF">2022-02-12T16:59:20Z</dcterms:modified>
</cp:coreProperties>
</file>