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76" r:id="rId5"/>
    <p:sldId id="260" r:id="rId6"/>
    <p:sldId id="270" r:id="rId7"/>
    <p:sldId id="273" r:id="rId8"/>
    <p:sldId id="277" r:id="rId9"/>
    <p:sldId id="274" r:id="rId10"/>
    <p:sldId id="27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11/06/2021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11/06/2021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VẬN ĐỘNG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2050" name="Picture 2" descr="Kids Playing Football Cartoon Vector Illustration">
            <a:extLst>
              <a:ext uri="{FF2B5EF4-FFF2-40B4-BE49-F238E27FC236}">
                <a16:creationId xmlns:a16="http://schemas.microsoft.com/office/drawing/2014/main" id="{7AEDC014-1C41-4195-B30A-39DD69F4E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26514" y="1550856"/>
            <a:ext cx="4732893" cy="4475374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E1A73-B837-430A-91DB-E454FF9D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95" y="379222"/>
            <a:ext cx="11453210" cy="60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2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Khi em bị ngã em cảm thấy như thế nào? Cơ quan nào dễ bị thương nhất khi ngã?</a:t>
            </a:r>
          </a:p>
        </p:txBody>
      </p:sp>
      <p:pic>
        <p:nvPicPr>
          <p:cNvPr id="1026" name="Picture 2" descr="Bệnh nhân vui tính: Tui… Dễ té lắm! | tcsuckhoe.com">
            <a:extLst>
              <a:ext uri="{FF2B5EF4-FFF2-40B4-BE49-F238E27FC236}">
                <a16:creationId xmlns:a16="http://schemas.microsoft.com/office/drawing/2014/main" id="{C2FBFED3-CA8C-4D03-9CC0-1D417B2C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42" y="1501122"/>
            <a:ext cx="3376984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7328EEA-9236-416A-A834-3C9D6924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181726"/>
            <a:ext cx="5766618" cy="75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56" y="1611782"/>
            <a:ext cx="9528687" cy="465283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960864"/>
            <a:ext cx="4203519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960864"/>
            <a:ext cx="391278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Tư thế ngồi học đúng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2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23" y="1611782"/>
            <a:ext cx="9611312" cy="467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547446" y="4856842"/>
            <a:ext cx="4203519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Ăn uống đầy đủ chất dinh dưỡng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6731767" y="4856841"/>
            <a:ext cx="3912787" cy="919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Đạp xe rèn luyện cơ chân, cơ tay</a:t>
            </a:r>
            <a:endParaRPr lang="vi-VN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Kể những việc làm có lợi cho cơ quan vận động.</a:t>
            </a:r>
          </a:p>
          <a:p>
            <a:pPr algn="just"/>
            <a:r>
              <a:rPr lang="vi-VN" sz="2800" b="1" dirty="0"/>
              <a:t>2. </a:t>
            </a:r>
            <a:r>
              <a:rPr lang="vi-VN" sz="2800" dirty="0"/>
              <a:t>Em đã thực hiện được những việc làm nào?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48C2B-EC0C-4D7A-AC70-093020390F78}"/>
              </a:ext>
            </a:extLst>
          </p:cNvPr>
          <p:cNvSpPr txBox="1"/>
          <p:nvPr/>
        </p:nvSpPr>
        <p:spPr>
          <a:xfrm>
            <a:off x="691685" y="2228194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4" name="Buổi học võ của JoJo _ Rèn luyện sức khỏe cùng JoJo _ Nhạc thiếu nhi vui nhộn _ Super JoJo_Trim">
            <a:hlinkClick r:id="" action="ppaction://media"/>
            <a:extLst>
              <a:ext uri="{FF2B5EF4-FFF2-40B4-BE49-F238E27FC236}">
                <a16:creationId xmlns:a16="http://schemas.microsoft.com/office/drawing/2014/main" id="{B3E1D352-6A65-416E-B9EB-DD38B6545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882" y="2111889"/>
            <a:ext cx="7454906" cy="419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33333E-6 L 4.791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48E613-EBB3-4346-A5CB-7ACD8B38A028}"/>
              </a:ext>
            </a:extLst>
          </p:cNvPr>
          <p:cNvSpPr txBox="1"/>
          <p:nvPr/>
        </p:nvSpPr>
        <p:spPr>
          <a:xfrm>
            <a:off x="4320046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E86ED-758D-4106-911E-8732418D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5" y="1355287"/>
            <a:ext cx="7715250" cy="46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34C8A-0C79-4FED-849C-8A2D69173272}"/>
              </a:ext>
            </a:extLst>
          </p:cNvPr>
          <p:cNvSpPr txBox="1"/>
          <p:nvPr/>
        </p:nvSpPr>
        <p:spPr>
          <a:xfrm>
            <a:off x="133350" y="6035482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960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4EF68-E7EC-4C79-B535-76D89ED2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691" y="2222801"/>
            <a:ext cx="10564617" cy="4163334"/>
          </a:xfrm>
          <a:prstGeom prst="rect">
            <a:avLst/>
          </a:prstGeom>
        </p:spPr>
      </p:pic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D72B3A-515C-4147-B104-8B6BF74B81C1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1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639D-0030-4101-A756-0849B920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72" y="2058355"/>
            <a:ext cx="9573308" cy="4442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DDEE5-9C02-43E4-97F4-8ECBD39BD3CF}"/>
              </a:ext>
            </a:extLst>
          </p:cNvPr>
          <p:cNvSpPr txBox="1"/>
          <p:nvPr/>
        </p:nvSpPr>
        <p:spPr>
          <a:xfrm>
            <a:off x="4840550" y="16963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13D5A4-183F-4093-A142-A5DE57F9C6FD}"/>
              </a:ext>
            </a:extLst>
          </p:cNvPr>
          <p:cNvSpPr txBox="1"/>
          <p:nvPr/>
        </p:nvSpPr>
        <p:spPr>
          <a:xfrm>
            <a:off x="1371297" y="1123744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025013" y="1933703"/>
            <a:ext cx="2868561" cy="3416320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003F4-75B1-4F73-8ACD-DDFCC9CBE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453702"/>
            <a:ext cx="7697287" cy="5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282</Words>
  <Application>Microsoft Office PowerPoint</Application>
  <PresentationFormat>Widescreen</PresentationFormat>
  <Paragraphs>25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Thanh Hằng (ADAS – GV)</cp:lastModifiedBy>
  <cp:revision>43</cp:revision>
  <dcterms:created xsi:type="dcterms:W3CDTF">2021-06-02T02:35:09Z</dcterms:created>
  <dcterms:modified xsi:type="dcterms:W3CDTF">2021-06-11T15:26:25Z</dcterms:modified>
</cp:coreProperties>
</file>