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29/01/2023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29/01/2023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29/01/2023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29/01/2023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29/01/2023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29/01/2023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29/01/2023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29/01/2023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29/01/2023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29/01/2023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29/01/2023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8" name="Picture 7" descr="A picture containing shape&#10;&#10;Description automatically generated">
            <a:extLst>
              <a:ext uri="{FF2B5EF4-FFF2-40B4-BE49-F238E27FC236}">
                <a16:creationId xmlns:a16="http://schemas.microsoft.com/office/drawing/2014/main" id="{1E257BF6-5ABB-4492-8F5C-0901C73928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3500" y="361950"/>
            <a:ext cx="1104900" cy="1104900"/>
          </a:xfrm>
          <a:prstGeom prst="rect">
            <a:avLst/>
          </a:prstGeom>
        </p:spPr>
      </p:pic>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1/29/2023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6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306360"/>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1387794"/>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t>
            </a:r>
            <a:r>
              <a:rPr lang="en-US" sz="2800" b="1" dirty="0">
                <a:solidFill>
                  <a:prstClr val="black"/>
                </a:solidFill>
                <a:latin typeface="Calibri" panose="020F0502020204030204" pitchFamily="34" charset="0"/>
                <a:cs typeface="Calibri" panose="020F0502020204030204" pitchFamily="34" charset="0"/>
              </a:rPr>
              <a:t>ạ</a:t>
            </a:r>
            <a:r>
              <a:rPr lang="vi-VN" sz="2800" b="1" dirty="0">
                <a:solidFill>
                  <a:prstClr val="black"/>
                </a:solidFill>
                <a:latin typeface="Calibri" panose="020F0502020204030204" pitchFamily="34" charset="0"/>
                <a:cs typeface="Calibri" panose="020F0502020204030204" pitchFamily="34" charset="0"/>
              </a:rPr>
              <a:t>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628</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2022-11-07T12:44:30Z</dcterms:created>
  <dcterms:modified xsi:type="dcterms:W3CDTF">2023-01-29T00:24:12Z</dcterms:modified>
</cp:coreProperties>
</file>