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9" r:id="rId2"/>
    <p:sldMasterId id="2147483681" r:id="rId3"/>
  </p:sldMasterIdLst>
  <p:notesMasterIdLst>
    <p:notesMasterId r:id="rId24"/>
  </p:notesMasterIdLst>
  <p:sldIdLst>
    <p:sldId id="261" r:id="rId4"/>
    <p:sldId id="281" r:id="rId5"/>
    <p:sldId id="285" r:id="rId6"/>
    <p:sldId id="290" r:id="rId7"/>
    <p:sldId id="264" r:id="rId8"/>
    <p:sldId id="303" r:id="rId9"/>
    <p:sldId id="266" r:id="rId10"/>
    <p:sldId id="477" r:id="rId11"/>
    <p:sldId id="295" r:id="rId12"/>
    <p:sldId id="278" r:id="rId13"/>
    <p:sldId id="331" r:id="rId14"/>
    <p:sldId id="364" r:id="rId15"/>
    <p:sldId id="335" r:id="rId16"/>
    <p:sldId id="481" r:id="rId17"/>
    <p:sldId id="348" r:id="rId18"/>
    <p:sldId id="485" r:id="rId19"/>
    <p:sldId id="347" r:id="rId20"/>
    <p:sldId id="487" r:id="rId21"/>
    <p:sldId id="486" r:id="rId22"/>
    <p:sldId id="302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959BA3-F33C-4082-91C6-C6A693F76082}" type="datetimeFigureOut">
              <a:rPr lang="en-US" smtClean="0"/>
              <a:t>16/02/2023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5F23CF-57E7-4A33-870E-0DE3C4FF9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6065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36B46-36BC-4478-B36A-082DA06944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01926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191214-4670-49C0-8DED-2C5BAC2093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3599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191214-4670-49C0-8DED-2C5BAC2093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67891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5895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16/02/2023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8056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16/02/2023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0325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16/02/2023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549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16/02/2023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6717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16/02/2023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1517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16/02/2023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8569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16/02/2023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3548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16/02/2023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1777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16/02/2023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706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16/02/2023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83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2861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2023/2/16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9426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2023/2/16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6258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2023/2/16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2477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2023/2/16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3480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2023/2/16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9649572" y="6356233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936691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2023/2/16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3092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2023/2/16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8006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2023/2/16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489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2023/2/16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4244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2023/2/16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1564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7844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2023/2/16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5783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7" y="-95495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480917" y="359539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078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96187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9322839" y="402389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019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DA98030-5A9B-4761-AC84-D775E9C7B2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AFF9ED7-6835-4BD7-B0F4-148A43B912E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7" y="666129"/>
            <a:ext cx="3813993" cy="175995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7289181-269E-420B-A083-08CBD1935E8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103546" y="217615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913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6903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7765A9-695E-494C-879A-CCAEE48972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852F3-93B1-4F46-BADE-1B4BA13343AF}" type="datetimeFigureOut">
              <a:rPr lang="en-US" smtClean="0"/>
              <a:t>16/02/2023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375CA1-D6A6-4D38-9DE2-50958B175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AE50A3-098C-4739-A19F-6FFD1DE32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748E-28A4-41BC-8E0D-E58ECB7C8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939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16/02/2023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3581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image" Target="../media/image8.jpg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image" Target="../media/image9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image" Target="../media/image10.jpeg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image" Target="../media/image1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6585C811-7B98-40DF-A56C-4B907E98E38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5875" y="419100"/>
            <a:ext cx="1123950" cy="112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046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16/02/2023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7D16174E-09E6-DBA4-ACB8-06017B6E947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58344" y="-642350"/>
            <a:ext cx="3174883" cy="3174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864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 userDrawn="1"/>
        </p:nvGrpSpPr>
        <p:grpSpPr>
          <a:xfrm>
            <a:off x="0" y="1"/>
            <a:ext cx="12192000" cy="6858000"/>
            <a:chOff x="0" y="0"/>
            <a:chExt cx="12192000" cy="6858000"/>
          </a:xfrm>
        </p:grpSpPr>
        <p:pic>
          <p:nvPicPr>
            <p:cNvPr id="64" name="图片 63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4140223"/>
              <a:ext cx="4733046" cy="2717776"/>
            </a:xfrm>
            <a:prstGeom prst="rect">
              <a:avLst/>
            </a:prstGeom>
          </p:spPr>
        </p:pic>
        <p:pic>
          <p:nvPicPr>
            <p:cNvPr id="65" name="图片 64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4733046" cy="2717776"/>
            </a:xfrm>
            <a:prstGeom prst="rect">
              <a:avLst/>
            </a:prstGeom>
          </p:spPr>
        </p:pic>
        <p:pic>
          <p:nvPicPr>
            <p:cNvPr id="66" name="图片 65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2717775"/>
              <a:ext cx="4733046" cy="2717776"/>
            </a:xfrm>
            <a:prstGeom prst="rect">
              <a:avLst/>
            </a:prstGeom>
          </p:spPr>
        </p:pic>
        <p:pic>
          <p:nvPicPr>
            <p:cNvPr id="67" name="图片 66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733046" y="0"/>
              <a:ext cx="4733046" cy="2717776"/>
            </a:xfrm>
            <a:prstGeom prst="rect">
              <a:avLst/>
            </a:prstGeom>
          </p:spPr>
        </p:pic>
        <p:pic>
          <p:nvPicPr>
            <p:cNvPr id="68" name="图片 67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733046" y="2717775"/>
              <a:ext cx="4733046" cy="2717776"/>
            </a:xfrm>
            <a:prstGeom prst="rect">
              <a:avLst/>
            </a:prstGeom>
          </p:spPr>
        </p:pic>
        <p:pic>
          <p:nvPicPr>
            <p:cNvPr id="69" name="图片 68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8429781" y="3095780"/>
              <a:ext cx="4733046" cy="2791392"/>
            </a:xfrm>
            <a:prstGeom prst="rect">
              <a:avLst/>
            </a:prstGeom>
          </p:spPr>
        </p:pic>
        <p:pic>
          <p:nvPicPr>
            <p:cNvPr id="70" name="图片 69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389351" y="4140223"/>
              <a:ext cx="4733046" cy="2717776"/>
            </a:xfrm>
            <a:prstGeom prst="rect">
              <a:avLst/>
            </a:prstGeom>
          </p:spPr>
        </p:pic>
        <p:pic>
          <p:nvPicPr>
            <p:cNvPr id="71" name="图片 70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942025" y="4140224"/>
              <a:ext cx="4733046" cy="2717776"/>
            </a:xfrm>
            <a:prstGeom prst="rect">
              <a:avLst/>
            </a:prstGeom>
          </p:spPr>
        </p:pic>
        <p:pic>
          <p:nvPicPr>
            <p:cNvPr id="72" name="图片 71"/>
            <p:cNvPicPr>
              <a:picLocks noChangeAspect="1"/>
            </p:cNvPicPr>
            <p:nvPr/>
          </p:nvPicPr>
          <p:blipFill rotWithShape="1"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9402592" y="0"/>
              <a:ext cx="2789408" cy="27177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04551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audio" Target="../media/media1.mp3"/><Relationship Id="rId16" Type="http://schemas.openxmlformats.org/officeDocument/2006/relationships/image" Target="../media/image24.png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image" Target="../media/image12.jpe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19.png"/><Relationship Id="rId7" Type="http://schemas.openxmlformats.org/officeDocument/2006/relationships/image" Target="../media/image4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7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svg"/><Relationship Id="rId13" Type="http://schemas.openxmlformats.org/officeDocument/2006/relationships/image" Target="../media/image55.png"/><Relationship Id="rId18" Type="http://schemas.openxmlformats.org/officeDocument/2006/relationships/image" Target="../media/image58.png"/><Relationship Id="rId3" Type="http://schemas.openxmlformats.org/officeDocument/2006/relationships/image" Target="../media/image49.png"/><Relationship Id="rId21" Type="http://schemas.openxmlformats.org/officeDocument/2006/relationships/image" Target="../media/image60.png"/><Relationship Id="rId7" Type="http://schemas.openxmlformats.org/officeDocument/2006/relationships/image" Target="../media/image52.png"/><Relationship Id="rId12" Type="http://schemas.openxmlformats.org/officeDocument/2006/relationships/image" Target="../media/image71.svg"/><Relationship Id="rId17" Type="http://schemas.openxmlformats.org/officeDocument/2006/relationships/image" Target="../media/image57.png"/><Relationship Id="rId2" Type="http://schemas.openxmlformats.org/officeDocument/2006/relationships/image" Target="../media/image48.png"/><Relationship Id="rId16" Type="http://schemas.openxmlformats.org/officeDocument/2006/relationships/image" Target="../media/image75.svg"/><Relationship Id="rId20" Type="http://schemas.openxmlformats.org/officeDocument/2006/relationships/image" Target="../media/image78.sv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5.svg"/><Relationship Id="rId11" Type="http://schemas.openxmlformats.org/officeDocument/2006/relationships/image" Target="../media/image54.png"/><Relationship Id="rId5" Type="http://schemas.openxmlformats.org/officeDocument/2006/relationships/image" Target="../media/image51.png"/><Relationship Id="rId15" Type="http://schemas.openxmlformats.org/officeDocument/2006/relationships/image" Target="../media/image56.png"/><Relationship Id="rId10" Type="http://schemas.openxmlformats.org/officeDocument/2006/relationships/image" Target="../media/image69.svg"/><Relationship Id="rId19" Type="http://schemas.openxmlformats.org/officeDocument/2006/relationships/image" Target="../media/image59.png"/><Relationship Id="rId4" Type="http://schemas.openxmlformats.org/officeDocument/2006/relationships/image" Target="../media/image50.png"/><Relationship Id="rId9" Type="http://schemas.openxmlformats.org/officeDocument/2006/relationships/image" Target="../media/image53.png"/><Relationship Id="rId14" Type="http://schemas.openxmlformats.org/officeDocument/2006/relationships/image" Target="../media/image73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61.png"/><Relationship Id="rId3" Type="http://schemas.openxmlformats.org/officeDocument/2006/relationships/image" Target="../media/image29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4.png"/><Relationship Id="rId4" Type="http://schemas.openxmlformats.org/officeDocument/2006/relationships/image" Target="../media/image6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19.png"/><Relationship Id="rId7" Type="http://schemas.openxmlformats.org/officeDocument/2006/relationships/image" Target="../media/image6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69.png"/><Relationship Id="rId4" Type="http://schemas.openxmlformats.org/officeDocument/2006/relationships/image" Target="../media/image68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70.png"/><Relationship Id="rId4" Type="http://schemas.openxmlformats.org/officeDocument/2006/relationships/image" Target="../media/image68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9.png"/><Relationship Id="rId7" Type="http://schemas.openxmlformats.org/officeDocument/2006/relationships/image" Target="../media/image2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72.png"/><Relationship Id="rId2" Type="http://schemas.openxmlformats.org/officeDocument/2006/relationships/audio" Target="../media/media1.mp3"/><Relationship Id="rId16" Type="http://schemas.openxmlformats.org/officeDocument/2006/relationships/image" Target="../media/image24.png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image" Target="../media/image12.jpe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30.png"/><Relationship Id="rId3" Type="http://schemas.openxmlformats.org/officeDocument/2006/relationships/image" Target="../media/image29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4.png"/><Relationship Id="rId7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image" Target="../media/image33.png"/><Relationship Id="rId10" Type="http://schemas.openxmlformats.org/officeDocument/2006/relationships/image" Target="../media/image21.png"/><Relationship Id="rId4" Type="http://schemas.openxmlformats.org/officeDocument/2006/relationships/image" Target="../media/image5.pn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4.png"/><Relationship Id="rId7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11" Type="http://schemas.openxmlformats.org/officeDocument/2006/relationships/image" Target="../media/image31.emf"/><Relationship Id="rId5" Type="http://schemas.openxmlformats.org/officeDocument/2006/relationships/image" Target="../media/image34.png"/><Relationship Id="rId10" Type="http://schemas.openxmlformats.org/officeDocument/2006/relationships/image" Target="../media/image21.png"/><Relationship Id="rId4" Type="http://schemas.openxmlformats.org/officeDocument/2006/relationships/image" Target="../media/image5.png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41.png"/><Relationship Id="rId3" Type="http://schemas.openxmlformats.org/officeDocument/2006/relationships/image" Target="../media/image29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5BEBFE7-BE72-4E12-B99C-E2FA8A19F4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7C8D7B13-A9F9-4E70-84E3-1AE9E81293A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15" r="87139" b="10584"/>
          <a:stretch>
            <a:fillRect/>
          </a:stretch>
        </p:blipFill>
        <p:spPr>
          <a:xfrm>
            <a:off x="24048" y="5086350"/>
            <a:ext cx="578086" cy="685800"/>
          </a:xfrm>
          <a:custGeom>
            <a:avLst/>
            <a:gdLst>
              <a:gd name="connsiteX0" fmla="*/ 0 w 578086"/>
              <a:gd name="connsiteY0" fmla="*/ 0 h 685800"/>
              <a:gd name="connsiteX1" fmla="*/ 578086 w 578086"/>
              <a:gd name="connsiteY1" fmla="*/ 0 h 685800"/>
              <a:gd name="connsiteX2" fmla="*/ 578086 w 578086"/>
              <a:gd name="connsiteY2" fmla="*/ 685800 h 685800"/>
              <a:gd name="connsiteX3" fmla="*/ 0 w 578086"/>
              <a:gd name="connsiteY3" fmla="*/ 685800 h 685800"/>
              <a:gd name="connsiteX4" fmla="*/ 0 w 578086"/>
              <a:gd name="connsiteY4" fmla="*/ 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8086" h="685800">
                <a:moveTo>
                  <a:pt x="0" y="0"/>
                </a:moveTo>
                <a:lnTo>
                  <a:pt x="578086" y="0"/>
                </a:lnTo>
                <a:lnTo>
                  <a:pt x="578086" y="685800"/>
                </a:lnTo>
                <a:lnTo>
                  <a:pt x="0" y="6858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F09224AF-4C76-45E0-809B-54C17E7CC0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12" t="86481" r="3705"/>
          <a:stretch>
            <a:fillRect/>
          </a:stretch>
        </p:blipFill>
        <p:spPr>
          <a:xfrm>
            <a:off x="10374354" y="2928943"/>
            <a:ext cx="1374691" cy="827757"/>
          </a:xfrm>
          <a:custGeom>
            <a:avLst/>
            <a:gdLst>
              <a:gd name="connsiteX0" fmla="*/ 0 w 1374691"/>
              <a:gd name="connsiteY0" fmla="*/ 0 h 827757"/>
              <a:gd name="connsiteX1" fmla="*/ 1374691 w 1374691"/>
              <a:gd name="connsiteY1" fmla="*/ 0 h 827757"/>
              <a:gd name="connsiteX2" fmla="*/ 1374691 w 1374691"/>
              <a:gd name="connsiteY2" fmla="*/ 827757 h 827757"/>
              <a:gd name="connsiteX3" fmla="*/ 0 w 1374691"/>
              <a:gd name="connsiteY3" fmla="*/ 827757 h 827757"/>
              <a:gd name="connsiteX4" fmla="*/ 0 w 1374691"/>
              <a:gd name="connsiteY4" fmla="*/ 0 h 827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4691" h="827757">
                <a:moveTo>
                  <a:pt x="0" y="0"/>
                </a:moveTo>
                <a:lnTo>
                  <a:pt x="1374691" y="0"/>
                </a:lnTo>
                <a:lnTo>
                  <a:pt x="1374691" y="827757"/>
                </a:lnTo>
                <a:lnTo>
                  <a:pt x="0" y="82775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04E23961-BC25-4CED-AEF5-443C5149BCF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048" y="297180"/>
            <a:ext cx="4494993" cy="6123047"/>
          </a:xfrm>
          <a:custGeom>
            <a:avLst/>
            <a:gdLst>
              <a:gd name="connsiteX0" fmla="*/ 0 w 4494993"/>
              <a:gd name="connsiteY0" fmla="*/ 0 h 6123047"/>
              <a:gd name="connsiteX1" fmla="*/ 4494993 w 4494993"/>
              <a:gd name="connsiteY1" fmla="*/ 0 h 6123047"/>
              <a:gd name="connsiteX2" fmla="*/ 4494993 w 4494993"/>
              <a:gd name="connsiteY2" fmla="*/ 6123047 h 6123047"/>
              <a:gd name="connsiteX3" fmla="*/ 4328456 w 4494993"/>
              <a:gd name="connsiteY3" fmla="*/ 6123047 h 6123047"/>
              <a:gd name="connsiteX4" fmla="*/ 4328456 w 4494993"/>
              <a:gd name="connsiteY4" fmla="*/ 5295290 h 6123047"/>
              <a:gd name="connsiteX5" fmla="*/ 2953765 w 4494993"/>
              <a:gd name="connsiteY5" fmla="*/ 5295290 h 6123047"/>
              <a:gd name="connsiteX6" fmla="*/ 2953765 w 4494993"/>
              <a:gd name="connsiteY6" fmla="*/ 6123047 h 6123047"/>
              <a:gd name="connsiteX7" fmla="*/ 0 w 4494993"/>
              <a:gd name="connsiteY7" fmla="*/ 6123047 h 6123047"/>
              <a:gd name="connsiteX8" fmla="*/ 0 w 4494993"/>
              <a:gd name="connsiteY8" fmla="*/ 5474970 h 6123047"/>
              <a:gd name="connsiteX9" fmla="*/ 578086 w 4494993"/>
              <a:gd name="connsiteY9" fmla="*/ 5474970 h 6123047"/>
              <a:gd name="connsiteX10" fmla="*/ 578086 w 4494993"/>
              <a:gd name="connsiteY10" fmla="*/ 4789170 h 6123047"/>
              <a:gd name="connsiteX11" fmla="*/ 0 w 4494993"/>
              <a:gd name="connsiteY11" fmla="*/ 4789170 h 6123047"/>
              <a:gd name="connsiteX12" fmla="*/ 0 w 4494993"/>
              <a:gd name="connsiteY12" fmla="*/ 0 h 6123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494993" h="6123047">
                <a:moveTo>
                  <a:pt x="0" y="0"/>
                </a:moveTo>
                <a:lnTo>
                  <a:pt x="4494993" y="0"/>
                </a:lnTo>
                <a:lnTo>
                  <a:pt x="4494993" y="6123047"/>
                </a:lnTo>
                <a:lnTo>
                  <a:pt x="4328456" y="6123047"/>
                </a:lnTo>
                <a:lnTo>
                  <a:pt x="4328456" y="5295290"/>
                </a:lnTo>
                <a:lnTo>
                  <a:pt x="2953765" y="5295290"/>
                </a:lnTo>
                <a:lnTo>
                  <a:pt x="2953765" y="6123047"/>
                </a:lnTo>
                <a:lnTo>
                  <a:pt x="0" y="6123047"/>
                </a:lnTo>
                <a:lnTo>
                  <a:pt x="0" y="5474970"/>
                </a:lnTo>
                <a:lnTo>
                  <a:pt x="578086" y="5474970"/>
                </a:lnTo>
                <a:lnTo>
                  <a:pt x="578086" y="4789170"/>
                </a:lnTo>
                <a:lnTo>
                  <a:pt x="0" y="478917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915D9C42-B4B5-41E3-9EEA-BF76421AF7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855" y="509509"/>
            <a:ext cx="4910533" cy="6858000"/>
          </a:xfrm>
          <a:prstGeom prst="rect">
            <a:avLst/>
          </a:prstGeom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id="{DE7960CA-D404-4D26-AC84-430A240A551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0624" y="212329"/>
            <a:ext cx="4910533" cy="6858000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66F15F98-A290-48AC-AAC4-7C389C6ED88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2693" y="8953"/>
            <a:ext cx="4910533" cy="6858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1894B89-F563-21B6-6182-F120D8ABBFD3}"/>
              </a:ext>
            </a:extLst>
          </p:cNvPr>
          <p:cNvGrpSpPr/>
          <p:nvPr/>
        </p:nvGrpSpPr>
        <p:grpSpPr>
          <a:xfrm>
            <a:off x="0" y="5207000"/>
            <a:ext cx="12192000" cy="1650999"/>
            <a:chOff x="0" y="5207000"/>
            <a:chExt cx="12192000" cy="1650999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98CB275-0374-9176-3F6B-B640AE7549EB}"/>
                </a:ext>
              </a:extLst>
            </p:cNvPr>
            <p:cNvSpPr txBox="1"/>
            <p:nvPr/>
          </p:nvSpPr>
          <p:spPr>
            <a:xfrm>
              <a:off x="439917" y="5779527"/>
              <a:ext cx="11265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HỒ THỊ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TUYẾT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SƯƠNG</a:t>
              </a:r>
              <a:endParaRPr kumimoji="0" lang="en-SG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2" name="组合 1">
              <a:extLst>
                <a:ext uri="{FF2B5EF4-FFF2-40B4-BE49-F238E27FC236}">
                  <a16:creationId xmlns:a16="http://schemas.microsoft.com/office/drawing/2014/main" id="{F668629F-4487-4C56-BFC2-8B244D5EEBE8}"/>
                </a:ext>
              </a:extLst>
            </p:cNvPr>
            <p:cNvGrpSpPr/>
            <p:nvPr/>
          </p:nvGrpSpPr>
          <p:grpSpPr>
            <a:xfrm>
              <a:off x="0" y="5207000"/>
              <a:ext cx="12192000" cy="1650999"/>
              <a:chOff x="0" y="5207000"/>
              <a:chExt cx="12192000" cy="1650999"/>
            </a:xfrm>
          </p:grpSpPr>
          <p:pic>
            <p:nvPicPr>
              <p:cNvPr id="6" name="图片 5">
                <a:extLst>
                  <a:ext uri="{FF2B5EF4-FFF2-40B4-BE49-F238E27FC236}">
                    <a16:creationId xmlns:a16="http://schemas.microsoft.com/office/drawing/2014/main" id="{3574D0E8-C551-4CE9-A949-DC99B02447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931400" y="5310502"/>
                <a:ext cx="2260600" cy="1547497"/>
              </a:xfrm>
              <a:prstGeom prst="rect">
                <a:avLst/>
              </a:prstGeom>
            </p:spPr>
          </p:pic>
          <p:pic>
            <p:nvPicPr>
              <p:cNvPr id="8" name="图片 7">
                <a:extLst>
                  <a:ext uri="{FF2B5EF4-FFF2-40B4-BE49-F238E27FC236}">
                    <a16:creationId xmlns:a16="http://schemas.microsoft.com/office/drawing/2014/main" id="{F3D6A2B4-CC48-45D9-B0FD-3F86D1405B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207000"/>
                <a:ext cx="2679319" cy="1650999"/>
              </a:xfrm>
              <a:prstGeom prst="rect">
                <a:avLst/>
              </a:prstGeom>
            </p:spPr>
          </p:pic>
          <p:pic>
            <p:nvPicPr>
              <p:cNvPr id="25" name="图片 24">
                <a:extLst>
                  <a:ext uri="{FF2B5EF4-FFF2-40B4-BE49-F238E27FC236}">
                    <a16:creationId xmlns:a16="http://schemas.microsoft.com/office/drawing/2014/main" id="{4CA6FA32-A4AA-4B98-94AC-85288874CB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90765" b="62852"/>
              <a:stretch>
                <a:fillRect/>
              </a:stretch>
            </p:blipFill>
            <p:spPr>
              <a:xfrm>
                <a:off x="176806" y="5490093"/>
                <a:ext cx="425329" cy="383030"/>
              </a:xfrm>
              <a:custGeom>
                <a:avLst/>
                <a:gdLst>
                  <a:gd name="connsiteX0" fmla="*/ 0 w 655948"/>
                  <a:gd name="connsiteY0" fmla="*/ 0 h 590714"/>
                  <a:gd name="connsiteX1" fmla="*/ 655948 w 655948"/>
                  <a:gd name="connsiteY1" fmla="*/ 0 h 590714"/>
                  <a:gd name="connsiteX2" fmla="*/ 655948 w 655948"/>
                  <a:gd name="connsiteY2" fmla="*/ 590714 h 590714"/>
                  <a:gd name="connsiteX3" fmla="*/ 0 w 655948"/>
                  <a:gd name="connsiteY3" fmla="*/ 590714 h 590714"/>
                  <a:gd name="connsiteX4" fmla="*/ 0 w 655948"/>
                  <a:gd name="connsiteY4" fmla="*/ 0 h 590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5948" h="590714">
                    <a:moveTo>
                      <a:pt x="0" y="0"/>
                    </a:moveTo>
                    <a:lnTo>
                      <a:pt x="655948" y="0"/>
                    </a:lnTo>
                    <a:lnTo>
                      <a:pt x="655948" y="590714"/>
                    </a:lnTo>
                    <a:lnTo>
                      <a:pt x="0" y="590714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</p:pic>
          <p:pic>
            <p:nvPicPr>
              <p:cNvPr id="24" name="图片 23">
                <a:extLst>
                  <a:ext uri="{FF2B5EF4-FFF2-40B4-BE49-F238E27FC236}">
                    <a16:creationId xmlns:a16="http://schemas.microsoft.com/office/drawing/2014/main" id="{736980FB-BB26-4D80-9DFC-F3C35DC156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0765" t="12558" b="40721"/>
              <a:stretch>
                <a:fillRect/>
              </a:stretch>
            </p:blipFill>
            <p:spPr>
              <a:xfrm>
                <a:off x="3665159" y="5663129"/>
                <a:ext cx="388851" cy="440426"/>
              </a:xfrm>
              <a:custGeom>
                <a:avLst/>
                <a:gdLst>
                  <a:gd name="connsiteX0" fmla="*/ 0 w 655948"/>
                  <a:gd name="connsiteY0" fmla="*/ 0 h 742950"/>
                  <a:gd name="connsiteX1" fmla="*/ 655948 w 655948"/>
                  <a:gd name="connsiteY1" fmla="*/ 0 h 742950"/>
                  <a:gd name="connsiteX2" fmla="*/ 655948 w 655948"/>
                  <a:gd name="connsiteY2" fmla="*/ 742950 h 742950"/>
                  <a:gd name="connsiteX3" fmla="*/ 0 w 655948"/>
                  <a:gd name="connsiteY3" fmla="*/ 742950 h 742950"/>
                  <a:gd name="connsiteX4" fmla="*/ 0 w 655948"/>
                  <a:gd name="connsiteY4" fmla="*/ 0 h 742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5948" h="742950">
                    <a:moveTo>
                      <a:pt x="0" y="0"/>
                    </a:moveTo>
                    <a:lnTo>
                      <a:pt x="655948" y="0"/>
                    </a:lnTo>
                    <a:lnTo>
                      <a:pt x="655948" y="742950"/>
                    </a:lnTo>
                    <a:lnTo>
                      <a:pt x="0" y="742950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1B2622C4-CC7F-4319-971C-1093267D5B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68600" y="5901249"/>
                <a:ext cx="3451875" cy="956750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C06941B8-22E4-4FED-9DE7-7262931CBC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63689" y="5952293"/>
                <a:ext cx="3267329" cy="905706"/>
              </a:xfrm>
              <a:prstGeom prst="rect">
                <a:avLst/>
              </a:prstGeom>
            </p:spPr>
          </p:pic>
          <p:pic>
            <p:nvPicPr>
              <p:cNvPr id="23" name="图片 22">
                <a:extLst>
                  <a:ext uri="{FF2B5EF4-FFF2-40B4-BE49-F238E27FC236}">
                    <a16:creationId xmlns:a16="http://schemas.microsoft.com/office/drawing/2014/main" id="{BF9AEC9E-1D90-4AFC-8BB6-11EE124FB7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814" t="59279" r="64244"/>
              <a:stretch>
                <a:fillRect/>
              </a:stretch>
            </p:blipFill>
            <p:spPr>
              <a:xfrm>
                <a:off x="1081651" y="5952293"/>
                <a:ext cx="475557" cy="396198"/>
              </a:xfrm>
              <a:custGeom>
                <a:avLst/>
                <a:gdLst>
                  <a:gd name="connsiteX0" fmla="*/ 0 w 777240"/>
                  <a:gd name="connsiteY0" fmla="*/ 0 h 647537"/>
                  <a:gd name="connsiteX1" fmla="*/ 777240 w 777240"/>
                  <a:gd name="connsiteY1" fmla="*/ 0 h 647537"/>
                  <a:gd name="connsiteX2" fmla="*/ 777240 w 777240"/>
                  <a:gd name="connsiteY2" fmla="*/ 647537 h 647537"/>
                  <a:gd name="connsiteX3" fmla="*/ 0 w 777240"/>
                  <a:gd name="connsiteY3" fmla="*/ 647537 h 647537"/>
                  <a:gd name="connsiteX4" fmla="*/ 0 w 777240"/>
                  <a:gd name="connsiteY4" fmla="*/ 0 h 647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7240" h="647537">
                    <a:moveTo>
                      <a:pt x="0" y="0"/>
                    </a:moveTo>
                    <a:lnTo>
                      <a:pt x="777240" y="0"/>
                    </a:lnTo>
                    <a:lnTo>
                      <a:pt x="777240" y="647537"/>
                    </a:lnTo>
                    <a:lnTo>
                      <a:pt x="0" y="647537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</p:pic>
        </p:grpSp>
      </p:grpSp>
      <p:pic>
        <p:nvPicPr>
          <p:cNvPr id="4" name="19795243">
            <a:hlinkClick r:id="" action="ppaction://media"/>
            <a:extLst>
              <a:ext uri="{FF2B5EF4-FFF2-40B4-BE49-F238E27FC236}">
                <a16:creationId xmlns:a16="http://schemas.microsoft.com/office/drawing/2014/main" id="{E0767DB5-1A3E-438D-A209-0CC8F67D4B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626218" y="-1226342"/>
            <a:ext cx="609600" cy="609600"/>
          </a:xfrm>
          <a:prstGeom prst="rect">
            <a:avLst/>
          </a:prstGeom>
        </p:spPr>
      </p:pic>
      <p:sp>
        <p:nvSpPr>
          <p:cNvPr id="34" name="任意多边形: 形状 59">
            <a:extLst>
              <a:ext uri="{FF2B5EF4-FFF2-40B4-BE49-F238E27FC236}">
                <a16:creationId xmlns:a16="http://schemas.microsoft.com/office/drawing/2014/main" id="{178BF963-E750-0A01-9359-3640B6BC35D8}"/>
              </a:ext>
            </a:extLst>
          </p:cNvPr>
          <p:cNvSpPr/>
          <p:nvPr/>
        </p:nvSpPr>
        <p:spPr>
          <a:xfrm>
            <a:off x="2034429" y="239440"/>
            <a:ext cx="8069955" cy="4148804"/>
          </a:xfrm>
          <a:custGeom>
            <a:avLst/>
            <a:gdLst>
              <a:gd name="connsiteX0" fmla="*/ 5337454 w 6062639"/>
              <a:gd name="connsiteY0" fmla="*/ 1389890 h 2153651"/>
              <a:gd name="connsiteX1" fmla="*/ 5337454 w 6062639"/>
              <a:gd name="connsiteY1" fmla="*/ 1409787 h 2153651"/>
              <a:gd name="connsiteX2" fmla="*/ 5349512 w 6062639"/>
              <a:gd name="connsiteY2" fmla="*/ 1399839 h 2153651"/>
              <a:gd name="connsiteX3" fmla="*/ 5337454 w 6062639"/>
              <a:gd name="connsiteY3" fmla="*/ 743863 h 2153651"/>
              <a:gd name="connsiteX4" fmla="*/ 5337454 w 6062639"/>
              <a:gd name="connsiteY4" fmla="*/ 763760 h 2153651"/>
              <a:gd name="connsiteX5" fmla="*/ 5349512 w 6062639"/>
              <a:gd name="connsiteY5" fmla="*/ 753812 h 2153651"/>
              <a:gd name="connsiteX6" fmla="*/ 430798 w 6062639"/>
              <a:gd name="connsiteY6" fmla="*/ 0 h 2153651"/>
              <a:gd name="connsiteX7" fmla="*/ 735418 w 6062639"/>
              <a:gd name="connsiteY7" fmla="*/ 126179 h 2153651"/>
              <a:gd name="connsiteX8" fmla="*/ 755863 w 6062639"/>
              <a:gd name="connsiteY8" fmla="*/ 150958 h 2153651"/>
              <a:gd name="connsiteX9" fmla="*/ 776308 w 6062639"/>
              <a:gd name="connsiteY9" fmla="*/ 126178 h 2153651"/>
              <a:gd name="connsiteX10" fmla="*/ 1080928 w 6062639"/>
              <a:gd name="connsiteY10" fmla="*/ 0 h 2153651"/>
              <a:gd name="connsiteX11" fmla="*/ 1385548 w 6062639"/>
              <a:gd name="connsiteY11" fmla="*/ 126179 h 2153651"/>
              <a:gd name="connsiteX12" fmla="*/ 1405993 w 6062639"/>
              <a:gd name="connsiteY12" fmla="*/ 150958 h 2153651"/>
              <a:gd name="connsiteX13" fmla="*/ 1426438 w 6062639"/>
              <a:gd name="connsiteY13" fmla="*/ 126178 h 2153651"/>
              <a:gd name="connsiteX14" fmla="*/ 1731058 w 6062639"/>
              <a:gd name="connsiteY14" fmla="*/ 0 h 2153651"/>
              <a:gd name="connsiteX15" fmla="*/ 2035678 w 6062639"/>
              <a:gd name="connsiteY15" fmla="*/ 126179 h 2153651"/>
              <a:gd name="connsiteX16" fmla="*/ 2056123 w 6062639"/>
              <a:gd name="connsiteY16" fmla="*/ 150958 h 2153651"/>
              <a:gd name="connsiteX17" fmla="*/ 2076568 w 6062639"/>
              <a:gd name="connsiteY17" fmla="*/ 126178 h 2153651"/>
              <a:gd name="connsiteX18" fmla="*/ 2381188 w 6062639"/>
              <a:gd name="connsiteY18" fmla="*/ 0 h 2153651"/>
              <a:gd name="connsiteX19" fmla="*/ 2685808 w 6062639"/>
              <a:gd name="connsiteY19" fmla="*/ 126179 h 2153651"/>
              <a:gd name="connsiteX20" fmla="*/ 2706253 w 6062639"/>
              <a:gd name="connsiteY20" fmla="*/ 150958 h 2153651"/>
              <a:gd name="connsiteX21" fmla="*/ 2726698 w 6062639"/>
              <a:gd name="connsiteY21" fmla="*/ 126178 h 2153651"/>
              <a:gd name="connsiteX22" fmla="*/ 3031318 w 6062639"/>
              <a:gd name="connsiteY22" fmla="*/ 0 h 2153651"/>
              <a:gd name="connsiteX23" fmla="*/ 3335938 w 6062639"/>
              <a:gd name="connsiteY23" fmla="*/ 126179 h 2153651"/>
              <a:gd name="connsiteX24" fmla="*/ 3356383 w 6062639"/>
              <a:gd name="connsiteY24" fmla="*/ 150958 h 2153651"/>
              <a:gd name="connsiteX25" fmla="*/ 3376828 w 6062639"/>
              <a:gd name="connsiteY25" fmla="*/ 126178 h 2153651"/>
              <a:gd name="connsiteX26" fmla="*/ 3681448 w 6062639"/>
              <a:gd name="connsiteY26" fmla="*/ 0 h 2153651"/>
              <a:gd name="connsiteX27" fmla="*/ 3986068 w 6062639"/>
              <a:gd name="connsiteY27" fmla="*/ 126179 h 2153651"/>
              <a:gd name="connsiteX28" fmla="*/ 4006513 w 6062639"/>
              <a:gd name="connsiteY28" fmla="*/ 150958 h 2153651"/>
              <a:gd name="connsiteX29" fmla="*/ 4026958 w 6062639"/>
              <a:gd name="connsiteY29" fmla="*/ 126178 h 2153651"/>
              <a:gd name="connsiteX30" fmla="*/ 4331578 w 6062639"/>
              <a:gd name="connsiteY30" fmla="*/ 0 h 2153651"/>
              <a:gd name="connsiteX31" fmla="*/ 4636198 w 6062639"/>
              <a:gd name="connsiteY31" fmla="*/ 126179 h 2153651"/>
              <a:gd name="connsiteX32" fmla="*/ 4656643 w 6062639"/>
              <a:gd name="connsiteY32" fmla="*/ 150958 h 2153651"/>
              <a:gd name="connsiteX33" fmla="*/ 4677088 w 6062639"/>
              <a:gd name="connsiteY33" fmla="*/ 126178 h 2153651"/>
              <a:gd name="connsiteX34" fmla="*/ 4981708 w 6062639"/>
              <a:gd name="connsiteY34" fmla="*/ 0 h 2153651"/>
              <a:gd name="connsiteX35" fmla="*/ 5286328 w 6062639"/>
              <a:gd name="connsiteY35" fmla="*/ 126179 h 2153651"/>
              <a:gd name="connsiteX36" fmla="*/ 5306774 w 6062639"/>
              <a:gd name="connsiteY36" fmla="*/ 150959 h 2153651"/>
              <a:gd name="connsiteX37" fmla="*/ 5327221 w 6062639"/>
              <a:gd name="connsiteY37" fmla="*/ 126178 h 2153651"/>
              <a:gd name="connsiteX38" fmla="*/ 5631841 w 6062639"/>
              <a:gd name="connsiteY38" fmla="*/ 0 h 2153651"/>
              <a:gd name="connsiteX39" fmla="*/ 6062639 w 6062639"/>
              <a:gd name="connsiteY39" fmla="*/ 430799 h 2153651"/>
              <a:gd name="connsiteX40" fmla="*/ 5936461 w 6062639"/>
              <a:gd name="connsiteY40" fmla="*/ 735420 h 2153651"/>
              <a:gd name="connsiteX41" fmla="*/ 5914169 w 6062639"/>
              <a:gd name="connsiteY41" fmla="*/ 753812 h 2153651"/>
              <a:gd name="connsiteX42" fmla="*/ 5936460 w 6062639"/>
              <a:gd name="connsiteY42" fmla="*/ 772204 h 2153651"/>
              <a:gd name="connsiteX43" fmla="*/ 6062638 w 6062639"/>
              <a:gd name="connsiteY43" fmla="*/ 1076825 h 2153651"/>
              <a:gd name="connsiteX44" fmla="*/ 5936460 w 6062639"/>
              <a:gd name="connsiteY44" fmla="*/ 1381446 h 2153651"/>
              <a:gd name="connsiteX45" fmla="*/ 5914168 w 6062639"/>
              <a:gd name="connsiteY45" fmla="*/ 1399839 h 2153651"/>
              <a:gd name="connsiteX46" fmla="*/ 5936460 w 6062639"/>
              <a:gd name="connsiteY46" fmla="*/ 1418231 h 2153651"/>
              <a:gd name="connsiteX47" fmla="*/ 6062638 w 6062639"/>
              <a:gd name="connsiteY47" fmla="*/ 1722852 h 2153651"/>
              <a:gd name="connsiteX48" fmla="*/ 5631840 w 6062639"/>
              <a:gd name="connsiteY48" fmla="*/ 2153651 h 2153651"/>
              <a:gd name="connsiteX49" fmla="*/ 5327220 w 6062639"/>
              <a:gd name="connsiteY49" fmla="*/ 2027473 h 2153651"/>
              <a:gd name="connsiteX50" fmla="*/ 5306774 w 6062639"/>
              <a:gd name="connsiteY50" fmla="*/ 2002692 h 2153651"/>
              <a:gd name="connsiteX51" fmla="*/ 5286328 w 6062639"/>
              <a:gd name="connsiteY51" fmla="*/ 2027473 h 2153651"/>
              <a:gd name="connsiteX52" fmla="*/ 4981708 w 6062639"/>
              <a:gd name="connsiteY52" fmla="*/ 2153651 h 2153651"/>
              <a:gd name="connsiteX53" fmla="*/ 4677088 w 6062639"/>
              <a:gd name="connsiteY53" fmla="*/ 2027473 h 2153651"/>
              <a:gd name="connsiteX54" fmla="*/ 4656643 w 6062639"/>
              <a:gd name="connsiteY54" fmla="*/ 2002694 h 2153651"/>
              <a:gd name="connsiteX55" fmla="*/ 4636198 w 6062639"/>
              <a:gd name="connsiteY55" fmla="*/ 2027473 h 2153651"/>
              <a:gd name="connsiteX56" fmla="*/ 4331578 w 6062639"/>
              <a:gd name="connsiteY56" fmla="*/ 2153651 h 2153651"/>
              <a:gd name="connsiteX57" fmla="*/ 4026958 w 6062639"/>
              <a:gd name="connsiteY57" fmla="*/ 2027473 h 2153651"/>
              <a:gd name="connsiteX58" fmla="*/ 4006513 w 6062639"/>
              <a:gd name="connsiteY58" fmla="*/ 2002694 h 2153651"/>
              <a:gd name="connsiteX59" fmla="*/ 3986068 w 6062639"/>
              <a:gd name="connsiteY59" fmla="*/ 2027473 h 2153651"/>
              <a:gd name="connsiteX60" fmla="*/ 3681448 w 6062639"/>
              <a:gd name="connsiteY60" fmla="*/ 2153651 h 2153651"/>
              <a:gd name="connsiteX61" fmla="*/ 3376828 w 6062639"/>
              <a:gd name="connsiteY61" fmla="*/ 2027473 h 2153651"/>
              <a:gd name="connsiteX62" fmla="*/ 3356383 w 6062639"/>
              <a:gd name="connsiteY62" fmla="*/ 2002694 h 2153651"/>
              <a:gd name="connsiteX63" fmla="*/ 3335938 w 6062639"/>
              <a:gd name="connsiteY63" fmla="*/ 2027473 h 2153651"/>
              <a:gd name="connsiteX64" fmla="*/ 3031318 w 6062639"/>
              <a:gd name="connsiteY64" fmla="*/ 2153651 h 2153651"/>
              <a:gd name="connsiteX65" fmla="*/ 2726698 w 6062639"/>
              <a:gd name="connsiteY65" fmla="*/ 2027473 h 2153651"/>
              <a:gd name="connsiteX66" fmla="*/ 2706253 w 6062639"/>
              <a:gd name="connsiteY66" fmla="*/ 2002694 h 2153651"/>
              <a:gd name="connsiteX67" fmla="*/ 2685808 w 6062639"/>
              <a:gd name="connsiteY67" fmla="*/ 2027473 h 2153651"/>
              <a:gd name="connsiteX68" fmla="*/ 2381188 w 6062639"/>
              <a:gd name="connsiteY68" fmla="*/ 2153651 h 2153651"/>
              <a:gd name="connsiteX69" fmla="*/ 2076568 w 6062639"/>
              <a:gd name="connsiteY69" fmla="*/ 2027473 h 2153651"/>
              <a:gd name="connsiteX70" fmla="*/ 2056123 w 6062639"/>
              <a:gd name="connsiteY70" fmla="*/ 2002694 h 2153651"/>
              <a:gd name="connsiteX71" fmla="*/ 2035678 w 6062639"/>
              <a:gd name="connsiteY71" fmla="*/ 2027473 h 2153651"/>
              <a:gd name="connsiteX72" fmla="*/ 1731058 w 6062639"/>
              <a:gd name="connsiteY72" fmla="*/ 2153651 h 2153651"/>
              <a:gd name="connsiteX73" fmla="*/ 1426438 w 6062639"/>
              <a:gd name="connsiteY73" fmla="*/ 2027473 h 2153651"/>
              <a:gd name="connsiteX74" fmla="*/ 1405993 w 6062639"/>
              <a:gd name="connsiteY74" fmla="*/ 2002694 h 2153651"/>
              <a:gd name="connsiteX75" fmla="*/ 1385548 w 6062639"/>
              <a:gd name="connsiteY75" fmla="*/ 2027473 h 2153651"/>
              <a:gd name="connsiteX76" fmla="*/ 1080928 w 6062639"/>
              <a:gd name="connsiteY76" fmla="*/ 2153651 h 2153651"/>
              <a:gd name="connsiteX77" fmla="*/ 776308 w 6062639"/>
              <a:gd name="connsiteY77" fmla="*/ 2027473 h 2153651"/>
              <a:gd name="connsiteX78" fmla="*/ 755863 w 6062639"/>
              <a:gd name="connsiteY78" fmla="*/ 2002694 h 2153651"/>
              <a:gd name="connsiteX79" fmla="*/ 735418 w 6062639"/>
              <a:gd name="connsiteY79" fmla="*/ 2027473 h 2153651"/>
              <a:gd name="connsiteX80" fmla="*/ 430798 w 6062639"/>
              <a:gd name="connsiteY80" fmla="*/ 2153651 h 2153651"/>
              <a:gd name="connsiteX81" fmla="*/ 0 w 6062639"/>
              <a:gd name="connsiteY81" fmla="*/ 1722852 h 2153651"/>
              <a:gd name="connsiteX82" fmla="*/ 126178 w 6062639"/>
              <a:gd name="connsiteY82" fmla="*/ 1418231 h 2153651"/>
              <a:gd name="connsiteX83" fmla="*/ 148470 w 6062639"/>
              <a:gd name="connsiteY83" fmla="*/ 1399839 h 2153651"/>
              <a:gd name="connsiteX84" fmla="*/ 126178 w 6062639"/>
              <a:gd name="connsiteY84" fmla="*/ 1381446 h 2153651"/>
              <a:gd name="connsiteX85" fmla="*/ 0 w 6062639"/>
              <a:gd name="connsiteY85" fmla="*/ 1076825 h 2153651"/>
              <a:gd name="connsiteX86" fmla="*/ 126178 w 6062639"/>
              <a:gd name="connsiteY86" fmla="*/ 772204 h 2153651"/>
              <a:gd name="connsiteX87" fmla="*/ 148469 w 6062639"/>
              <a:gd name="connsiteY87" fmla="*/ 753812 h 2153651"/>
              <a:gd name="connsiteX88" fmla="*/ 126178 w 6062639"/>
              <a:gd name="connsiteY88" fmla="*/ 735420 h 2153651"/>
              <a:gd name="connsiteX89" fmla="*/ 0 w 6062639"/>
              <a:gd name="connsiteY89" fmla="*/ 430799 h 2153651"/>
              <a:gd name="connsiteX90" fmla="*/ 430798 w 6062639"/>
              <a:gd name="connsiteY90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6062639" h="2153651">
                <a:moveTo>
                  <a:pt x="5337454" y="1389890"/>
                </a:moveTo>
                <a:lnTo>
                  <a:pt x="5337454" y="1409787"/>
                </a:lnTo>
                <a:lnTo>
                  <a:pt x="5349512" y="1399839"/>
                </a:lnTo>
                <a:close/>
                <a:moveTo>
                  <a:pt x="5337454" y="743863"/>
                </a:moveTo>
                <a:lnTo>
                  <a:pt x="5337454" y="763760"/>
                </a:lnTo>
                <a:lnTo>
                  <a:pt x="5349512" y="753812"/>
                </a:lnTo>
                <a:close/>
                <a:moveTo>
                  <a:pt x="430798" y="0"/>
                </a:moveTo>
                <a:cubicBezTo>
                  <a:pt x="549760" y="0"/>
                  <a:pt x="657459" y="48219"/>
                  <a:pt x="735418" y="126179"/>
                </a:cubicBezTo>
                <a:lnTo>
                  <a:pt x="755863" y="150958"/>
                </a:lnTo>
                <a:lnTo>
                  <a:pt x="776308" y="126178"/>
                </a:lnTo>
                <a:cubicBezTo>
                  <a:pt x="854267" y="48219"/>
                  <a:pt x="961967" y="0"/>
                  <a:pt x="1080928" y="0"/>
                </a:cubicBezTo>
                <a:cubicBezTo>
                  <a:pt x="1199890" y="0"/>
                  <a:pt x="1307589" y="48219"/>
                  <a:pt x="1385548" y="126179"/>
                </a:cubicBezTo>
                <a:lnTo>
                  <a:pt x="1405993" y="150958"/>
                </a:lnTo>
                <a:lnTo>
                  <a:pt x="1426438" y="126178"/>
                </a:lnTo>
                <a:cubicBezTo>
                  <a:pt x="1504397" y="48219"/>
                  <a:pt x="1612097" y="0"/>
                  <a:pt x="1731058" y="0"/>
                </a:cubicBezTo>
                <a:cubicBezTo>
                  <a:pt x="1850020" y="0"/>
                  <a:pt x="1957719" y="48219"/>
                  <a:pt x="2035678" y="126179"/>
                </a:cubicBezTo>
                <a:lnTo>
                  <a:pt x="2056123" y="150958"/>
                </a:lnTo>
                <a:lnTo>
                  <a:pt x="2076568" y="126178"/>
                </a:lnTo>
                <a:cubicBezTo>
                  <a:pt x="2154527" y="48219"/>
                  <a:pt x="2262227" y="0"/>
                  <a:pt x="2381188" y="0"/>
                </a:cubicBezTo>
                <a:cubicBezTo>
                  <a:pt x="2500150" y="0"/>
                  <a:pt x="2607849" y="48219"/>
                  <a:pt x="2685808" y="126179"/>
                </a:cubicBezTo>
                <a:lnTo>
                  <a:pt x="2706253" y="150958"/>
                </a:lnTo>
                <a:lnTo>
                  <a:pt x="2726698" y="126178"/>
                </a:lnTo>
                <a:cubicBezTo>
                  <a:pt x="2804657" y="48219"/>
                  <a:pt x="2912357" y="0"/>
                  <a:pt x="3031318" y="0"/>
                </a:cubicBezTo>
                <a:cubicBezTo>
                  <a:pt x="3150280" y="0"/>
                  <a:pt x="3257979" y="48219"/>
                  <a:pt x="3335938" y="126179"/>
                </a:cubicBezTo>
                <a:lnTo>
                  <a:pt x="3356383" y="150958"/>
                </a:lnTo>
                <a:lnTo>
                  <a:pt x="3376828" y="126178"/>
                </a:lnTo>
                <a:cubicBezTo>
                  <a:pt x="3454787" y="48219"/>
                  <a:pt x="3562487" y="0"/>
                  <a:pt x="3681448" y="0"/>
                </a:cubicBezTo>
                <a:cubicBezTo>
                  <a:pt x="3800410" y="0"/>
                  <a:pt x="3908109" y="48219"/>
                  <a:pt x="3986068" y="126179"/>
                </a:cubicBezTo>
                <a:lnTo>
                  <a:pt x="4006513" y="150958"/>
                </a:lnTo>
                <a:lnTo>
                  <a:pt x="4026958" y="126178"/>
                </a:lnTo>
                <a:cubicBezTo>
                  <a:pt x="4104917" y="48219"/>
                  <a:pt x="4212616" y="0"/>
                  <a:pt x="4331578" y="0"/>
                </a:cubicBezTo>
                <a:cubicBezTo>
                  <a:pt x="4450539" y="0"/>
                  <a:pt x="4558239" y="48219"/>
                  <a:pt x="4636198" y="126179"/>
                </a:cubicBezTo>
                <a:lnTo>
                  <a:pt x="4656643" y="150958"/>
                </a:lnTo>
                <a:lnTo>
                  <a:pt x="4677088" y="126178"/>
                </a:lnTo>
                <a:cubicBezTo>
                  <a:pt x="4755047" y="48219"/>
                  <a:pt x="4862746" y="0"/>
                  <a:pt x="4981708" y="0"/>
                </a:cubicBezTo>
                <a:cubicBezTo>
                  <a:pt x="5100670" y="0"/>
                  <a:pt x="5208369" y="48219"/>
                  <a:pt x="5286328" y="126179"/>
                </a:cubicBezTo>
                <a:lnTo>
                  <a:pt x="5306774" y="150959"/>
                </a:lnTo>
                <a:lnTo>
                  <a:pt x="5327221" y="126178"/>
                </a:lnTo>
                <a:cubicBezTo>
                  <a:pt x="5405180" y="48219"/>
                  <a:pt x="5512879" y="0"/>
                  <a:pt x="5631841" y="0"/>
                </a:cubicBezTo>
                <a:cubicBezTo>
                  <a:pt x="5869764" y="0"/>
                  <a:pt x="6062639" y="192875"/>
                  <a:pt x="6062639" y="430799"/>
                </a:cubicBezTo>
                <a:cubicBezTo>
                  <a:pt x="6062639" y="549761"/>
                  <a:pt x="6014420" y="657461"/>
                  <a:pt x="5936461" y="735420"/>
                </a:cubicBezTo>
                <a:lnTo>
                  <a:pt x="5914169" y="753812"/>
                </a:lnTo>
                <a:lnTo>
                  <a:pt x="5936460" y="772204"/>
                </a:lnTo>
                <a:cubicBezTo>
                  <a:pt x="6014419" y="850163"/>
                  <a:pt x="6062638" y="957863"/>
                  <a:pt x="6062638" y="1076825"/>
                </a:cubicBezTo>
                <a:cubicBezTo>
                  <a:pt x="6062638" y="1195787"/>
                  <a:pt x="6014419" y="1303487"/>
                  <a:pt x="5936460" y="1381446"/>
                </a:cubicBezTo>
                <a:lnTo>
                  <a:pt x="5914168" y="1399839"/>
                </a:lnTo>
                <a:lnTo>
                  <a:pt x="5936460" y="1418231"/>
                </a:lnTo>
                <a:cubicBezTo>
                  <a:pt x="6014419" y="1496190"/>
                  <a:pt x="6062638" y="1603890"/>
                  <a:pt x="6062638" y="1722852"/>
                </a:cubicBezTo>
                <a:cubicBezTo>
                  <a:pt x="6062638" y="1960776"/>
                  <a:pt x="5869763" y="2153651"/>
                  <a:pt x="5631840" y="2153651"/>
                </a:cubicBezTo>
                <a:cubicBezTo>
                  <a:pt x="5512878" y="2153651"/>
                  <a:pt x="5405179" y="2105432"/>
                  <a:pt x="5327220" y="2027473"/>
                </a:cubicBezTo>
                <a:lnTo>
                  <a:pt x="5306774" y="2002692"/>
                </a:lnTo>
                <a:lnTo>
                  <a:pt x="5286328" y="2027473"/>
                </a:lnTo>
                <a:cubicBezTo>
                  <a:pt x="5208369" y="2105432"/>
                  <a:pt x="5100670" y="2153651"/>
                  <a:pt x="4981708" y="2153651"/>
                </a:cubicBezTo>
                <a:cubicBezTo>
                  <a:pt x="4862747" y="2153651"/>
                  <a:pt x="4755047" y="2105432"/>
                  <a:pt x="4677088" y="2027473"/>
                </a:cubicBezTo>
                <a:lnTo>
                  <a:pt x="4656643" y="2002694"/>
                </a:lnTo>
                <a:lnTo>
                  <a:pt x="4636198" y="2027473"/>
                </a:lnTo>
                <a:cubicBezTo>
                  <a:pt x="4558239" y="2105432"/>
                  <a:pt x="4450540" y="2153651"/>
                  <a:pt x="4331578" y="2153651"/>
                </a:cubicBezTo>
                <a:cubicBezTo>
                  <a:pt x="4212617" y="2153651"/>
                  <a:pt x="4104917" y="2105432"/>
                  <a:pt x="4026958" y="2027473"/>
                </a:cubicBezTo>
                <a:lnTo>
                  <a:pt x="4006513" y="2002694"/>
                </a:lnTo>
                <a:lnTo>
                  <a:pt x="3986068" y="2027473"/>
                </a:lnTo>
                <a:cubicBezTo>
                  <a:pt x="3908109" y="2105432"/>
                  <a:pt x="3800410" y="2153651"/>
                  <a:pt x="3681448" y="2153651"/>
                </a:cubicBezTo>
                <a:cubicBezTo>
                  <a:pt x="3562487" y="2153651"/>
                  <a:pt x="3454787" y="2105432"/>
                  <a:pt x="3376828" y="2027473"/>
                </a:cubicBezTo>
                <a:lnTo>
                  <a:pt x="3356383" y="2002694"/>
                </a:lnTo>
                <a:lnTo>
                  <a:pt x="3335938" y="2027473"/>
                </a:lnTo>
                <a:cubicBezTo>
                  <a:pt x="3257979" y="2105432"/>
                  <a:pt x="3150280" y="2153651"/>
                  <a:pt x="3031318" y="2153651"/>
                </a:cubicBezTo>
                <a:cubicBezTo>
                  <a:pt x="2912357" y="2153651"/>
                  <a:pt x="2804657" y="2105432"/>
                  <a:pt x="2726698" y="2027473"/>
                </a:cubicBezTo>
                <a:lnTo>
                  <a:pt x="2706253" y="2002694"/>
                </a:lnTo>
                <a:lnTo>
                  <a:pt x="2685808" y="2027473"/>
                </a:lnTo>
                <a:cubicBezTo>
                  <a:pt x="2607849" y="2105432"/>
                  <a:pt x="2500150" y="2153651"/>
                  <a:pt x="2381188" y="2153651"/>
                </a:cubicBezTo>
                <a:cubicBezTo>
                  <a:pt x="2262227" y="2153651"/>
                  <a:pt x="2154527" y="2105432"/>
                  <a:pt x="2076568" y="2027473"/>
                </a:cubicBezTo>
                <a:lnTo>
                  <a:pt x="2056123" y="2002694"/>
                </a:lnTo>
                <a:lnTo>
                  <a:pt x="2035678" y="2027473"/>
                </a:lnTo>
                <a:cubicBezTo>
                  <a:pt x="1957719" y="2105432"/>
                  <a:pt x="1850020" y="2153651"/>
                  <a:pt x="1731058" y="2153651"/>
                </a:cubicBezTo>
                <a:cubicBezTo>
                  <a:pt x="1612097" y="2153651"/>
                  <a:pt x="1504397" y="2105432"/>
                  <a:pt x="1426438" y="2027473"/>
                </a:cubicBezTo>
                <a:lnTo>
                  <a:pt x="1405993" y="2002694"/>
                </a:lnTo>
                <a:lnTo>
                  <a:pt x="1385548" y="2027473"/>
                </a:lnTo>
                <a:cubicBezTo>
                  <a:pt x="1307589" y="2105432"/>
                  <a:pt x="1199890" y="2153651"/>
                  <a:pt x="1080928" y="2153651"/>
                </a:cubicBezTo>
                <a:cubicBezTo>
                  <a:pt x="961967" y="2153651"/>
                  <a:pt x="854267" y="2105432"/>
                  <a:pt x="776308" y="2027473"/>
                </a:cubicBezTo>
                <a:lnTo>
                  <a:pt x="755863" y="2002694"/>
                </a:lnTo>
                <a:lnTo>
                  <a:pt x="735418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69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860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pic>
        <p:nvPicPr>
          <p:cNvPr id="11" name="Picture 10" descr="A cartoon of a child using a computer&#10;&#10;Description automatically generated with low confidence">
            <a:extLst>
              <a:ext uri="{FF2B5EF4-FFF2-40B4-BE49-F238E27FC236}">
                <a16:creationId xmlns:a16="http://schemas.microsoft.com/office/drawing/2014/main" id="{3A629CA9-4D3B-0C3A-780B-6AE3EFE113F3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2902" y="3143178"/>
            <a:ext cx="2389088" cy="3252982"/>
          </a:xfrm>
          <a:prstGeom prst="rect">
            <a:avLst/>
          </a:prstGeom>
        </p:spPr>
      </p:pic>
      <p:pic>
        <p:nvPicPr>
          <p:cNvPr id="15" name="Picture 14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4F30CF7C-119D-945D-92A0-CB3EBAC352E4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5507" y="2895528"/>
            <a:ext cx="2357254" cy="31442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ECDA2BB-2942-416F-952D-0D603654959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62359" y="1132668"/>
            <a:ext cx="6267231" cy="103031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F4B62EC-AC06-4A8B-9823-92B1D27E557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742903" y="2082454"/>
            <a:ext cx="6858594" cy="212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499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4" grpId="0" animBg="1"/>
    </p:bldLst>
  </p:timing>
  <p:extLst>
    <p:ext uri="{E180D4A7-C9FB-4DFB-919C-405C955672EB}">
      <p14:showEvtLst xmlns:p14="http://schemas.microsoft.com/office/powerpoint/2010/main">
        <p14:playEvt time="7" objId="4"/>
        <p14:stopEvt time="10112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5C2598F6-10B6-42EF-8D6B-878B99185510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418BD841-A0A5-494E-97A3-6B533AD0B37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CA7AD538-E775-499A-944B-D5D711A817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08D982D9-0A94-40A6-B8CE-03E9A1F521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2DA4681F-CDF1-4A05-B110-2D615D4208F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3D3945F5-9127-49A3-8A1E-BA6F7EF0C1A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EFC36B8-DA3D-4870-AC71-D972980AA2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B11E13AA-1E08-48CA-A5DF-0030AE5EE8C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BB905362-498F-D054-AA7C-64656B05D558}"/>
              </a:ext>
            </a:extLst>
          </p:cNvPr>
          <p:cNvSpPr/>
          <p:nvPr/>
        </p:nvSpPr>
        <p:spPr>
          <a:xfrm>
            <a:off x="228600" y="392954"/>
            <a:ext cx="11620500" cy="816721"/>
          </a:xfrm>
          <a:custGeom>
            <a:avLst/>
            <a:gdLst>
              <a:gd name="connsiteX0" fmla="*/ 0 w 11620500"/>
              <a:gd name="connsiteY0" fmla="*/ 136123 h 816721"/>
              <a:gd name="connsiteX1" fmla="*/ 136123 w 11620500"/>
              <a:gd name="connsiteY1" fmla="*/ 0 h 816721"/>
              <a:gd name="connsiteX2" fmla="*/ 11484377 w 11620500"/>
              <a:gd name="connsiteY2" fmla="*/ 0 h 816721"/>
              <a:gd name="connsiteX3" fmla="*/ 11620500 w 11620500"/>
              <a:gd name="connsiteY3" fmla="*/ 136123 h 816721"/>
              <a:gd name="connsiteX4" fmla="*/ 11620500 w 11620500"/>
              <a:gd name="connsiteY4" fmla="*/ 680598 h 816721"/>
              <a:gd name="connsiteX5" fmla="*/ 11484377 w 11620500"/>
              <a:gd name="connsiteY5" fmla="*/ 816721 h 816721"/>
              <a:gd name="connsiteX6" fmla="*/ 136123 w 11620500"/>
              <a:gd name="connsiteY6" fmla="*/ 816721 h 816721"/>
              <a:gd name="connsiteX7" fmla="*/ 0 w 11620500"/>
              <a:gd name="connsiteY7" fmla="*/ 680598 h 816721"/>
              <a:gd name="connsiteX8" fmla="*/ 0 w 11620500"/>
              <a:gd name="connsiteY8" fmla="*/ 136123 h 816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20500" h="816721" fill="none" extrusionOk="0">
                <a:moveTo>
                  <a:pt x="0" y="136123"/>
                </a:moveTo>
                <a:cubicBezTo>
                  <a:pt x="-660" y="72701"/>
                  <a:pt x="61640" y="12522"/>
                  <a:pt x="136123" y="0"/>
                </a:cubicBezTo>
                <a:cubicBezTo>
                  <a:pt x="3220723" y="-123866"/>
                  <a:pt x="9388788" y="81108"/>
                  <a:pt x="11484377" y="0"/>
                </a:cubicBezTo>
                <a:cubicBezTo>
                  <a:pt x="11565992" y="-9890"/>
                  <a:pt x="11619103" y="61059"/>
                  <a:pt x="11620500" y="136123"/>
                </a:cubicBezTo>
                <a:cubicBezTo>
                  <a:pt x="11618419" y="317626"/>
                  <a:pt x="11669023" y="544710"/>
                  <a:pt x="11620500" y="680598"/>
                </a:cubicBezTo>
                <a:cubicBezTo>
                  <a:pt x="11625568" y="742320"/>
                  <a:pt x="11564350" y="825418"/>
                  <a:pt x="11484377" y="816721"/>
                </a:cubicBezTo>
                <a:cubicBezTo>
                  <a:pt x="9111188" y="798866"/>
                  <a:pt x="2001731" y="707377"/>
                  <a:pt x="136123" y="816721"/>
                </a:cubicBezTo>
                <a:cubicBezTo>
                  <a:pt x="62076" y="813900"/>
                  <a:pt x="997" y="757638"/>
                  <a:pt x="0" y="680598"/>
                </a:cubicBezTo>
                <a:cubicBezTo>
                  <a:pt x="-35557" y="488381"/>
                  <a:pt x="-22606" y="225231"/>
                  <a:pt x="0" y="136123"/>
                </a:cubicBezTo>
                <a:close/>
              </a:path>
              <a:path w="11620500" h="816721" stroke="0" extrusionOk="0">
                <a:moveTo>
                  <a:pt x="0" y="136123"/>
                </a:moveTo>
                <a:cubicBezTo>
                  <a:pt x="5697" y="61280"/>
                  <a:pt x="56146" y="9530"/>
                  <a:pt x="136123" y="0"/>
                </a:cubicBezTo>
                <a:cubicBezTo>
                  <a:pt x="1430071" y="96512"/>
                  <a:pt x="6405891" y="-165548"/>
                  <a:pt x="11484377" y="0"/>
                </a:cubicBezTo>
                <a:cubicBezTo>
                  <a:pt x="11561507" y="49"/>
                  <a:pt x="11624269" y="61559"/>
                  <a:pt x="11620500" y="136123"/>
                </a:cubicBezTo>
                <a:cubicBezTo>
                  <a:pt x="11583144" y="322583"/>
                  <a:pt x="11583428" y="575104"/>
                  <a:pt x="11620500" y="680598"/>
                </a:cubicBezTo>
                <a:cubicBezTo>
                  <a:pt x="11622272" y="746254"/>
                  <a:pt x="11568765" y="812552"/>
                  <a:pt x="11484377" y="816721"/>
                </a:cubicBezTo>
                <a:cubicBezTo>
                  <a:pt x="6332993" y="978433"/>
                  <a:pt x="2699171" y="960343"/>
                  <a:pt x="136123" y="816721"/>
                </a:cubicBezTo>
                <a:cubicBezTo>
                  <a:pt x="69241" y="812340"/>
                  <a:pt x="10278" y="751360"/>
                  <a:pt x="0" y="680598"/>
                </a:cubicBezTo>
                <a:cubicBezTo>
                  <a:pt x="-23167" y="415146"/>
                  <a:pt x="41951" y="394915"/>
                  <a:pt x="0" y="136123"/>
                </a:cubicBezTo>
                <a:close/>
              </a:path>
            </a:pathLst>
          </a:custGeom>
          <a:solidFill>
            <a:srgbClr val="FFFF99"/>
          </a:solidFill>
          <a:ln w="38100">
            <a:solidFill>
              <a:srgbClr val="795C41"/>
            </a:solidFill>
            <a:prstDash val="lgDash"/>
            <a:extLst>
              <a:ext uri="{C807C97D-BFC1-408E-A445-0C87EB9F89A2}">
                <ask:lineSketchStyleProps xmlns:ask="http://schemas.microsoft.com/office/drawing/2018/sketchyshapes" xmlns="" sd="165868342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30000"/>
              </a:lnSpc>
            </a:pP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sẽ nói điều gì với các bạn trong những tình huống dưới đây? Vì sao?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0A3D41-D454-4EBF-BF72-BA58E6E120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4787" y="1890713"/>
            <a:ext cx="4666565" cy="28146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B0A4BD8-0F2C-45E4-93F2-2BB2EDEAB7C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10150" y="1889820"/>
            <a:ext cx="6638925" cy="2865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81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6F6067-3DE3-41D0-7DB3-4DE3B8BCD2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75"/>
          <a:stretch/>
        </p:blipFill>
        <p:spPr>
          <a:xfrm>
            <a:off x="6327152" y="3212775"/>
            <a:ext cx="5842001" cy="4462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2A5221A-95B3-564E-5B84-425326A3DC3F}"/>
              </a:ext>
            </a:extLst>
          </p:cNvPr>
          <p:cNvSpPr txBox="1"/>
          <p:nvPr/>
        </p:nvSpPr>
        <p:spPr>
          <a:xfrm rot="21332271">
            <a:off x="1621020" y="3029121"/>
            <a:ext cx="5842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Thử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đóng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vai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để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xử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lí</a:t>
            </a:r>
            <a:endParaRPr lang="en-US" sz="4400" b="1" dirty="0">
              <a:solidFill>
                <a:prstClr val="black"/>
              </a:solidFill>
              <a:latin typeface="Calibri"/>
            </a:endParaRPr>
          </a:p>
          <a:p>
            <a:pPr algn="ctr" defTabSz="609630"/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các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tình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huống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111DA5-9973-306E-6EBA-BB786AD4A8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58763"/>
            <a:ext cx="8657070" cy="2357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715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6216311-CB1E-D64B-01D9-D53EF1B3FC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3628"/>
            <a:ext cx="12191999" cy="6945067"/>
          </a:xfrm>
          <a:prstGeom prst="rect">
            <a:avLst/>
          </a:prstGeom>
        </p:spPr>
      </p:pic>
      <p:pic>
        <p:nvPicPr>
          <p:cNvPr id="4" name="Picture 3" descr="A picture containing text, table, indoor, toy&#10;&#10;Description automatically generated">
            <a:extLst>
              <a:ext uri="{FF2B5EF4-FFF2-40B4-BE49-F238E27FC236}">
                <a16:creationId xmlns:a16="http://schemas.microsoft.com/office/drawing/2014/main" id="{4EE0A063-B15E-B4B3-7E5C-801DDD0819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0062" y="2113666"/>
            <a:ext cx="7821937" cy="480163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D8E1C64-D2EF-5B1D-ACEA-C5E80BB53D60}"/>
              </a:ext>
            </a:extLst>
          </p:cNvPr>
          <p:cNvSpPr/>
          <p:nvPr/>
        </p:nvSpPr>
        <p:spPr>
          <a:xfrm>
            <a:off x="299719" y="1444721"/>
            <a:ext cx="3916681" cy="3762279"/>
          </a:xfrm>
          <a:prstGeom prst="roundRect">
            <a:avLst/>
          </a:prstGeom>
          <a:solidFill>
            <a:srgbClr val="CCFFFF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4400" b="1" dirty="0" err="1">
                <a:solidFill>
                  <a:srgbClr val="002060"/>
                </a:solidFill>
                <a:latin typeface="Calibri"/>
              </a:rPr>
              <a:t>Tiêu</a:t>
            </a:r>
            <a:r>
              <a:rPr lang="en-US" sz="4400" b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/>
              </a:rPr>
              <a:t>chí</a:t>
            </a:r>
            <a:r>
              <a:rPr lang="en-US" sz="4400" b="1" dirty="0">
                <a:solidFill>
                  <a:srgbClr val="002060"/>
                </a:solidFill>
                <a:latin typeface="Calibri"/>
              </a:rPr>
              <a:t>:</a:t>
            </a:r>
          </a:p>
          <a:p>
            <a:pPr marL="342917" indent="-342917" algn="just" defTabSz="609630">
              <a:buFontTx/>
              <a:buAutoNum type="arabicPeriod"/>
            </a:pPr>
            <a:r>
              <a:rPr lang="en-US" sz="400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/>
              </a:rPr>
              <a:t>Nét</a:t>
            </a:r>
            <a:r>
              <a:rPr lang="en-US" sz="400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/>
              </a:rPr>
              <a:t>mặt</a:t>
            </a:r>
            <a:endParaRPr lang="en-US" sz="4000" dirty="0">
              <a:solidFill>
                <a:srgbClr val="002060"/>
              </a:solidFill>
              <a:latin typeface="Calibri"/>
            </a:endParaRPr>
          </a:p>
          <a:p>
            <a:pPr marL="342917" indent="-342917" algn="just" defTabSz="609630">
              <a:buFontTx/>
              <a:buAutoNum type="arabicPeriod"/>
            </a:pPr>
            <a:r>
              <a:rPr lang="en-US" sz="400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/>
              </a:rPr>
              <a:t>Cử</a:t>
            </a:r>
            <a:r>
              <a:rPr lang="en-US" sz="400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/>
              </a:rPr>
              <a:t>chỉ</a:t>
            </a:r>
            <a:endParaRPr lang="en-US" sz="4000" dirty="0">
              <a:solidFill>
                <a:srgbClr val="002060"/>
              </a:solidFill>
              <a:latin typeface="Calibri"/>
            </a:endParaRPr>
          </a:p>
          <a:p>
            <a:pPr marL="342917" indent="-342917" algn="just" defTabSz="609630">
              <a:buFontTx/>
              <a:buAutoNum type="arabicPeriod"/>
            </a:pPr>
            <a:r>
              <a:rPr lang="en-US" sz="400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/>
              </a:rPr>
              <a:t>Lời</a:t>
            </a:r>
            <a:r>
              <a:rPr lang="en-US" sz="400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/>
              </a:rPr>
              <a:t>nói</a:t>
            </a:r>
            <a:endParaRPr lang="en-US" sz="4000" dirty="0">
              <a:solidFill>
                <a:srgbClr val="002060"/>
              </a:solidFill>
              <a:latin typeface="Calibri"/>
            </a:endParaRPr>
          </a:p>
          <a:p>
            <a:pPr marL="342917" indent="-342917" algn="just" defTabSz="609630">
              <a:buFontTx/>
              <a:buAutoNum type="arabicPeriod"/>
            </a:pPr>
            <a:r>
              <a:rPr lang="en-US" sz="400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/>
              </a:rPr>
              <a:t>Cách</a:t>
            </a:r>
            <a:r>
              <a:rPr lang="en-US" sz="400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/>
              </a:rPr>
              <a:t>ứng</a:t>
            </a:r>
            <a:r>
              <a:rPr lang="en-US" sz="400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/>
              </a:rPr>
              <a:t>xử</a:t>
            </a:r>
            <a:endParaRPr lang="en-US" sz="4000" dirty="0">
              <a:solidFill>
                <a:srgbClr val="002060"/>
              </a:solidFill>
              <a:latin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86B9717-149E-4548-BE75-DF2C7E5690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512" y="219035"/>
            <a:ext cx="11632176" cy="9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1699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134157" y="648698"/>
            <a:ext cx="12326157" cy="620930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-96204"/>
            <a:ext cx="12192000" cy="6858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1810137">
            <a:off x="-1777498" y="-419037"/>
            <a:ext cx="5875663" cy="54864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-456363" y="-2232"/>
            <a:ext cx="4191953" cy="68580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8655546" y="5461835"/>
            <a:ext cx="1333921" cy="137517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8128905" y="-20990"/>
            <a:ext cx="4191953" cy="68580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9591418" y="4248619"/>
            <a:ext cx="2381321" cy="258839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713360" y="5384100"/>
            <a:ext cx="1766977" cy="153064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-1109058">
            <a:off x="677291" y="1198456"/>
            <a:ext cx="701183" cy="66700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3609195" y="4535741"/>
            <a:ext cx="5384947" cy="232225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-1000391">
            <a:off x="8522753" y="3353726"/>
            <a:ext cx="1304750" cy="113023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3342299" y="1636835"/>
            <a:ext cx="5276462" cy="410191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>
            <a:off x="10659315" y="-43313"/>
            <a:ext cx="1628678" cy="1628678"/>
          </a:xfrm>
          <a:prstGeom prst="rect">
            <a:avLst/>
          </a:prstGeom>
        </p:spPr>
      </p:pic>
      <p:pic>
        <p:nvPicPr>
          <p:cNvPr id="18" name="Picture 10">
            <a:extLst>
              <a:ext uri="{FF2B5EF4-FFF2-40B4-BE49-F238E27FC236}">
                <a16:creationId xmlns:a16="http://schemas.microsoft.com/office/drawing/2014/main" id="{CD2CF180-50F4-1026-1242-066DD16EB8B6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-1109058">
            <a:off x="-41209" y="2495919"/>
            <a:ext cx="701183" cy="667001"/>
          </a:xfrm>
          <a:prstGeom prst="rect">
            <a:avLst/>
          </a:prstGeom>
        </p:spPr>
      </p:pic>
      <p:pic>
        <p:nvPicPr>
          <p:cNvPr id="19" name="Picture 10">
            <a:extLst>
              <a:ext uri="{FF2B5EF4-FFF2-40B4-BE49-F238E27FC236}">
                <a16:creationId xmlns:a16="http://schemas.microsoft.com/office/drawing/2014/main" id="{0F58162B-C57B-4DEB-5A00-2E694C4B5E11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-1109058">
            <a:off x="87649" y="4652822"/>
            <a:ext cx="701183" cy="667001"/>
          </a:xfrm>
          <a:prstGeom prst="rect">
            <a:avLst/>
          </a:prstGeom>
        </p:spPr>
      </p:pic>
      <p:pic>
        <p:nvPicPr>
          <p:cNvPr id="20" name="Picture 10">
            <a:extLst>
              <a:ext uri="{FF2B5EF4-FFF2-40B4-BE49-F238E27FC236}">
                <a16:creationId xmlns:a16="http://schemas.microsoft.com/office/drawing/2014/main" id="{7A51A79C-76C2-8169-6E22-976DA6C7BB90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-1109058">
            <a:off x="10375288" y="1797050"/>
            <a:ext cx="701183" cy="667001"/>
          </a:xfrm>
          <a:prstGeom prst="rect">
            <a:avLst/>
          </a:prstGeom>
        </p:spPr>
      </p:pic>
      <p:pic>
        <p:nvPicPr>
          <p:cNvPr id="21" name="Picture 10">
            <a:extLst>
              <a:ext uri="{FF2B5EF4-FFF2-40B4-BE49-F238E27FC236}">
                <a16:creationId xmlns:a16="http://schemas.microsoft.com/office/drawing/2014/main" id="{FBAFD7CB-7BF6-E6AA-2D16-40A83D559B6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-1109058">
            <a:off x="11362088" y="3813026"/>
            <a:ext cx="701183" cy="667001"/>
          </a:xfrm>
          <a:prstGeom prst="rect">
            <a:avLst/>
          </a:prstGeom>
        </p:spPr>
      </p:pic>
      <p:pic>
        <p:nvPicPr>
          <p:cNvPr id="22" name="Picture 10">
            <a:extLst>
              <a:ext uri="{FF2B5EF4-FFF2-40B4-BE49-F238E27FC236}">
                <a16:creationId xmlns:a16="http://schemas.microsoft.com/office/drawing/2014/main" id="{38E681CC-9CE5-BA6F-CAA7-9B2EFE19BEE9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-1109058">
            <a:off x="11412869" y="2623285"/>
            <a:ext cx="701183" cy="667001"/>
          </a:xfrm>
          <a:prstGeom prst="rect">
            <a:avLst/>
          </a:prstGeom>
        </p:spPr>
      </p:pic>
      <p:pic>
        <p:nvPicPr>
          <p:cNvPr id="23" name="Picture 15">
            <a:extLst>
              <a:ext uri="{FF2B5EF4-FFF2-40B4-BE49-F238E27FC236}">
                <a16:creationId xmlns:a16="http://schemas.microsoft.com/office/drawing/2014/main" id="{B620F645-BB16-23F0-6492-A399A798548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 flipH="1">
            <a:off x="-411396" y="-7736"/>
            <a:ext cx="1628678" cy="162867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C6ED4FE-2003-E538-3A5E-5BC39B8825D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678" y="-123935"/>
            <a:ext cx="10518543" cy="2426418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5BEBFE7-BE72-4E12-B99C-E2FA8A19F4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EFAA803-2111-4356-8141-FBBDEE1C78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697" y="2934402"/>
            <a:ext cx="7878274" cy="3856812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7C8D7B13-A9F9-4E70-84E3-1AE9E81293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15" r="87139" b="10584"/>
          <a:stretch>
            <a:fillRect/>
          </a:stretch>
        </p:blipFill>
        <p:spPr>
          <a:xfrm>
            <a:off x="24048" y="5086350"/>
            <a:ext cx="578086" cy="685800"/>
          </a:xfrm>
          <a:custGeom>
            <a:avLst/>
            <a:gdLst>
              <a:gd name="connsiteX0" fmla="*/ 0 w 578086"/>
              <a:gd name="connsiteY0" fmla="*/ 0 h 685800"/>
              <a:gd name="connsiteX1" fmla="*/ 578086 w 578086"/>
              <a:gd name="connsiteY1" fmla="*/ 0 h 685800"/>
              <a:gd name="connsiteX2" fmla="*/ 578086 w 578086"/>
              <a:gd name="connsiteY2" fmla="*/ 685800 h 685800"/>
              <a:gd name="connsiteX3" fmla="*/ 0 w 578086"/>
              <a:gd name="connsiteY3" fmla="*/ 685800 h 685800"/>
              <a:gd name="connsiteX4" fmla="*/ 0 w 578086"/>
              <a:gd name="connsiteY4" fmla="*/ 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8086" h="685800">
                <a:moveTo>
                  <a:pt x="0" y="0"/>
                </a:moveTo>
                <a:lnTo>
                  <a:pt x="578086" y="0"/>
                </a:lnTo>
                <a:lnTo>
                  <a:pt x="578086" y="685800"/>
                </a:lnTo>
                <a:lnTo>
                  <a:pt x="0" y="6858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F09224AF-4C76-45E0-809B-54C17E7CC0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12" t="86481" r="3705"/>
          <a:stretch>
            <a:fillRect/>
          </a:stretch>
        </p:blipFill>
        <p:spPr>
          <a:xfrm>
            <a:off x="10374354" y="2928943"/>
            <a:ext cx="1374691" cy="827757"/>
          </a:xfrm>
          <a:custGeom>
            <a:avLst/>
            <a:gdLst>
              <a:gd name="connsiteX0" fmla="*/ 0 w 1374691"/>
              <a:gd name="connsiteY0" fmla="*/ 0 h 827757"/>
              <a:gd name="connsiteX1" fmla="*/ 1374691 w 1374691"/>
              <a:gd name="connsiteY1" fmla="*/ 0 h 827757"/>
              <a:gd name="connsiteX2" fmla="*/ 1374691 w 1374691"/>
              <a:gd name="connsiteY2" fmla="*/ 827757 h 827757"/>
              <a:gd name="connsiteX3" fmla="*/ 0 w 1374691"/>
              <a:gd name="connsiteY3" fmla="*/ 827757 h 827757"/>
              <a:gd name="connsiteX4" fmla="*/ 0 w 1374691"/>
              <a:gd name="connsiteY4" fmla="*/ 0 h 827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4691" h="827757">
                <a:moveTo>
                  <a:pt x="0" y="0"/>
                </a:moveTo>
                <a:lnTo>
                  <a:pt x="1374691" y="0"/>
                </a:lnTo>
                <a:lnTo>
                  <a:pt x="1374691" y="827757"/>
                </a:lnTo>
                <a:lnTo>
                  <a:pt x="0" y="82775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04E23961-BC25-4CED-AEF5-443C5149BC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048" y="297180"/>
            <a:ext cx="4494993" cy="6123047"/>
          </a:xfrm>
          <a:custGeom>
            <a:avLst/>
            <a:gdLst>
              <a:gd name="connsiteX0" fmla="*/ 0 w 4494993"/>
              <a:gd name="connsiteY0" fmla="*/ 0 h 6123047"/>
              <a:gd name="connsiteX1" fmla="*/ 4494993 w 4494993"/>
              <a:gd name="connsiteY1" fmla="*/ 0 h 6123047"/>
              <a:gd name="connsiteX2" fmla="*/ 4494993 w 4494993"/>
              <a:gd name="connsiteY2" fmla="*/ 6123047 h 6123047"/>
              <a:gd name="connsiteX3" fmla="*/ 4328456 w 4494993"/>
              <a:gd name="connsiteY3" fmla="*/ 6123047 h 6123047"/>
              <a:gd name="connsiteX4" fmla="*/ 4328456 w 4494993"/>
              <a:gd name="connsiteY4" fmla="*/ 5295290 h 6123047"/>
              <a:gd name="connsiteX5" fmla="*/ 2953765 w 4494993"/>
              <a:gd name="connsiteY5" fmla="*/ 5295290 h 6123047"/>
              <a:gd name="connsiteX6" fmla="*/ 2953765 w 4494993"/>
              <a:gd name="connsiteY6" fmla="*/ 6123047 h 6123047"/>
              <a:gd name="connsiteX7" fmla="*/ 0 w 4494993"/>
              <a:gd name="connsiteY7" fmla="*/ 6123047 h 6123047"/>
              <a:gd name="connsiteX8" fmla="*/ 0 w 4494993"/>
              <a:gd name="connsiteY8" fmla="*/ 5474970 h 6123047"/>
              <a:gd name="connsiteX9" fmla="*/ 578086 w 4494993"/>
              <a:gd name="connsiteY9" fmla="*/ 5474970 h 6123047"/>
              <a:gd name="connsiteX10" fmla="*/ 578086 w 4494993"/>
              <a:gd name="connsiteY10" fmla="*/ 4789170 h 6123047"/>
              <a:gd name="connsiteX11" fmla="*/ 0 w 4494993"/>
              <a:gd name="connsiteY11" fmla="*/ 4789170 h 6123047"/>
              <a:gd name="connsiteX12" fmla="*/ 0 w 4494993"/>
              <a:gd name="connsiteY12" fmla="*/ 0 h 6123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494993" h="6123047">
                <a:moveTo>
                  <a:pt x="0" y="0"/>
                </a:moveTo>
                <a:lnTo>
                  <a:pt x="4494993" y="0"/>
                </a:lnTo>
                <a:lnTo>
                  <a:pt x="4494993" y="6123047"/>
                </a:lnTo>
                <a:lnTo>
                  <a:pt x="4328456" y="6123047"/>
                </a:lnTo>
                <a:lnTo>
                  <a:pt x="4328456" y="5295290"/>
                </a:lnTo>
                <a:lnTo>
                  <a:pt x="2953765" y="5295290"/>
                </a:lnTo>
                <a:lnTo>
                  <a:pt x="2953765" y="6123047"/>
                </a:lnTo>
                <a:lnTo>
                  <a:pt x="0" y="6123047"/>
                </a:lnTo>
                <a:lnTo>
                  <a:pt x="0" y="5474970"/>
                </a:lnTo>
                <a:lnTo>
                  <a:pt x="578086" y="5474970"/>
                </a:lnTo>
                <a:lnTo>
                  <a:pt x="578086" y="4789170"/>
                </a:lnTo>
                <a:lnTo>
                  <a:pt x="0" y="478917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915D9C42-B4B5-41E3-9EEA-BF76421AF7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855" y="509509"/>
            <a:ext cx="4910533" cy="6858000"/>
          </a:xfrm>
          <a:prstGeom prst="rect">
            <a:avLst/>
          </a:prstGeom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id="{DE7960CA-D404-4D26-AC84-430A240A551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0624" y="212329"/>
            <a:ext cx="4910533" cy="6858000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66F15F98-A290-48AC-AAC4-7C389C6ED88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2693" y="8953"/>
            <a:ext cx="4910533" cy="68580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F668629F-4487-4C56-BFC2-8B244D5EEBE8}"/>
              </a:ext>
            </a:extLst>
          </p:cNvPr>
          <p:cNvGrpSpPr/>
          <p:nvPr/>
        </p:nvGrpSpPr>
        <p:grpSpPr>
          <a:xfrm>
            <a:off x="0" y="5207000"/>
            <a:ext cx="12192000" cy="1650999"/>
            <a:chOff x="0" y="5207000"/>
            <a:chExt cx="12192000" cy="1650999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3574D0E8-C551-4CE9-A949-DC99B02447A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1400" y="5310502"/>
              <a:ext cx="2260600" cy="1547497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3D6A2B4-CC48-45D9-B0FD-3F86D1405BE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207000"/>
              <a:ext cx="2679319" cy="1650999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4CA6FA32-A4AA-4B98-94AC-85288874CB0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176806" y="5490093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736980FB-BB26-4D80-9DFC-F3C35DC156A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>
              <a:off x="3665159" y="5663129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B2622C4-CC7F-4319-971C-1093267D5B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8600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C06941B8-22E4-4FED-9DE7-7262931CBC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3689" y="5952293"/>
              <a:ext cx="3267329" cy="905706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BF9AEC9E-1D90-4AFC-8BB6-11EE124FB7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916D284F-65CB-4D3A-B184-2A314DA3C35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474" y="797083"/>
            <a:ext cx="9514084" cy="2136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930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3058D9BA-638E-77CB-F640-67CE15DE24FB}"/>
              </a:ext>
            </a:extLst>
          </p:cNvPr>
          <p:cNvGrpSpPr/>
          <p:nvPr/>
        </p:nvGrpSpPr>
        <p:grpSpPr>
          <a:xfrm>
            <a:off x="4514851" y="126999"/>
            <a:ext cx="7609298" cy="7712075"/>
            <a:chOff x="3443330" y="1333500"/>
            <a:chExt cx="10750147" cy="102870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19DB80C-2167-6A3B-0ECA-3F7EC3D543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3330" y="1333500"/>
              <a:ext cx="10750147" cy="10287000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A66C390-D9D3-C5ED-EC4C-2EB2AB3EA413}"/>
                </a:ext>
              </a:extLst>
            </p:cNvPr>
            <p:cNvSpPr txBox="1"/>
            <p:nvPr/>
          </p:nvSpPr>
          <p:spPr>
            <a:xfrm>
              <a:off x="4762074" y="3429048"/>
              <a:ext cx="8127776" cy="352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8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</a:t>
              </a:r>
              <a:r>
                <a:rPr lang="vi-VN" sz="28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hớ lại việc ăn, uống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của</a:t>
              </a:r>
              <a:r>
                <a:rPr lang="en-US" sz="28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mình</a:t>
              </a:r>
              <a:r>
                <a:rPr lang="en-US" sz="28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hàng</a:t>
              </a:r>
              <a:r>
                <a:rPr lang="vi-VN" sz="28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ngày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và</a:t>
              </a:r>
              <a:r>
                <a:rPr lang="en-US" sz="28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nêu</a:t>
              </a:r>
              <a:r>
                <a:rPr lang="en-US" sz="28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điều</a:t>
              </a:r>
              <a:r>
                <a:rPr lang="en-US" sz="28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gì</a:t>
              </a:r>
              <a:r>
                <a:rPr lang="en-US" sz="28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xảy</a:t>
              </a:r>
              <a:r>
                <a:rPr lang="en-US" sz="28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ra</a:t>
              </a:r>
              <a:r>
                <a:rPr lang="en-US" sz="28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nếu</a:t>
              </a:r>
              <a:r>
                <a:rPr lang="en-US" sz="28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:</a:t>
              </a:r>
            </a:p>
            <a:p>
              <a:pPr marL="457200" marR="0" indent="-45720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Không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ăn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bữa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sáng</a:t>
              </a:r>
              <a:endPara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  <a:p>
              <a:pPr marL="457200" marR="0" indent="-45720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Ăn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thức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ăn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chưa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nấu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chín</a:t>
              </a:r>
              <a:endPara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  <a:p>
              <a:pPr marL="457200" marR="0" indent="-45720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Ăn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quá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nhanh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,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nhai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không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kĩ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.</a:t>
              </a:r>
              <a:endParaRPr lang="en-US" sz="28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6807D207-C25B-9C92-7665-376922A10C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6497"/>
            <a:ext cx="4929743" cy="14508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B77DAAE-925B-4C6E-AF07-9990E0867C2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75"/>
          <a:stretch/>
        </p:blipFill>
        <p:spPr>
          <a:xfrm>
            <a:off x="688353" y="2752724"/>
            <a:ext cx="3953268" cy="301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927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C60DD275-4246-401E-BA17-E6BAE60632D0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49CD258A-AD72-42B2-ACCF-A5966C93E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FCC04B38-87A0-4292-84B8-0EE3BAC31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6760FB0B-1ABC-4A59-A737-277D091FD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A6693FD-857D-4189-BA78-21BFBE636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7ACB3BA8-ACD1-4DBF-8113-171993D78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ABCAA27F-064C-4803-B10A-7CC063775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09C9CDD6-0BAF-415B-A1AA-F363B4B7B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32" name="任意多边形: 形状 40">
            <a:extLst>
              <a:ext uri="{FF2B5EF4-FFF2-40B4-BE49-F238E27FC236}">
                <a16:creationId xmlns:a16="http://schemas.microsoft.com/office/drawing/2014/main" id="{1703DE5A-3214-7AF4-FDEF-62F64AD90B8D}"/>
              </a:ext>
            </a:extLst>
          </p:cNvPr>
          <p:cNvSpPr/>
          <p:nvPr/>
        </p:nvSpPr>
        <p:spPr>
          <a:xfrm>
            <a:off x="393406" y="1486781"/>
            <a:ext cx="11419366" cy="4946516"/>
          </a:xfrm>
          <a:custGeom>
            <a:avLst/>
            <a:gdLst>
              <a:gd name="connsiteX0" fmla="*/ 430798 w 5817995"/>
              <a:gd name="connsiteY0" fmla="*/ 0 h 2153651"/>
              <a:gd name="connsiteX1" fmla="*/ 735418 w 5817995"/>
              <a:gd name="connsiteY1" fmla="*/ 126178 h 2153651"/>
              <a:gd name="connsiteX2" fmla="*/ 740573 w 5817995"/>
              <a:gd name="connsiteY2" fmla="*/ 132426 h 2153651"/>
              <a:gd name="connsiteX3" fmla="*/ 745728 w 5817995"/>
              <a:gd name="connsiteY3" fmla="*/ 126178 h 2153651"/>
              <a:gd name="connsiteX4" fmla="*/ 1050349 w 5817995"/>
              <a:gd name="connsiteY4" fmla="*/ 0 h 2153651"/>
              <a:gd name="connsiteX5" fmla="*/ 1354967 w 5817995"/>
              <a:gd name="connsiteY5" fmla="*/ 126178 h 2153651"/>
              <a:gd name="connsiteX6" fmla="*/ 1360123 w 5817995"/>
              <a:gd name="connsiteY6" fmla="*/ 132426 h 2153651"/>
              <a:gd name="connsiteX7" fmla="*/ 1365278 w 5817995"/>
              <a:gd name="connsiteY7" fmla="*/ 126178 h 2153651"/>
              <a:gd name="connsiteX8" fmla="*/ 1669898 w 5817995"/>
              <a:gd name="connsiteY8" fmla="*/ 0 h 2153651"/>
              <a:gd name="connsiteX9" fmla="*/ 1974518 w 5817995"/>
              <a:gd name="connsiteY9" fmla="*/ 126178 h 2153651"/>
              <a:gd name="connsiteX10" fmla="*/ 1979674 w 5817995"/>
              <a:gd name="connsiteY10" fmla="*/ 132426 h 2153651"/>
              <a:gd name="connsiteX11" fmla="*/ 1984828 w 5817995"/>
              <a:gd name="connsiteY11" fmla="*/ 126178 h 2153651"/>
              <a:gd name="connsiteX12" fmla="*/ 2289448 w 5817995"/>
              <a:gd name="connsiteY12" fmla="*/ 0 h 2153651"/>
              <a:gd name="connsiteX13" fmla="*/ 2594069 w 5817995"/>
              <a:gd name="connsiteY13" fmla="*/ 126178 h 2153651"/>
              <a:gd name="connsiteX14" fmla="*/ 2599224 w 5817995"/>
              <a:gd name="connsiteY14" fmla="*/ 132426 h 2153651"/>
              <a:gd name="connsiteX15" fmla="*/ 2604379 w 5817995"/>
              <a:gd name="connsiteY15" fmla="*/ 126178 h 2153651"/>
              <a:gd name="connsiteX16" fmla="*/ 2908999 w 5817995"/>
              <a:gd name="connsiteY16" fmla="*/ 0 h 2153651"/>
              <a:gd name="connsiteX17" fmla="*/ 3213619 w 5817995"/>
              <a:gd name="connsiteY17" fmla="*/ 126178 h 2153651"/>
              <a:gd name="connsiteX18" fmla="*/ 3218774 w 5817995"/>
              <a:gd name="connsiteY18" fmla="*/ 132426 h 2153651"/>
              <a:gd name="connsiteX19" fmla="*/ 3223929 w 5817995"/>
              <a:gd name="connsiteY19" fmla="*/ 126178 h 2153651"/>
              <a:gd name="connsiteX20" fmla="*/ 3528549 w 5817995"/>
              <a:gd name="connsiteY20" fmla="*/ 0 h 2153651"/>
              <a:gd name="connsiteX21" fmla="*/ 3833169 w 5817995"/>
              <a:gd name="connsiteY21" fmla="*/ 126178 h 2153651"/>
              <a:gd name="connsiteX22" fmla="*/ 3838324 w 5817995"/>
              <a:gd name="connsiteY22" fmla="*/ 132426 h 2153651"/>
              <a:gd name="connsiteX23" fmla="*/ 3843479 w 5817995"/>
              <a:gd name="connsiteY23" fmla="*/ 126178 h 2153651"/>
              <a:gd name="connsiteX24" fmla="*/ 4148099 w 5817995"/>
              <a:gd name="connsiteY24" fmla="*/ 0 h 2153651"/>
              <a:gd name="connsiteX25" fmla="*/ 4452719 w 5817995"/>
              <a:gd name="connsiteY25" fmla="*/ 126178 h 2153651"/>
              <a:gd name="connsiteX26" fmla="*/ 4457874 w 5817995"/>
              <a:gd name="connsiteY26" fmla="*/ 132425 h 2153651"/>
              <a:gd name="connsiteX27" fmla="*/ 4463028 w 5817995"/>
              <a:gd name="connsiteY27" fmla="*/ 126178 h 2153651"/>
              <a:gd name="connsiteX28" fmla="*/ 4767648 w 5817995"/>
              <a:gd name="connsiteY28" fmla="*/ 0 h 2153651"/>
              <a:gd name="connsiteX29" fmla="*/ 5041676 w 5817995"/>
              <a:gd name="connsiteY29" fmla="*/ 98374 h 2153651"/>
              <a:gd name="connsiteX30" fmla="*/ 5077033 w 5817995"/>
              <a:gd name="connsiteY30" fmla="*/ 132897 h 2153651"/>
              <a:gd name="connsiteX31" fmla="*/ 5082577 w 5817995"/>
              <a:gd name="connsiteY31" fmla="*/ 126178 h 2153651"/>
              <a:gd name="connsiteX32" fmla="*/ 5387197 w 5817995"/>
              <a:gd name="connsiteY32" fmla="*/ 0 h 2153651"/>
              <a:gd name="connsiteX33" fmla="*/ 5817995 w 5817995"/>
              <a:gd name="connsiteY33" fmla="*/ 430799 h 2153651"/>
              <a:gd name="connsiteX34" fmla="*/ 5691817 w 5817995"/>
              <a:gd name="connsiteY34" fmla="*/ 735420 h 2153651"/>
              <a:gd name="connsiteX35" fmla="*/ 5669526 w 5817995"/>
              <a:gd name="connsiteY35" fmla="*/ 753812 h 2153651"/>
              <a:gd name="connsiteX36" fmla="*/ 5691817 w 5817995"/>
              <a:gd name="connsiteY36" fmla="*/ 772204 h 2153651"/>
              <a:gd name="connsiteX37" fmla="*/ 5817995 w 5817995"/>
              <a:gd name="connsiteY37" fmla="*/ 1076825 h 2153651"/>
              <a:gd name="connsiteX38" fmla="*/ 5691817 w 5817995"/>
              <a:gd name="connsiteY38" fmla="*/ 1381446 h 2153651"/>
              <a:gd name="connsiteX39" fmla="*/ 5669526 w 5817995"/>
              <a:gd name="connsiteY39" fmla="*/ 1399839 h 2153651"/>
              <a:gd name="connsiteX40" fmla="*/ 5691817 w 5817995"/>
              <a:gd name="connsiteY40" fmla="*/ 1418231 h 2153651"/>
              <a:gd name="connsiteX41" fmla="*/ 5817995 w 5817995"/>
              <a:gd name="connsiteY41" fmla="*/ 1722852 h 2153651"/>
              <a:gd name="connsiteX42" fmla="*/ 5387197 w 5817995"/>
              <a:gd name="connsiteY42" fmla="*/ 2153651 h 2153651"/>
              <a:gd name="connsiteX43" fmla="*/ 5082577 w 5817995"/>
              <a:gd name="connsiteY43" fmla="*/ 2027473 h 2153651"/>
              <a:gd name="connsiteX44" fmla="*/ 5077420 w 5817995"/>
              <a:gd name="connsiteY44" fmla="*/ 2021223 h 2153651"/>
              <a:gd name="connsiteX45" fmla="*/ 5072263 w 5817995"/>
              <a:gd name="connsiteY45" fmla="*/ 2027473 h 2153651"/>
              <a:gd name="connsiteX46" fmla="*/ 4767643 w 5817995"/>
              <a:gd name="connsiteY46" fmla="*/ 2153651 h 2153651"/>
              <a:gd name="connsiteX47" fmla="*/ 4463023 w 5817995"/>
              <a:gd name="connsiteY47" fmla="*/ 2027473 h 2153651"/>
              <a:gd name="connsiteX48" fmla="*/ 4457869 w 5817995"/>
              <a:gd name="connsiteY48" fmla="*/ 2021226 h 2153651"/>
              <a:gd name="connsiteX49" fmla="*/ 4452714 w 5817995"/>
              <a:gd name="connsiteY49" fmla="*/ 2027473 h 2153651"/>
              <a:gd name="connsiteX50" fmla="*/ 4148094 w 5817995"/>
              <a:gd name="connsiteY50" fmla="*/ 2153651 h 2153651"/>
              <a:gd name="connsiteX51" fmla="*/ 3843474 w 5817995"/>
              <a:gd name="connsiteY51" fmla="*/ 2027473 h 2153651"/>
              <a:gd name="connsiteX52" fmla="*/ 3838319 w 5817995"/>
              <a:gd name="connsiteY52" fmla="*/ 2021225 h 2153651"/>
              <a:gd name="connsiteX53" fmla="*/ 3833164 w 5817995"/>
              <a:gd name="connsiteY53" fmla="*/ 2027473 h 2153651"/>
              <a:gd name="connsiteX54" fmla="*/ 3528544 w 5817995"/>
              <a:gd name="connsiteY54" fmla="*/ 2153651 h 2153651"/>
              <a:gd name="connsiteX55" fmla="*/ 3223924 w 5817995"/>
              <a:gd name="connsiteY55" fmla="*/ 2027473 h 2153651"/>
              <a:gd name="connsiteX56" fmla="*/ 3218770 w 5817995"/>
              <a:gd name="connsiteY56" fmla="*/ 2021226 h 2153651"/>
              <a:gd name="connsiteX57" fmla="*/ 3213615 w 5817995"/>
              <a:gd name="connsiteY57" fmla="*/ 2027473 h 2153651"/>
              <a:gd name="connsiteX58" fmla="*/ 2908995 w 5817995"/>
              <a:gd name="connsiteY58" fmla="*/ 2153651 h 2153651"/>
              <a:gd name="connsiteX59" fmla="*/ 2604375 w 5817995"/>
              <a:gd name="connsiteY59" fmla="*/ 2027473 h 2153651"/>
              <a:gd name="connsiteX60" fmla="*/ 2599221 w 5817995"/>
              <a:gd name="connsiteY60" fmla="*/ 2021225 h 2153651"/>
              <a:gd name="connsiteX61" fmla="*/ 2594065 w 5817995"/>
              <a:gd name="connsiteY61" fmla="*/ 2027473 h 2153651"/>
              <a:gd name="connsiteX62" fmla="*/ 2289445 w 5817995"/>
              <a:gd name="connsiteY62" fmla="*/ 2153651 h 2153651"/>
              <a:gd name="connsiteX63" fmla="*/ 1984825 w 5817995"/>
              <a:gd name="connsiteY63" fmla="*/ 2027473 h 2153651"/>
              <a:gd name="connsiteX64" fmla="*/ 1979671 w 5817995"/>
              <a:gd name="connsiteY64" fmla="*/ 2021226 h 2153651"/>
              <a:gd name="connsiteX65" fmla="*/ 1974516 w 5817995"/>
              <a:gd name="connsiteY65" fmla="*/ 2027473 h 2153651"/>
              <a:gd name="connsiteX66" fmla="*/ 1669896 w 5817995"/>
              <a:gd name="connsiteY66" fmla="*/ 2153651 h 2153651"/>
              <a:gd name="connsiteX67" fmla="*/ 1365276 w 5817995"/>
              <a:gd name="connsiteY67" fmla="*/ 2027473 h 2153651"/>
              <a:gd name="connsiteX68" fmla="*/ 1360121 w 5817995"/>
              <a:gd name="connsiteY68" fmla="*/ 2021225 h 2153651"/>
              <a:gd name="connsiteX69" fmla="*/ 1354966 w 5817995"/>
              <a:gd name="connsiteY69" fmla="*/ 2027473 h 2153651"/>
              <a:gd name="connsiteX70" fmla="*/ 1050347 w 5817995"/>
              <a:gd name="connsiteY70" fmla="*/ 2153651 h 2153651"/>
              <a:gd name="connsiteX71" fmla="*/ 745727 w 5817995"/>
              <a:gd name="connsiteY71" fmla="*/ 2027473 h 2153651"/>
              <a:gd name="connsiteX72" fmla="*/ 740573 w 5817995"/>
              <a:gd name="connsiteY72" fmla="*/ 2021226 h 2153651"/>
              <a:gd name="connsiteX73" fmla="*/ 735419 w 5817995"/>
              <a:gd name="connsiteY73" fmla="*/ 2027473 h 2153651"/>
              <a:gd name="connsiteX74" fmla="*/ 430798 w 5817995"/>
              <a:gd name="connsiteY74" fmla="*/ 2153651 h 2153651"/>
              <a:gd name="connsiteX75" fmla="*/ 0 w 5817995"/>
              <a:gd name="connsiteY75" fmla="*/ 1722852 h 2153651"/>
              <a:gd name="connsiteX76" fmla="*/ 126178 w 5817995"/>
              <a:gd name="connsiteY76" fmla="*/ 1418231 h 2153651"/>
              <a:gd name="connsiteX77" fmla="*/ 148470 w 5817995"/>
              <a:gd name="connsiteY77" fmla="*/ 1399839 h 2153651"/>
              <a:gd name="connsiteX78" fmla="*/ 126178 w 5817995"/>
              <a:gd name="connsiteY78" fmla="*/ 1381446 h 2153651"/>
              <a:gd name="connsiteX79" fmla="*/ 0 w 5817995"/>
              <a:gd name="connsiteY79" fmla="*/ 1076825 h 2153651"/>
              <a:gd name="connsiteX80" fmla="*/ 126178 w 5817995"/>
              <a:gd name="connsiteY80" fmla="*/ 772204 h 2153651"/>
              <a:gd name="connsiteX81" fmla="*/ 148470 w 5817995"/>
              <a:gd name="connsiteY81" fmla="*/ 753812 h 2153651"/>
              <a:gd name="connsiteX82" fmla="*/ 126178 w 5817995"/>
              <a:gd name="connsiteY82" fmla="*/ 735420 h 2153651"/>
              <a:gd name="connsiteX83" fmla="*/ 0 w 5817995"/>
              <a:gd name="connsiteY83" fmla="*/ 430799 h 2153651"/>
              <a:gd name="connsiteX84" fmla="*/ 430798 w 5817995"/>
              <a:gd name="connsiteY84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817995" h="2153651">
                <a:moveTo>
                  <a:pt x="430798" y="0"/>
                </a:moveTo>
                <a:cubicBezTo>
                  <a:pt x="549760" y="0"/>
                  <a:pt x="657459" y="48219"/>
                  <a:pt x="735418" y="126178"/>
                </a:cubicBezTo>
                <a:lnTo>
                  <a:pt x="740573" y="132426"/>
                </a:lnTo>
                <a:lnTo>
                  <a:pt x="745728" y="126178"/>
                </a:lnTo>
                <a:cubicBezTo>
                  <a:pt x="823687" y="48219"/>
                  <a:pt x="931387" y="0"/>
                  <a:pt x="1050349" y="0"/>
                </a:cubicBezTo>
                <a:cubicBezTo>
                  <a:pt x="1169309" y="0"/>
                  <a:pt x="1277008" y="48219"/>
                  <a:pt x="1354967" y="126178"/>
                </a:cubicBezTo>
                <a:lnTo>
                  <a:pt x="1360123" y="132426"/>
                </a:lnTo>
                <a:lnTo>
                  <a:pt x="1365278" y="126178"/>
                </a:lnTo>
                <a:cubicBezTo>
                  <a:pt x="1443237" y="48219"/>
                  <a:pt x="1550937" y="0"/>
                  <a:pt x="1669898" y="0"/>
                </a:cubicBezTo>
                <a:cubicBezTo>
                  <a:pt x="1788860" y="0"/>
                  <a:pt x="1896559" y="48219"/>
                  <a:pt x="1974518" y="126178"/>
                </a:cubicBezTo>
                <a:lnTo>
                  <a:pt x="1979674" y="132426"/>
                </a:lnTo>
                <a:lnTo>
                  <a:pt x="1984828" y="126178"/>
                </a:lnTo>
                <a:cubicBezTo>
                  <a:pt x="2062787" y="48219"/>
                  <a:pt x="2170487" y="0"/>
                  <a:pt x="2289448" y="0"/>
                </a:cubicBezTo>
                <a:cubicBezTo>
                  <a:pt x="2408410" y="0"/>
                  <a:pt x="2516109" y="48219"/>
                  <a:pt x="2594069" y="126178"/>
                </a:cubicBezTo>
                <a:lnTo>
                  <a:pt x="2599224" y="132426"/>
                </a:lnTo>
                <a:lnTo>
                  <a:pt x="2604379" y="126178"/>
                </a:lnTo>
                <a:cubicBezTo>
                  <a:pt x="2682338" y="48219"/>
                  <a:pt x="2790038" y="0"/>
                  <a:pt x="2908999" y="0"/>
                </a:cubicBezTo>
                <a:cubicBezTo>
                  <a:pt x="3027961" y="0"/>
                  <a:pt x="3135660" y="48219"/>
                  <a:pt x="3213619" y="126178"/>
                </a:cubicBezTo>
                <a:lnTo>
                  <a:pt x="3218774" y="132426"/>
                </a:lnTo>
                <a:lnTo>
                  <a:pt x="3223929" y="126178"/>
                </a:lnTo>
                <a:cubicBezTo>
                  <a:pt x="3301888" y="48219"/>
                  <a:pt x="3409588" y="0"/>
                  <a:pt x="3528549" y="0"/>
                </a:cubicBezTo>
                <a:cubicBezTo>
                  <a:pt x="3647511" y="0"/>
                  <a:pt x="3755210" y="48219"/>
                  <a:pt x="3833169" y="126178"/>
                </a:cubicBezTo>
                <a:lnTo>
                  <a:pt x="3838324" y="132426"/>
                </a:lnTo>
                <a:lnTo>
                  <a:pt x="3843479" y="126178"/>
                </a:lnTo>
                <a:cubicBezTo>
                  <a:pt x="3921438" y="48219"/>
                  <a:pt x="4029138" y="0"/>
                  <a:pt x="4148099" y="0"/>
                </a:cubicBezTo>
                <a:cubicBezTo>
                  <a:pt x="4267061" y="0"/>
                  <a:pt x="4374760" y="48219"/>
                  <a:pt x="4452719" y="126178"/>
                </a:cubicBezTo>
                <a:lnTo>
                  <a:pt x="4457874" y="132425"/>
                </a:lnTo>
                <a:lnTo>
                  <a:pt x="4463028" y="126178"/>
                </a:lnTo>
                <a:cubicBezTo>
                  <a:pt x="4540987" y="48219"/>
                  <a:pt x="4648687" y="0"/>
                  <a:pt x="4767648" y="0"/>
                </a:cubicBezTo>
                <a:cubicBezTo>
                  <a:pt x="4871740" y="0"/>
                  <a:pt x="4967208" y="36918"/>
                  <a:pt x="5041676" y="98374"/>
                </a:cubicBezTo>
                <a:lnTo>
                  <a:pt x="5077033" y="132897"/>
                </a:lnTo>
                <a:lnTo>
                  <a:pt x="5082577" y="126178"/>
                </a:lnTo>
                <a:cubicBezTo>
                  <a:pt x="5160536" y="48219"/>
                  <a:pt x="5268236" y="0"/>
                  <a:pt x="5387197" y="0"/>
                </a:cubicBezTo>
                <a:cubicBezTo>
                  <a:pt x="5625120" y="0"/>
                  <a:pt x="5817995" y="192875"/>
                  <a:pt x="5817995" y="430799"/>
                </a:cubicBezTo>
                <a:cubicBezTo>
                  <a:pt x="5817995" y="549761"/>
                  <a:pt x="5769776" y="657461"/>
                  <a:pt x="5691817" y="735420"/>
                </a:cubicBezTo>
                <a:lnTo>
                  <a:pt x="5669526" y="753812"/>
                </a:lnTo>
                <a:lnTo>
                  <a:pt x="5691817" y="772204"/>
                </a:lnTo>
                <a:cubicBezTo>
                  <a:pt x="5769776" y="850163"/>
                  <a:pt x="5817995" y="957863"/>
                  <a:pt x="5817995" y="1076825"/>
                </a:cubicBezTo>
                <a:cubicBezTo>
                  <a:pt x="5817995" y="1195787"/>
                  <a:pt x="5769776" y="1303487"/>
                  <a:pt x="5691817" y="1381446"/>
                </a:cubicBezTo>
                <a:lnTo>
                  <a:pt x="5669526" y="1399839"/>
                </a:lnTo>
                <a:lnTo>
                  <a:pt x="5691817" y="1418231"/>
                </a:lnTo>
                <a:cubicBezTo>
                  <a:pt x="5769776" y="1496190"/>
                  <a:pt x="5817995" y="1603890"/>
                  <a:pt x="5817995" y="1722852"/>
                </a:cubicBezTo>
                <a:cubicBezTo>
                  <a:pt x="5817995" y="1960776"/>
                  <a:pt x="5625120" y="2153651"/>
                  <a:pt x="5387197" y="2153651"/>
                </a:cubicBezTo>
                <a:cubicBezTo>
                  <a:pt x="5268236" y="2153651"/>
                  <a:pt x="5160536" y="2105432"/>
                  <a:pt x="5082577" y="2027473"/>
                </a:cubicBezTo>
                <a:lnTo>
                  <a:pt x="5077420" y="2021223"/>
                </a:lnTo>
                <a:lnTo>
                  <a:pt x="5072263" y="2027473"/>
                </a:lnTo>
                <a:cubicBezTo>
                  <a:pt x="4994304" y="2105432"/>
                  <a:pt x="4886605" y="2153651"/>
                  <a:pt x="4767643" y="2153651"/>
                </a:cubicBezTo>
                <a:cubicBezTo>
                  <a:pt x="4648682" y="2153651"/>
                  <a:pt x="4540982" y="2105432"/>
                  <a:pt x="4463023" y="2027473"/>
                </a:cubicBezTo>
                <a:lnTo>
                  <a:pt x="4457869" y="2021226"/>
                </a:lnTo>
                <a:lnTo>
                  <a:pt x="4452714" y="2027473"/>
                </a:lnTo>
                <a:cubicBezTo>
                  <a:pt x="4374755" y="2105432"/>
                  <a:pt x="4267056" y="2153651"/>
                  <a:pt x="4148094" y="2153651"/>
                </a:cubicBezTo>
                <a:cubicBezTo>
                  <a:pt x="4029133" y="2153651"/>
                  <a:pt x="3921433" y="2105432"/>
                  <a:pt x="3843474" y="2027473"/>
                </a:cubicBezTo>
                <a:lnTo>
                  <a:pt x="3838319" y="2021225"/>
                </a:lnTo>
                <a:lnTo>
                  <a:pt x="3833164" y="2027473"/>
                </a:lnTo>
                <a:cubicBezTo>
                  <a:pt x="3755205" y="2105432"/>
                  <a:pt x="3647506" y="2153651"/>
                  <a:pt x="3528544" y="2153651"/>
                </a:cubicBezTo>
                <a:cubicBezTo>
                  <a:pt x="3409583" y="2153651"/>
                  <a:pt x="3301883" y="2105432"/>
                  <a:pt x="3223924" y="2027473"/>
                </a:cubicBezTo>
                <a:lnTo>
                  <a:pt x="3218770" y="2021226"/>
                </a:lnTo>
                <a:lnTo>
                  <a:pt x="3213615" y="2027473"/>
                </a:lnTo>
                <a:cubicBezTo>
                  <a:pt x="3135656" y="2105432"/>
                  <a:pt x="3027957" y="2153651"/>
                  <a:pt x="2908995" y="2153651"/>
                </a:cubicBezTo>
                <a:cubicBezTo>
                  <a:pt x="2790034" y="2153651"/>
                  <a:pt x="2682334" y="2105432"/>
                  <a:pt x="2604375" y="2027473"/>
                </a:cubicBezTo>
                <a:lnTo>
                  <a:pt x="2599221" y="2021225"/>
                </a:lnTo>
                <a:lnTo>
                  <a:pt x="2594065" y="2027473"/>
                </a:lnTo>
                <a:cubicBezTo>
                  <a:pt x="2516106" y="2105432"/>
                  <a:pt x="2408407" y="2153651"/>
                  <a:pt x="2289445" y="2153651"/>
                </a:cubicBezTo>
                <a:cubicBezTo>
                  <a:pt x="2170484" y="2153651"/>
                  <a:pt x="2062784" y="2105432"/>
                  <a:pt x="1984825" y="2027473"/>
                </a:cubicBezTo>
                <a:lnTo>
                  <a:pt x="1979671" y="2021226"/>
                </a:lnTo>
                <a:lnTo>
                  <a:pt x="1974516" y="2027473"/>
                </a:lnTo>
                <a:cubicBezTo>
                  <a:pt x="1896557" y="2105432"/>
                  <a:pt x="1788858" y="2153651"/>
                  <a:pt x="1669896" y="2153651"/>
                </a:cubicBezTo>
                <a:cubicBezTo>
                  <a:pt x="1550935" y="2153651"/>
                  <a:pt x="1443235" y="2105432"/>
                  <a:pt x="1365276" y="2027473"/>
                </a:cubicBezTo>
                <a:lnTo>
                  <a:pt x="1360121" y="2021225"/>
                </a:lnTo>
                <a:lnTo>
                  <a:pt x="1354966" y="2027473"/>
                </a:lnTo>
                <a:cubicBezTo>
                  <a:pt x="1277007" y="2105432"/>
                  <a:pt x="1169308" y="2153651"/>
                  <a:pt x="1050347" y="2153651"/>
                </a:cubicBezTo>
                <a:cubicBezTo>
                  <a:pt x="931386" y="2153651"/>
                  <a:pt x="823686" y="2105432"/>
                  <a:pt x="745727" y="2027473"/>
                </a:cubicBezTo>
                <a:lnTo>
                  <a:pt x="740573" y="2021226"/>
                </a:lnTo>
                <a:lnTo>
                  <a:pt x="735419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70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>
              <a:alpha val="67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860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3F27F36-A653-BA39-8D53-004260FD561F}"/>
              </a:ext>
            </a:extLst>
          </p:cNvPr>
          <p:cNvSpPr txBox="1"/>
          <p:nvPr/>
        </p:nvSpPr>
        <p:spPr>
          <a:xfrm>
            <a:off x="2166399" y="1524057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Ăn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bữa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C75FD2-DB5D-B46E-AC05-3DE87F1BFE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737208" flipH="1">
            <a:off x="974285" y="1441406"/>
            <a:ext cx="919996" cy="919996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1A4B3317-3CB7-E37B-C142-0E7102DBA1D4}"/>
              </a:ext>
            </a:extLst>
          </p:cNvPr>
          <p:cNvSpPr txBox="1"/>
          <p:nvPr/>
        </p:nvSpPr>
        <p:spPr>
          <a:xfrm>
            <a:off x="2166399" y="2505069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ăn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quá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no.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CEDF4C83-C1E5-2D50-E99B-DF6E188542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737208" flipH="1">
            <a:off x="974285" y="2422418"/>
            <a:ext cx="919996" cy="919996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988619C9-B0DF-D585-0DCA-A86DA4A2423B}"/>
              </a:ext>
            </a:extLst>
          </p:cNvPr>
          <p:cNvSpPr txBox="1"/>
          <p:nvPr/>
        </p:nvSpPr>
        <p:spPr>
          <a:xfrm>
            <a:off x="2166399" y="3486081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Thường xuyên tập thể dục và vận động vừa sức.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26122BA4-8390-C61F-DF48-C767E6A000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737208" flipH="1">
            <a:off x="974285" y="3403430"/>
            <a:ext cx="919996" cy="919996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D4047A18-8DAB-B3CC-033C-551E777B3248}"/>
              </a:ext>
            </a:extLst>
          </p:cNvPr>
          <p:cNvSpPr txBox="1"/>
          <p:nvPr/>
        </p:nvSpPr>
        <p:spPr>
          <a:xfrm>
            <a:off x="2166399" y="4467093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vận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mạng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ngay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ăn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D90EC41F-9B54-F5B6-6F4E-48597D3D40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737208" flipH="1">
            <a:off x="974285" y="4384442"/>
            <a:ext cx="919996" cy="91999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9EF7AAF-DBC0-473A-AF64-FC8CBB9E6F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9594" y="180542"/>
            <a:ext cx="10077561" cy="120101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1B9B0C7-0CD6-4687-B0DD-C99EE08FA74E}"/>
              </a:ext>
            </a:extLst>
          </p:cNvPr>
          <p:cNvSpPr txBox="1"/>
          <p:nvPr/>
        </p:nvSpPr>
        <p:spPr>
          <a:xfrm>
            <a:off x="2071149" y="5324343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32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Rửa tay trước và sau khi ăn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2D3A667C-6259-47F9-B353-538C153E23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737208" flipH="1">
            <a:off x="879035" y="5241692"/>
            <a:ext cx="919996" cy="919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837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uiExpand="1" build="p"/>
      <p:bldP spid="26" grpId="0" uiExpand="1" build="p"/>
      <p:bldP spid="28" grpId="0" uiExpand="1" build="p"/>
      <p:bldP spid="34" grpId="0" uiExpand="1" build="p"/>
      <p:bldP spid="22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53D00537-3523-4AF1-A122-3013B4EF4452}"/>
              </a:ext>
            </a:extLst>
          </p:cNvPr>
          <p:cNvGrpSpPr/>
          <p:nvPr/>
        </p:nvGrpSpPr>
        <p:grpSpPr>
          <a:xfrm>
            <a:off x="1594337" y="1602154"/>
            <a:ext cx="9003323" cy="3477846"/>
            <a:chOff x="1594337" y="1602154"/>
            <a:chExt cx="9003323" cy="3477846"/>
          </a:xfrm>
        </p:grpSpPr>
        <p:sp>
          <p:nvSpPr>
            <p:cNvPr id="25" name="Rounded Rectangle 8">
              <a:extLst>
                <a:ext uri="{FF2B5EF4-FFF2-40B4-BE49-F238E27FC236}">
                  <a16:creationId xmlns:a16="http://schemas.microsoft.com/office/drawing/2014/main" id="{70AE161F-A6B2-4801-9E86-D05421B17A77}"/>
                </a:ext>
              </a:extLst>
            </p:cNvPr>
            <p:cNvSpPr/>
            <p:nvPr/>
          </p:nvSpPr>
          <p:spPr>
            <a:xfrm>
              <a:off x="1594337" y="1602154"/>
              <a:ext cx="9003323" cy="3477846"/>
            </a:xfrm>
            <a:prstGeom prst="roundRect">
              <a:avLst/>
            </a:prstGeom>
            <a:solidFill>
              <a:srgbClr val="66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6" name="Rounded Rectangle 9">
              <a:extLst>
                <a:ext uri="{FF2B5EF4-FFF2-40B4-BE49-F238E27FC236}">
                  <a16:creationId xmlns:a16="http://schemas.microsoft.com/office/drawing/2014/main" id="{6D452415-850B-4CA8-99AD-B4DA2F6CFBA1}"/>
                </a:ext>
              </a:extLst>
            </p:cNvPr>
            <p:cNvSpPr/>
            <p:nvPr/>
          </p:nvSpPr>
          <p:spPr>
            <a:xfrm>
              <a:off x="1825851" y="1733931"/>
              <a:ext cx="8540294" cy="3175729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44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</a:t>
              </a:r>
              <a:r>
                <a:rPr lang="vi-VN" sz="44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hia sẻ với các bạn về những việc em đã làm để chăm sóc và bảo vệ cơ quan tiêu hoá.</a:t>
              </a:r>
              <a:endParaRPr lang="vi-VN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1FC42A2D-E191-4C8B-8B10-9B56119D3A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5757" y="3357634"/>
            <a:ext cx="2258865" cy="333935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6C20085-B459-4F4C-9A9E-D8B7F72EB1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70343" y="3417244"/>
            <a:ext cx="2537413" cy="331766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7CCF319-9FFB-4B97-9A7C-64DDC66AE9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3518" y="191594"/>
            <a:ext cx="6913463" cy="112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098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53D00537-3523-4AF1-A122-3013B4EF4452}"/>
              </a:ext>
            </a:extLst>
          </p:cNvPr>
          <p:cNvGrpSpPr/>
          <p:nvPr/>
        </p:nvGrpSpPr>
        <p:grpSpPr>
          <a:xfrm>
            <a:off x="1594337" y="1602154"/>
            <a:ext cx="9003323" cy="3477846"/>
            <a:chOff x="1594337" y="1602154"/>
            <a:chExt cx="9003323" cy="3477846"/>
          </a:xfrm>
        </p:grpSpPr>
        <p:sp>
          <p:nvSpPr>
            <p:cNvPr id="25" name="Rounded Rectangle 8">
              <a:extLst>
                <a:ext uri="{FF2B5EF4-FFF2-40B4-BE49-F238E27FC236}">
                  <a16:creationId xmlns:a16="http://schemas.microsoft.com/office/drawing/2014/main" id="{70AE161F-A6B2-4801-9E86-D05421B17A77}"/>
                </a:ext>
              </a:extLst>
            </p:cNvPr>
            <p:cNvSpPr/>
            <p:nvPr/>
          </p:nvSpPr>
          <p:spPr>
            <a:xfrm>
              <a:off x="1594337" y="1602154"/>
              <a:ext cx="9003323" cy="3477846"/>
            </a:xfrm>
            <a:prstGeom prst="roundRect">
              <a:avLst/>
            </a:prstGeom>
            <a:solidFill>
              <a:srgbClr val="66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26" name="Rounded Rectangle 9">
              <a:extLst>
                <a:ext uri="{FF2B5EF4-FFF2-40B4-BE49-F238E27FC236}">
                  <a16:creationId xmlns:a16="http://schemas.microsoft.com/office/drawing/2014/main" id="{6D452415-850B-4CA8-99AD-B4DA2F6CFBA1}"/>
                </a:ext>
              </a:extLst>
            </p:cNvPr>
            <p:cNvSpPr/>
            <p:nvPr/>
          </p:nvSpPr>
          <p:spPr>
            <a:xfrm>
              <a:off x="1825851" y="1733931"/>
              <a:ext cx="8540294" cy="3175729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Ăn</a:t>
              </a:r>
              <a:r>
                <a:rPr lang="en-US" sz="28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uống</a:t>
              </a:r>
              <a:r>
                <a:rPr lang="en-US" sz="28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không</a:t>
              </a:r>
              <a:r>
                <a:rPr lang="en-US" sz="28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hợp</a:t>
              </a:r>
              <a:r>
                <a:rPr lang="en-US" sz="28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vệ</a:t>
              </a:r>
              <a:r>
                <a:rPr lang="en-US" sz="28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sinh</a:t>
              </a:r>
              <a:r>
                <a:rPr lang="en-US" sz="28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28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thói</a:t>
              </a:r>
              <a:r>
                <a:rPr lang="en-US" sz="28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quen</a:t>
              </a:r>
              <a:r>
                <a:rPr lang="en-US" sz="28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sinh</a:t>
              </a:r>
              <a:r>
                <a:rPr lang="en-US" sz="28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hoạt</a:t>
              </a:r>
              <a:r>
                <a:rPr lang="en-US" sz="28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chưa</a:t>
              </a:r>
              <a:r>
                <a:rPr lang="en-US" sz="28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hợp</a:t>
              </a:r>
              <a:r>
                <a:rPr lang="en-US" sz="28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lí</a:t>
              </a:r>
              <a:r>
                <a:rPr lang="en-US" sz="28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sz="28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28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gây</a:t>
              </a:r>
              <a:r>
                <a:rPr lang="en-US" sz="28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ra</a:t>
              </a:r>
              <a:r>
                <a:rPr lang="en-US" sz="28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nhiều</a:t>
              </a:r>
              <a:r>
                <a:rPr lang="en-US" sz="28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bệnh</a:t>
              </a:r>
              <a:r>
                <a:rPr lang="en-US" sz="28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về</a:t>
              </a:r>
              <a:r>
                <a:rPr lang="en-US" sz="28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đường</a:t>
              </a:r>
              <a:r>
                <a:rPr lang="en-US" sz="28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tiêu</a:t>
              </a:r>
              <a:r>
                <a:rPr lang="en-US" sz="28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hóa</a:t>
              </a:r>
              <a:r>
                <a:rPr lang="en-US" sz="28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như</a:t>
              </a:r>
              <a:r>
                <a:rPr lang="en-US" sz="28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r>
                <a:rPr lang="en-US" sz="28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Tiêu</a:t>
              </a:r>
              <a:r>
                <a:rPr lang="en-US" sz="28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chảy</a:t>
              </a:r>
              <a:r>
                <a:rPr lang="en-US" sz="28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8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táo</a:t>
              </a:r>
              <a:r>
                <a:rPr lang="en-US" sz="28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bón</a:t>
              </a:r>
              <a:r>
                <a:rPr lang="en-US" sz="28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8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đau</a:t>
              </a:r>
              <a:r>
                <a:rPr lang="en-US" sz="28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dạ</a:t>
              </a:r>
              <a:r>
                <a:rPr lang="en-US" sz="28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dày</a:t>
              </a:r>
              <a:r>
                <a:rPr lang="en-US" sz="28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… </a:t>
              </a:r>
              <a:r>
                <a:rPr lang="en-US" sz="28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28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bệnh</a:t>
              </a:r>
              <a:r>
                <a:rPr lang="en-US" sz="28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giun</a:t>
              </a:r>
              <a:r>
                <a:rPr lang="en-US" sz="28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  <a:r>
                <a:rPr lang="en-US" sz="28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Bệnh</a:t>
              </a:r>
              <a:r>
                <a:rPr lang="en-US" sz="28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giun</a:t>
              </a:r>
              <a:r>
                <a:rPr lang="en-US" sz="28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sz="28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28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gây</a:t>
              </a:r>
              <a:r>
                <a:rPr lang="en-US" sz="28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ra</a:t>
              </a:r>
              <a:r>
                <a:rPr lang="en-US" sz="28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nhiều</a:t>
              </a:r>
              <a:r>
                <a:rPr lang="en-US" sz="28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biến</a:t>
              </a:r>
              <a:r>
                <a:rPr lang="en-US" sz="28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chứng</a:t>
              </a:r>
              <a:r>
                <a:rPr lang="en-US" sz="28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cho</a:t>
              </a:r>
              <a:r>
                <a:rPr lang="en-US" sz="28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cơ</a:t>
              </a:r>
              <a:r>
                <a:rPr lang="en-US" sz="28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28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như</a:t>
              </a:r>
              <a:r>
                <a:rPr lang="en-US" sz="28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rối</a:t>
              </a:r>
              <a:r>
                <a:rPr lang="en-US" sz="28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loạn</a:t>
              </a:r>
              <a:r>
                <a:rPr lang="en-US" sz="28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tiêu</a:t>
              </a:r>
              <a:r>
                <a:rPr lang="en-US" sz="28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hóa</a:t>
              </a:r>
              <a:r>
                <a:rPr lang="en-US" sz="28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8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thiếu</a:t>
              </a:r>
              <a:r>
                <a:rPr lang="en-US" sz="28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máu</a:t>
              </a:r>
              <a:r>
                <a:rPr lang="en-US" sz="28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8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suy</a:t>
              </a:r>
              <a:r>
                <a:rPr lang="en-US" sz="28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nhược</a:t>
              </a:r>
              <a:r>
                <a:rPr lang="en-US" sz="28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cơ</a:t>
              </a:r>
              <a:r>
                <a:rPr lang="en-US" sz="28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28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…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1FC42A2D-E191-4C8B-8B10-9B56119D3A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5757" y="3357634"/>
            <a:ext cx="2258865" cy="333935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6C20085-B459-4F4C-9A9E-D8B7F72EB1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70343" y="3417244"/>
            <a:ext cx="2537413" cy="33176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60B2F00-877A-401C-A926-7E248D874B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8035" y="198805"/>
            <a:ext cx="3109229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587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0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BAB7E1E9-86EF-472B-831C-EA482DE6E7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811784"/>
            <a:ext cx="10905066" cy="5234430"/>
          </a:xfrm>
          <a:prstGeom prst="rect">
            <a:avLst/>
          </a:prstGeom>
          <a:ln>
            <a:noFill/>
          </a:ln>
        </p:spPr>
      </p:pic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722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C60DD275-4246-401E-BA17-E6BAE60632D0}"/>
              </a:ext>
            </a:extLst>
          </p:cNvPr>
          <p:cNvGrpSpPr/>
          <p:nvPr/>
        </p:nvGrpSpPr>
        <p:grpSpPr>
          <a:xfrm>
            <a:off x="39732" y="5497009"/>
            <a:ext cx="12152268" cy="1151441"/>
            <a:chOff x="-2055784" y="5706558"/>
            <a:chExt cx="12152268" cy="115144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49CD258A-AD72-42B2-ACCF-A5966C93E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FCC04B38-87A0-4292-84B8-0EE3BAC31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6760FB0B-1ABC-4A59-A737-277D091FD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A6693FD-857D-4189-BA78-21BFBE636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7ACB3BA8-ACD1-4DBF-8113-171993D78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ABCAA27F-064C-4803-B10A-7CC063775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09C9CDD6-0BAF-415B-A1AA-F363B4B7B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30" name="任意多边形: 形状 47">
            <a:extLst>
              <a:ext uri="{FF2B5EF4-FFF2-40B4-BE49-F238E27FC236}">
                <a16:creationId xmlns:a16="http://schemas.microsoft.com/office/drawing/2014/main" id="{A2434D26-C216-4F49-94F6-FDA6F4022751}"/>
              </a:ext>
            </a:extLst>
          </p:cNvPr>
          <p:cNvSpPr/>
          <p:nvPr/>
        </p:nvSpPr>
        <p:spPr>
          <a:xfrm>
            <a:off x="3177167" y="196526"/>
            <a:ext cx="6698306" cy="1660391"/>
          </a:xfrm>
          <a:custGeom>
            <a:avLst/>
            <a:gdLst>
              <a:gd name="connsiteX0" fmla="*/ 4558918 w 9117838"/>
              <a:gd name="connsiteY0" fmla="*/ 0 h 2255475"/>
              <a:gd name="connsiteX1" fmla="*/ 5198217 w 9117838"/>
              <a:gd name="connsiteY1" fmla="*/ 328464 h 2255475"/>
              <a:gd name="connsiteX2" fmla="*/ 5207641 w 9117838"/>
              <a:gd name="connsiteY2" fmla="*/ 345241 h 2255475"/>
              <a:gd name="connsiteX3" fmla="*/ 5276410 w 9117838"/>
              <a:gd name="connsiteY3" fmla="*/ 264699 h 2255475"/>
              <a:gd name="connsiteX4" fmla="*/ 5821568 w 9117838"/>
              <a:gd name="connsiteY4" fmla="*/ 46493 h 2255475"/>
              <a:gd name="connsiteX5" fmla="*/ 6460867 w 9117838"/>
              <a:gd name="connsiteY5" fmla="*/ 374957 h 2255475"/>
              <a:gd name="connsiteX6" fmla="*/ 6526698 w 9117838"/>
              <a:gd name="connsiteY6" fmla="*/ 492157 h 2255475"/>
              <a:gd name="connsiteX7" fmla="*/ 6539061 w 9117838"/>
              <a:gd name="connsiteY7" fmla="*/ 477678 h 2255475"/>
              <a:gd name="connsiteX8" fmla="*/ 7084218 w 9117838"/>
              <a:gd name="connsiteY8" fmla="*/ 259472 h 2255475"/>
              <a:gd name="connsiteX9" fmla="*/ 7839524 w 9117838"/>
              <a:gd name="connsiteY9" fmla="*/ 854330 h 2255475"/>
              <a:gd name="connsiteX10" fmla="*/ 7849078 w 9117838"/>
              <a:gd name="connsiteY10" fmla="*/ 945913 h 2255475"/>
              <a:gd name="connsiteX11" fmla="*/ 7915813 w 9117838"/>
              <a:gd name="connsiteY11" fmla="*/ 892706 h 2255475"/>
              <a:gd name="connsiteX12" fmla="*/ 8346869 w 9117838"/>
              <a:gd name="connsiteY12" fmla="*/ 765471 h 2255475"/>
              <a:gd name="connsiteX13" fmla="*/ 9117838 w 9117838"/>
              <a:gd name="connsiteY13" fmla="*/ 1510473 h 2255475"/>
              <a:gd name="connsiteX14" fmla="*/ 8346869 w 9117838"/>
              <a:gd name="connsiteY14" fmla="*/ 2255475 h 2255475"/>
              <a:gd name="connsiteX15" fmla="*/ 7591563 w 9117838"/>
              <a:gd name="connsiteY15" fmla="*/ 1660617 h 2255475"/>
              <a:gd name="connsiteX16" fmla="*/ 7582009 w 9117838"/>
              <a:gd name="connsiteY16" fmla="*/ 1569034 h 2255475"/>
              <a:gd name="connsiteX17" fmla="*/ 7515274 w 9117838"/>
              <a:gd name="connsiteY17" fmla="*/ 1622241 h 2255475"/>
              <a:gd name="connsiteX18" fmla="*/ 7084218 w 9117838"/>
              <a:gd name="connsiteY18" fmla="*/ 1749476 h 2255475"/>
              <a:gd name="connsiteX19" fmla="*/ 6444918 w 9117838"/>
              <a:gd name="connsiteY19" fmla="*/ 1421012 h 2255475"/>
              <a:gd name="connsiteX20" fmla="*/ 6379087 w 9117838"/>
              <a:gd name="connsiteY20" fmla="*/ 1303812 h 2255475"/>
              <a:gd name="connsiteX21" fmla="*/ 6366725 w 9117838"/>
              <a:gd name="connsiteY21" fmla="*/ 1318291 h 2255475"/>
              <a:gd name="connsiteX22" fmla="*/ 5821568 w 9117838"/>
              <a:gd name="connsiteY22" fmla="*/ 1536497 h 2255475"/>
              <a:gd name="connsiteX23" fmla="*/ 5182268 w 9117838"/>
              <a:gd name="connsiteY23" fmla="*/ 1208033 h 2255475"/>
              <a:gd name="connsiteX24" fmla="*/ 5172845 w 9117838"/>
              <a:gd name="connsiteY24" fmla="*/ 1191256 h 2255475"/>
              <a:gd name="connsiteX25" fmla="*/ 5104075 w 9117838"/>
              <a:gd name="connsiteY25" fmla="*/ 1271798 h 2255475"/>
              <a:gd name="connsiteX26" fmla="*/ 4558918 w 9117838"/>
              <a:gd name="connsiteY26" fmla="*/ 1490004 h 2255475"/>
              <a:gd name="connsiteX27" fmla="*/ 4013761 w 9117838"/>
              <a:gd name="connsiteY27" fmla="*/ 1271798 h 2255475"/>
              <a:gd name="connsiteX28" fmla="*/ 3944991 w 9117838"/>
              <a:gd name="connsiteY28" fmla="*/ 1191256 h 2255475"/>
              <a:gd name="connsiteX29" fmla="*/ 3935567 w 9117838"/>
              <a:gd name="connsiteY29" fmla="*/ 1208033 h 2255475"/>
              <a:gd name="connsiteX30" fmla="*/ 3296268 w 9117838"/>
              <a:gd name="connsiteY30" fmla="*/ 1536497 h 2255475"/>
              <a:gd name="connsiteX31" fmla="*/ 2751111 w 9117838"/>
              <a:gd name="connsiteY31" fmla="*/ 1318291 h 2255475"/>
              <a:gd name="connsiteX32" fmla="*/ 2738749 w 9117838"/>
              <a:gd name="connsiteY32" fmla="*/ 1303813 h 2255475"/>
              <a:gd name="connsiteX33" fmla="*/ 2672918 w 9117838"/>
              <a:gd name="connsiteY33" fmla="*/ 1421012 h 2255475"/>
              <a:gd name="connsiteX34" fmla="*/ 2033618 w 9117838"/>
              <a:gd name="connsiteY34" fmla="*/ 1749476 h 2255475"/>
              <a:gd name="connsiteX35" fmla="*/ 1602563 w 9117838"/>
              <a:gd name="connsiteY35" fmla="*/ 1622241 h 2255475"/>
              <a:gd name="connsiteX36" fmla="*/ 1535829 w 9117838"/>
              <a:gd name="connsiteY36" fmla="*/ 1569035 h 2255475"/>
              <a:gd name="connsiteX37" fmla="*/ 1526274 w 9117838"/>
              <a:gd name="connsiteY37" fmla="*/ 1660617 h 2255475"/>
              <a:gd name="connsiteX38" fmla="*/ 770969 w 9117838"/>
              <a:gd name="connsiteY38" fmla="*/ 2255475 h 2255475"/>
              <a:gd name="connsiteX39" fmla="*/ 0 w 9117838"/>
              <a:gd name="connsiteY39" fmla="*/ 1510473 h 2255475"/>
              <a:gd name="connsiteX40" fmla="*/ 770969 w 9117838"/>
              <a:gd name="connsiteY40" fmla="*/ 765471 h 2255475"/>
              <a:gd name="connsiteX41" fmla="*/ 1202025 w 9117838"/>
              <a:gd name="connsiteY41" fmla="*/ 892706 h 2255475"/>
              <a:gd name="connsiteX42" fmla="*/ 1268759 w 9117838"/>
              <a:gd name="connsiteY42" fmla="*/ 945912 h 2255475"/>
              <a:gd name="connsiteX43" fmla="*/ 1278313 w 9117838"/>
              <a:gd name="connsiteY43" fmla="*/ 854330 h 2255475"/>
              <a:gd name="connsiteX44" fmla="*/ 2033618 w 9117838"/>
              <a:gd name="connsiteY44" fmla="*/ 259472 h 2255475"/>
              <a:gd name="connsiteX45" fmla="*/ 2578776 w 9117838"/>
              <a:gd name="connsiteY45" fmla="*/ 477678 h 2255475"/>
              <a:gd name="connsiteX46" fmla="*/ 2591138 w 9117838"/>
              <a:gd name="connsiteY46" fmla="*/ 492156 h 2255475"/>
              <a:gd name="connsiteX47" fmla="*/ 2656969 w 9117838"/>
              <a:gd name="connsiteY47" fmla="*/ 374957 h 2255475"/>
              <a:gd name="connsiteX48" fmla="*/ 3296268 w 9117838"/>
              <a:gd name="connsiteY48" fmla="*/ 46493 h 2255475"/>
              <a:gd name="connsiteX49" fmla="*/ 3841425 w 9117838"/>
              <a:gd name="connsiteY49" fmla="*/ 264699 h 2255475"/>
              <a:gd name="connsiteX50" fmla="*/ 3910195 w 9117838"/>
              <a:gd name="connsiteY50" fmla="*/ 345241 h 2255475"/>
              <a:gd name="connsiteX51" fmla="*/ 3919618 w 9117838"/>
              <a:gd name="connsiteY51" fmla="*/ 328464 h 2255475"/>
              <a:gd name="connsiteX52" fmla="*/ 4558918 w 9117838"/>
              <a:gd name="connsiteY52" fmla="*/ 0 h 2255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9117838" h="2255475">
                <a:moveTo>
                  <a:pt x="4558918" y="0"/>
                </a:moveTo>
                <a:cubicBezTo>
                  <a:pt x="4825039" y="0"/>
                  <a:pt x="5059668" y="130293"/>
                  <a:pt x="5198217" y="328464"/>
                </a:cubicBezTo>
                <a:lnTo>
                  <a:pt x="5207641" y="345241"/>
                </a:lnTo>
                <a:lnTo>
                  <a:pt x="5276410" y="264699"/>
                </a:lnTo>
                <a:cubicBezTo>
                  <a:pt x="5415928" y="129880"/>
                  <a:pt x="5608671" y="46493"/>
                  <a:pt x="5821568" y="46493"/>
                </a:cubicBezTo>
                <a:cubicBezTo>
                  <a:pt x="6087689" y="46493"/>
                  <a:pt x="6322318" y="176786"/>
                  <a:pt x="6460867" y="374957"/>
                </a:cubicBezTo>
                <a:lnTo>
                  <a:pt x="6526698" y="492157"/>
                </a:lnTo>
                <a:lnTo>
                  <a:pt x="6539061" y="477678"/>
                </a:lnTo>
                <a:cubicBezTo>
                  <a:pt x="6678579" y="342859"/>
                  <a:pt x="6871321" y="259472"/>
                  <a:pt x="7084218" y="259472"/>
                </a:cubicBezTo>
                <a:cubicBezTo>
                  <a:pt x="7456788" y="259472"/>
                  <a:pt x="7767634" y="514845"/>
                  <a:pt x="7839524" y="854330"/>
                </a:cubicBezTo>
                <a:lnTo>
                  <a:pt x="7849078" y="945913"/>
                </a:lnTo>
                <a:lnTo>
                  <a:pt x="7915813" y="892706"/>
                </a:lnTo>
                <a:cubicBezTo>
                  <a:pt x="8038861" y="812376"/>
                  <a:pt x="8187196" y="765471"/>
                  <a:pt x="8346869" y="765471"/>
                </a:cubicBezTo>
                <a:cubicBezTo>
                  <a:pt x="8772663" y="765471"/>
                  <a:pt x="9117838" y="1099020"/>
                  <a:pt x="9117838" y="1510473"/>
                </a:cubicBezTo>
                <a:cubicBezTo>
                  <a:pt x="9117838" y="1921926"/>
                  <a:pt x="8772663" y="2255475"/>
                  <a:pt x="8346869" y="2255475"/>
                </a:cubicBezTo>
                <a:cubicBezTo>
                  <a:pt x="7974299" y="2255475"/>
                  <a:pt x="7663453" y="2000102"/>
                  <a:pt x="7591563" y="1660617"/>
                </a:cubicBezTo>
                <a:lnTo>
                  <a:pt x="7582009" y="1569034"/>
                </a:lnTo>
                <a:lnTo>
                  <a:pt x="7515274" y="1622241"/>
                </a:lnTo>
                <a:cubicBezTo>
                  <a:pt x="7392226" y="1702571"/>
                  <a:pt x="7243891" y="1749476"/>
                  <a:pt x="7084218" y="1749476"/>
                </a:cubicBezTo>
                <a:cubicBezTo>
                  <a:pt x="6818097" y="1749476"/>
                  <a:pt x="6583467" y="1619184"/>
                  <a:pt x="6444918" y="1421012"/>
                </a:cubicBezTo>
                <a:lnTo>
                  <a:pt x="6379087" y="1303812"/>
                </a:lnTo>
                <a:lnTo>
                  <a:pt x="6366725" y="1318291"/>
                </a:lnTo>
                <a:cubicBezTo>
                  <a:pt x="6227207" y="1453110"/>
                  <a:pt x="6034465" y="1536497"/>
                  <a:pt x="5821568" y="1536497"/>
                </a:cubicBezTo>
                <a:cubicBezTo>
                  <a:pt x="5555446" y="1536497"/>
                  <a:pt x="5320817" y="1406205"/>
                  <a:pt x="5182268" y="1208033"/>
                </a:cubicBezTo>
                <a:lnTo>
                  <a:pt x="5172845" y="1191256"/>
                </a:lnTo>
                <a:lnTo>
                  <a:pt x="5104075" y="1271798"/>
                </a:lnTo>
                <a:cubicBezTo>
                  <a:pt x="4964557" y="1406617"/>
                  <a:pt x="4771815" y="1490004"/>
                  <a:pt x="4558918" y="1490004"/>
                </a:cubicBezTo>
                <a:cubicBezTo>
                  <a:pt x="4346021" y="1490004"/>
                  <a:pt x="4153279" y="1406617"/>
                  <a:pt x="4013761" y="1271798"/>
                </a:cubicBezTo>
                <a:lnTo>
                  <a:pt x="3944991" y="1191256"/>
                </a:lnTo>
                <a:lnTo>
                  <a:pt x="3935567" y="1208033"/>
                </a:lnTo>
                <a:cubicBezTo>
                  <a:pt x="3797019" y="1406205"/>
                  <a:pt x="3562389" y="1536497"/>
                  <a:pt x="3296268" y="1536497"/>
                </a:cubicBezTo>
                <a:cubicBezTo>
                  <a:pt x="3083371" y="1536497"/>
                  <a:pt x="2890629" y="1453110"/>
                  <a:pt x="2751111" y="1318291"/>
                </a:cubicBezTo>
                <a:lnTo>
                  <a:pt x="2738749" y="1303813"/>
                </a:lnTo>
                <a:lnTo>
                  <a:pt x="2672918" y="1421012"/>
                </a:lnTo>
                <a:cubicBezTo>
                  <a:pt x="2534369" y="1619184"/>
                  <a:pt x="2299740" y="1749476"/>
                  <a:pt x="2033618" y="1749476"/>
                </a:cubicBezTo>
                <a:cubicBezTo>
                  <a:pt x="1873946" y="1749476"/>
                  <a:pt x="1725611" y="1702571"/>
                  <a:pt x="1602563" y="1622241"/>
                </a:cubicBezTo>
                <a:lnTo>
                  <a:pt x="1535829" y="1569035"/>
                </a:lnTo>
                <a:lnTo>
                  <a:pt x="1526274" y="1660617"/>
                </a:lnTo>
                <a:cubicBezTo>
                  <a:pt x="1454385" y="2000102"/>
                  <a:pt x="1143539" y="2255475"/>
                  <a:pt x="770969" y="2255475"/>
                </a:cubicBezTo>
                <a:cubicBezTo>
                  <a:pt x="345175" y="2255475"/>
                  <a:pt x="0" y="1921926"/>
                  <a:pt x="0" y="1510473"/>
                </a:cubicBezTo>
                <a:cubicBezTo>
                  <a:pt x="0" y="1099020"/>
                  <a:pt x="345175" y="765471"/>
                  <a:pt x="770969" y="765471"/>
                </a:cubicBezTo>
                <a:cubicBezTo>
                  <a:pt x="930642" y="765471"/>
                  <a:pt x="1078977" y="812376"/>
                  <a:pt x="1202025" y="892706"/>
                </a:cubicBezTo>
                <a:lnTo>
                  <a:pt x="1268759" y="945912"/>
                </a:lnTo>
                <a:lnTo>
                  <a:pt x="1278313" y="854330"/>
                </a:lnTo>
                <a:cubicBezTo>
                  <a:pt x="1350203" y="514845"/>
                  <a:pt x="1661049" y="259472"/>
                  <a:pt x="2033618" y="259472"/>
                </a:cubicBezTo>
                <a:cubicBezTo>
                  <a:pt x="2246516" y="259472"/>
                  <a:pt x="2439258" y="342859"/>
                  <a:pt x="2578776" y="477678"/>
                </a:cubicBezTo>
                <a:lnTo>
                  <a:pt x="2591138" y="492156"/>
                </a:lnTo>
                <a:lnTo>
                  <a:pt x="2656969" y="374957"/>
                </a:lnTo>
                <a:cubicBezTo>
                  <a:pt x="2795518" y="176786"/>
                  <a:pt x="3030147" y="46493"/>
                  <a:pt x="3296268" y="46493"/>
                </a:cubicBezTo>
                <a:cubicBezTo>
                  <a:pt x="3509165" y="46493"/>
                  <a:pt x="3701907" y="129880"/>
                  <a:pt x="3841425" y="264699"/>
                </a:cubicBezTo>
                <a:lnTo>
                  <a:pt x="3910195" y="345241"/>
                </a:lnTo>
                <a:lnTo>
                  <a:pt x="3919618" y="328464"/>
                </a:lnTo>
                <a:cubicBezTo>
                  <a:pt x="4058167" y="130293"/>
                  <a:pt x="4292797" y="0"/>
                  <a:pt x="455891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266700" sx="102000" sy="102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ED6C0B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1" name="任意多边形: 形状 20">
            <a:extLst>
              <a:ext uri="{FF2B5EF4-FFF2-40B4-BE49-F238E27FC236}">
                <a16:creationId xmlns:a16="http://schemas.microsoft.com/office/drawing/2014/main" id="{80B79673-7C26-D668-6A75-0A05B2BD22AD}"/>
              </a:ext>
            </a:extLst>
          </p:cNvPr>
          <p:cNvSpPr/>
          <p:nvPr/>
        </p:nvSpPr>
        <p:spPr>
          <a:xfrm>
            <a:off x="3177167" y="169029"/>
            <a:ext cx="6698306" cy="1660391"/>
          </a:xfrm>
          <a:custGeom>
            <a:avLst/>
            <a:gdLst>
              <a:gd name="connsiteX0" fmla="*/ 4558918 w 9117838"/>
              <a:gd name="connsiteY0" fmla="*/ 0 h 2255475"/>
              <a:gd name="connsiteX1" fmla="*/ 5198217 w 9117838"/>
              <a:gd name="connsiteY1" fmla="*/ 328464 h 2255475"/>
              <a:gd name="connsiteX2" fmla="*/ 5207641 w 9117838"/>
              <a:gd name="connsiteY2" fmla="*/ 345241 h 2255475"/>
              <a:gd name="connsiteX3" fmla="*/ 5276410 w 9117838"/>
              <a:gd name="connsiteY3" fmla="*/ 264699 h 2255475"/>
              <a:gd name="connsiteX4" fmla="*/ 5821568 w 9117838"/>
              <a:gd name="connsiteY4" fmla="*/ 46493 h 2255475"/>
              <a:gd name="connsiteX5" fmla="*/ 6460867 w 9117838"/>
              <a:gd name="connsiteY5" fmla="*/ 374957 h 2255475"/>
              <a:gd name="connsiteX6" fmla="*/ 6526698 w 9117838"/>
              <a:gd name="connsiteY6" fmla="*/ 492157 h 2255475"/>
              <a:gd name="connsiteX7" fmla="*/ 6539061 w 9117838"/>
              <a:gd name="connsiteY7" fmla="*/ 477678 h 2255475"/>
              <a:gd name="connsiteX8" fmla="*/ 7084218 w 9117838"/>
              <a:gd name="connsiteY8" fmla="*/ 259472 h 2255475"/>
              <a:gd name="connsiteX9" fmla="*/ 7839524 w 9117838"/>
              <a:gd name="connsiteY9" fmla="*/ 854330 h 2255475"/>
              <a:gd name="connsiteX10" fmla="*/ 7849078 w 9117838"/>
              <a:gd name="connsiteY10" fmla="*/ 945913 h 2255475"/>
              <a:gd name="connsiteX11" fmla="*/ 7915813 w 9117838"/>
              <a:gd name="connsiteY11" fmla="*/ 892706 h 2255475"/>
              <a:gd name="connsiteX12" fmla="*/ 8346869 w 9117838"/>
              <a:gd name="connsiteY12" fmla="*/ 765471 h 2255475"/>
              <a:gd name="connsiteX13" fmla="*/ 9117838 w 9117838"/>
              <a:gd name="connsiteY13" fmla="*/ 1510473 h 2255475"/>
              <a:gd name="connsiteX14" fmla="*/ 8346869 w 9117838"/>
              <a:gd name="connsiteY14" fmla="*/ 2255475 h 2255475"/>
              <a:gd name="connsiteX15" fmla="*/ 7591563 w 9117838"/>
              <a:gd name="connsiteY15" fmla="*/ 1660617 h 2255475"/>
              <a:gd name="connsiteX16" fmla="*/ 7582009 w 9117838"/>
              <a:gd name="connsiteY16" fmla="*/ 1569034 h 2255475"/>
              <a:gd name="connsiteX17" fmla="*/ 7515274 w 9117838"/>
              <a:gd name="connsiteY17" fmla="*/ 1622241 h 2255475"/>
              <a:gd name="connsiteX18" fmla="*/ 7084218 w 9117838"/>
              <a:gd name="connsiteY18" fmla="*/ 1749476 h 2255475"/>
              <a:gd name="connsiteX19" fmla="*/ 6444918 w 9117838"/>
              <a:gd name="connsiteY19" fmla="*/ 1421012 h 2255475"/>
              <a:gd name="connsiteX20" fmla="*/ 6379087 w 9117838"/>
              <a:gd name="connsiteY20" fmla="*/ 1303812 h 2255475"/>
              <a:gd name="connsiteX21" fmla="*/ 6366725 w 9117838"/>
              <a:gd name="connsiteY21" fmla="*/ 1318291 h 2255475"/>
              <a:gd name="connsiteX22" fmla="*/ 5821568 w 9117838"/>
              <a:gd name="connsiteY22" fmla="*/ 1536497 h 2255475"/>
              <a:gd name="connsiteX23" fmla="*/ 5182268 w 9117838"/>
              <a:gd name="connsiteY23" fmla="*/ 1208033 h 2255475"/>
              <a:gd name="connsiteX24" fmla="*/ 5172845 w 9117838"/>
              <a:gd name="connsiteY24" fmla="*/ 1191256 h 2255475"/>
              <a:gd name="connsiteX25" fmla="*/ 5104075 w 9117838"/>
              <a:gd name="connsiteY25" fmla="*/ 1271798 h 2255475"/>
              <a:gd name="connsiteX26" fmla="*/ 4558918 w 9117838"/>
              <a:gd name="connsiteY26" fmla="*/ 1490004 h 2255475"/>
              <a:gd name="connsiteX27" fmla="*/ 4013761 w 9117838"/>
              <a:gd name="connsiteY27" fmla="*/ 1271798 h 2255475"/>
              <a:gd name="connsiteX28" fmla="*/ 3944991 w 9117838"/>
              <a:gd name="connsiteY28" fmla="*/ 1191256 h 2255475"/>
              <a:gd name="connsiteX29" fmla="*/ 3935567 w 9117838"/>
              <a:gd name="connsiteY29" fmla="*/ 1208033 h 2255475"/>
              <a:gd name="connsiteX30" fmla="*/ 3296268 w 9117838"/>
              <a:gd name="connsiteY30" fmla="*/ 1536497 h 2255475"/>
              <a:gd name="connsiteX31" fmla="*/ 2751111 w 9117838"/>
              <a:gd name="connsiteY31" fmla="*/ 1318291 h 2255475"/>
              <a:gd name="connsiteX32" fmla="*/ 2738749 w 9117838"/>
              <a:gd name="connsiteY32" fmla="*/ 1303813 h 2255475"/>
              <a:gd name="connsiteX33" fmla="*/ 2672918 w 9117838"/>
              <a:gd name="connsiteY33" fmla="*/ 1421012 h 2255475"/>
              <a:gd name="connsiteX34" fmla="*/ 2033618 w 9117838"/>
              <a:gd name="connsiteY34" fmla="*/ 1749476 h 2255475"/>
              <a:gd name="connsiteX35" fmla="*/ 1602563 w 9117838"/>
              <a:gd name="connsiteY35" fmla="*/ 1622241 h 2255475"/>
              <a:gd name="connsiteX36" fmla="*/ 1535829 w 9117838"/>
              <a:gd name="connsiteY36" fmla="*/ 1569035 h 2255475"/>
              <a:gd name="connsiteX37" fmla="*/ 1526274 w 9117838"/>
              <a:gd name="connsiteY37" fmla="*/ 1660617 h 2255475"/>
              <a:gd name="connsiteX38" fmla="*/ 770969 w 9117838"/>
              <a:gd name="connsiteY38" fmla="*/ 2255475 h 2255475"/>
              <a:gd name="connsiteX39" fmla="*/ 0 w 9117838"/>
              <a:gd name="connsiteY39" fmla="*/ 1510473 h 2255475"/>
              <a:gd name="connsiteX40" fmla="*/ 770969 w 9117838"/>
              <a:gd name="connsiteY40" fmla="*/ 765471 h 2255475"/>
              <a:gd name="connsiteX41" fmla="*/ 1202025 w 9117838"/>
              <a:gd name="connsiteY41" fmla="*/ 892706 h 2255475"/>
              <a:gd name="connsiteX42" fmla="*/ 1268759 w 9117838"/>
              <a:gd name="connsiteY42" fmla="*/ 945912 h 2255475"/>
              <a:gd name="connsiteX43" fmla="*/ 1278313 w 9117838"/>
              <a:gd name="connsiteY43" fmla="*/ 854330 h 2255475"/>
              <a:gd name="connsiteX44" fmla="*/ 2033618 w 9117838"/>
              <a:gd name="connsiteY44" fmla="*/ 259472 h 2255475"/>
              <a:gd name="connsiteX45" fmla="*/ 2578776 w 9117838"/>
              <a:gd name="connsiteY45" fmla="*/ 477678 h 2255475"/>
              <a:gd name="connsiteX46" fmla="*/ 2591138 w 9117838"/>
              <a:gd name="connsiteY46" fmla="*/ 492156 h 2255475"/>
              <a:gd name="connsiteX47" fmla="*/ 2656969 w 9117838"/>
              <a:gd name="connsiteY47" fmla="*/ 374957 h 2255475"/>
              <a:gd name="connsiteX48" fmla="*/ 3296268 w 9117838"/>
              <a:gd name="connsiteY48" fmla="*/ 46493 h 2255475"/>
              <a:gd name="connsiteX49" fmla="*/ 3841425 w 9117838"/>
              <a:gd name="connsiteY49" fmla="*/ 264699 h 2255475"/>
              <a:gd name="connsiteX50" fmla="*/ 3910195 w 9117838"/>
              <a:gd name="connsiteY50" fmla="*/ 345241 h 2255475"/>
              <a:gd name="connsiteX51" fmla="*/ 3919618 w 9117838"/>
              <a:gd name="connsiteY51" fmla="*/ 328464 h 2255475"/>
              <a:gd name="connsiteX52" fmla="*/ 4558918 w 9117838"/>
              <a:gd name="connsiteY52" fmla="*/ 0 h 2255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9117838" h="2255475">
                <a:moveTo>
                  <a:pt x="4558918" y="0"/>
                </a:moveTo>
                <a:cubicBezTo>
                  <a:pt x="4825039" y="0"/>
                  <a:pt x="5059668" y="130293"/>
                  <a:pt x="5198217" y="328464"/>
                </a:cubicBezTo>
                <a:lnTo>
                  <a:pt x="5207641" y="345241"/>
                </a:lnTo>
                <a:lnTo>
                  <a:pt x="5276410" y="264699"/>
                </a:lnTo>
                <a:cubicBezTo>
                  <a:pt x="5415928" y="129880"/>
                  <a:pt x="5608671" y="46493"/>
                  <a:pt x="5821568" y="46493"/>
                </a:cubicBezTo>
                <a:cubicBezTo>
                  <a:pt x="6087689" y="46493"/>
                  <a:pt x="6322318" y="176786"/>
                  <a:pt x="6460867" y="374957"/>
                </a:cubicBezTo>
                <a:lnTo>
                  <a:pt x="6526698" y="492157"/>
                </a:lnTo>
                <a:lnTo>
                  <a:pt x="6539061" y="477678"/>
                </a:lnTo>
                <a:cubicBezTo>
                  <a:pt x="6678579" y="342859"/>
                  <a:pt x="6871321" y="259472"/>
                  <a:pt x="7084218" y="259472"/>
                </a:cubicBezTo>
                <a:cubicBezTo>
                  <a:pt x="7456788" y="259472"/>
                  <a:pt x="7767634" y="514845"/>
                  <a:pt x="7839524" y="854330"/>
                </a:cubicBezTo>
                <a:lnTo>
                  <a:pt x="7849078" y="945913"/>
                </a:lnTo>
                <a:lnTo>
                  <a:pt x="7915813" y="892706"/>
                </a:lnTo>
                <a:cubicBezTo>
                  <a:pt x="8038861" y="812376"/>
                  <a:pt x="8187196" y="765471"/>
                  <a:pt x="8346869" y="765471"/>
                </a:cubicBezTo>
                <a:cubicBezTo>
                  <a:pt x="8772663" y="765471"/>
                  <a:pt x="9117838" y="1099020"/>
                  <a:pt x="9117838" y="1510473"/>
                </a:cubicBezTo>
                <a:cubicBezTo>
                  <a:pt x="9117838" y="1921926"/>
                  <a:pt x="8772663" y="2255475"/>
                  <a:pt x="8346869" y="2255475"/>
                </a:cubicBezTo>
                <a:cubicBezTo>
                  <a:pt x="7974299" y="2255475"/>
                  <a:pt x="7663453" y="2000102"/>
                  <a:pt x="7591563" y="1660617"/>
                </a:cubicBezTo>
                <a:lnTo>
                  <a:pt x="7582009" y="1569034"/>
                </a:lnTo>
                <a:lnTo>
                  <a:pt x="7515274" y="1622241"/>
                </a:lnTo>
                <a:cubicBezTo>
                  <a:pt x="7392226" y="1702571"/>
                  <a:pt x="7243891" y="1749476"/>
                  <a:pt x="7084218" y="1749476"/>
                </a:cubicBezTo>
                <a:cubicBezTo>
                  <a:pt x="6818097" y="1749476"/>
                  <a:pt x="6583467" y="1619184"/>
                  <a:pt x="6444918" y="1421012"/>
                </a:cubicBezTo>
                <a:lnTo>
                  <a:pt x="6379087" y="1303812"/>
                </a:lnTo>
                <a:lnTo>
                  <a:pt x="6366725" y="1318291"/>
                </a:lnTo>
                <a:cubicBezTo>
                  <a:pt x="6227207" y="1453110"/>
                  <a:pt x="6034465" y="1536497"/>
                  <a:pt x="5821568" y="1536497"/>
                </a:cubicBezTo>
                <a:cubicBezTo>
                  <a:pt x="5555446" y="1536497"/>
                  <a:pt x="5320817" y="1406205"/>
                  <a:pt x="5182268" y="1208033"/>
                </a:cubicBezTo>
                <a:lnTo>
                  <a:pt x="5172845" y="1191256"/>
                </a:lnTo>
                <a:lnTo>
                  <a:pt x="5104075" y="1271798"/>
                </a:lnTo>
                <a:cubicBezTo>
                  <a:pt x="4964557" y="1406617"/>
                  <a:pt x="4771815" y="1490004"/>
                  <a:pt x="4558918" y="1490004"/>
                </a:cubicBezTo>
                <a:cubicBezTo>
                  <a:pt x="4346021" y="1490004"/>
                  <a:pt x="4153279" y="1406617"/>
                  <a:pt x="4013761" y="1271798"/>
                </a:cubicBezTo>
                <a:lnTo>
                  <a:pt x="3944991" y="1191256"/>
                </a:lnTo>
                <a:lnTo>
                  <a:pt x="3935567" y="1208033"/>
                </a:lnTo>
                <a:cubicBezTo>
                  <a:pt x="3797019" y="1406205"/>
                  <a:pt x="3562389" y="1536497"/>
                  <a:pt x="3296268" y="1536497"/>
                </a:cubicBezTo>
                <a:cubicBezTo>
                  <a:pt x="3083371" y="1536497"/>
                  <a:pt x="2890629" y="1453110"/>
                  <a:pt x="2751111" y="1318291"/>
                </a:cubicBezTo>
                <a:lnTo>
                  <a:pt x="2738749" y="1303813"/>
                </a:lnTo>
                <a:lnTo>
                  <a:pt x="2672918" y="1421012"/>
                </a:lnTo>
                <a:cubicBezTo>
                  <a:pt x="2534369" y="1619184"/>
                  <a:pt x="2299740" y="1749476"/>
                  <a:pt x="2033618" y="1749476"/>
                </a:cubicBezTo>
                <a:cubicBezTo>
                  <a:pt x="1873946" y="1749476"/>
                  <a:pt x="1725611" y="1702571"/>
                  <a:pt x="1602563" y="1622241"/>
                </a:cubicBezTo>
                <a:lnTo>
                  <a:pt x="1535829" y="1569035"/>
                </a:lnTo>
                <a:lnTo>
                  <a:pt x="1526274" y="1660617"/>
                </a:lnTo>
                <a:cubicBezTo>
                  <a:pt x="1454385" y="2000102"/>
                  <a:pt x="1143539" y="2255475"/>
                  <a:pt x="770969" y="2255475"/>
                </a:cubicBezTo>
                <a:cubicBezTo>
                  <a:pt x="345175" y="2255475"/>
                  <a:pt x="0" y="1921926"/>
                  <a:pt x="0" y="1510473"/>
                </a:cubicBezTo>
                <a:cubicBezTo>
                  <a:pt x="0" y="1099020"/>
                  <a:pt x="345175" y="765471"/>
                  <a:pt x="770969" y="765471"/>
                </a:cubicBezTo>
                <a:cubicBezTo>
                  <a:pt x="930642" y="765471"/>
                  <a:pt x="1078977" y="812376"/>
                  <a:pt x="1202025" y="892706"/>
                </a:cubicBezTo>
                <a:lnTo>
                  <a:pt x="1268759" y="945912"/>
                </a:lnTo>
                <a:lnTo>
                  <a:pt x="1278313" y="854330"/>
                </a:lnTo>
                <a:cubicBezTo>
                  <a:pt x="1350203" y="514845"/>
                  <a:pt x="1661049" y="259472"/>
                  <a:pt x="2033618" y="259472"/>
                </a:cubicBezTo>
                <a:cubicBezTo>
                  <a:pt x="2246516" y="259472"/>
                  <a:pt x="2439258" y="342859"/>
                  <a:pt x="2578776" y="477678"/>
                </a:cubicBezTo>
                <a:lnTo>
                  <a:pt x="2591138" y="492156"/>
                </a:lnTo>
                <a:lnTo>
                  <a:pt x="2656969" y="374957"/>
                </a:lnTo>
                <a:cubicBezTo>
                  <a:pt x="2795518" y="176786"/>
                  <a:pt x="3030147" y="46493"/>
                  <a:pt x="3296268" y="46493"/>
                </a:cubicBezTo>
                <a:cubicBezTo>
                  <a:pt x="3509165" y="46493"/>
                  <a:pt x="3701907" y="129880"/>
                  <a:pt x="3841425" y="264699"/>
                </a:cubicBezTo>
                <a:lnTo>
                  <a:pt x="3910195" y="345241"/>
                </a:lnTo>
                <a:lnTo>
                  <a:pt x="3919618" y="328464"/>
                </a:lnTo>
                <a:cubicBezTo>
                  <a:pt x="4058167" y="130293"/>
                  <a:pt x="4292797" y="0"/>
                  <a:pt x="455891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266700" sx="102000" sy="102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ED6C0B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`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ED6C0B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2" name="任意多边形: 形状 40">
            <a:extLst>
              <a:ext uri="{FF2B5EF4-FFF2-40B4-BE49-F238E27FC236}">
                <a16:creationId xmlns:a16="http://schemas.microsoft.com/office/drawing/2014/main" id="{1703DE5A-3214-7AF4-FDEF-62F64AD90B8D}"/>
              </a:ext>
            </a:extLst>
          </p:cNvPr>
          <p:cNvSpPr/>
          <p:nvPr/>
        </p:nvSpPr>
        <p:spPr>
          <a:xfrm>
            <a:off x="419100" y="1772305"/>
            <a:ext cx="11563350" cy="4451442"/>
          </a:xfrm>
          <a:custGeom>
            <a:avLst/>
            <a:gdLst>
              <a:gd name="connsiteX0" fmla="*/ 430798 w 5817995"/>
              <a:gd name="connsiteY0" fmla="*/ 0 h 2153651"/>
              <a:gd name="connsiteX1" fmla="*/ 735418 w 5817995"/>
              <a:gd name="connsiteY1" fmla="*/ 126178 h 2153651"/>
              <a:gd name="connsiteX2" fmla="*/ 740573 w 5817995"/>
              <a:gd name="connsiteY2" fmla="*/ 132426 h 2153651"/>
              <a:gd name="connsiteX3" fmla="*/ 745728 w 5817995"/>
              <a:gd name="connsiteY3" fmla="*/ 126178 h 2153651"/>
              <a:gd name="connsiteX4" fmla="*/ 1050349 w 5817995"/>
              <a:gd name="connsiteY4" fmla="*/ 0 h 2153651"/>
              <a:gd name="connsiteX5" fmla="*/ 1354967 w 5817995"/>
              <a:gd name="connsiteY5" fmla="*/ 126178 h 2153651"/>
              <a:gd name="connsiteX6" fmla="*/ 1360123 w 5817995"/>
              <a:gd name="connsiteY6" fmla="*/ 132426 h 2153651"/>
              <a:gd name="connsiteX7" fmla="*/ 1365278 w 5817995"/>
              <a:gd name="connsiteY7" fmla="*/ 126178 h 2153651"/>
              <a:gd name="connsiteX8" fmla="*/ 1669898 w 5817995"/>
              <a:gd name="connsiteY8" fmla="*/ 0 h 2153651"/>
              <a:gd name="connsiteX9" fmla="*/ 1974518 w 5817995"/>
              <a:gd name="connsiteY9" fmla="*/ 126178 h 2153651"/>
              <a:gd name="connsiteX10" fmla="*/ 1979674 w 5817995"/>
              <a:gd name="connsiteY10" fmla="*/ 132426 h 2153651"/>
              <a:gd name="connsiteX11" fmla="*/ 1984828 w 5817995"/>
              <a:gd name="connsiteY11" fmla="*/ 126178 h 2153651"/>
              <a:gd name="connsiteX12" fmla="*/ 2289448 w 5817995"/>
              <a:gd name="connsiteY12" fmla="*/ 0 h 2153651"/>
              <a:gd name="connsiteX13" fmla="*/ 2594069 w 5817995"/>
              <a:gd name="connsiteY13" fmla="*/ 126178 h 2153651"/>
              <a:gd name="connsiteX14" fmla="*/ 2599224 w 5817995"/>
              <a:gd name="connsiteY14" fmla="*/ 132426 h 2153651"/>
              <a:gd name="connsiteX15" fmla="*/ 2604379 w 5817995"/>
              <a:gd name="connsiteY15" fmla="*/ 126178 h 2153651"/>
              <a:gd name="connsiteX16" fmla="*/ 2908999 w 5817995"/>
              <a:gd name="connsiteY16" fmla="*/ 0 h 2153651"/>
              <a:gd name="connsiteX17" fmla="*/ 3213619 w 5817995"/>
              <a:gd name="connsiteY17" fmla="*/ 126178 h 2153651"/>
              <a:gd name="connsiteX18" fmla="*/ 3218774 w 5817995"/>
              <a:gd name="connsiteY18" fmla="*/ 132426 h 2153651"/>
              <a:gd name="connsiteX19" fmla="*/ 3223929 w 5817995"/>
              <a:gd name="connsiteY19" fmla="*/ 126178 h 2153651"/>
              <a:gd name="connsiteX20" fmla="*/ 3528549 w 5817995"/>
              <a:gd name="connsiteY20" fmla="*/ 0 h 2153651"/>
              <a:gd name="connsiteX21" fmla="*/ 3833169 w 5817995"/>
              <a:gd name="connsiteY21" fmla="*/ 126178 h 2153651"/>
              <a:gd name="connsiteX22" fmla="*/ 3838324 w 5817995"/>
              <a:gd name="connsiteY22" fmla="*/ 132426 h 2153651"/>
              <a:gd name="connsiteX23" fmla="*/ 3843479 w 5817995"/>
              <a:gd name="connsiteY23" fmla="*/ 126178 h 2153651"/>
              <a:gd name="connsiteX24" fmla="*/ 4148099 w 5817995"/>
              <a:gd name="connsiteY24" fmla="*/ 0 h 2153651"/>
              <a:gd name="connsiteX25" fmla="*/ 4452719 w 5817995"/>
              <a:gd name="connsiteY25" fmla="*/ 126178 h 2153651"/>
              <a:gd name="connsiteX26" fmla="*/ 4457874 w 5817995"/>
              <a:gd name="connsiteY26" fmla="*/ 132425 h 2153651"/>
              <a:gd name="connsiteX27" fmla="*/ 4463028 w 5817995"/>
              <a:gd name="connsiteY27" fmla="*/ 126178 h 2153651"/>
              <a:gd name="connsiteX28" fmla="*/ 4767648 w 5817995"/>
              <a:gd name="connsiteY28" fmla="*/ 0 h 2153651"/>
              <a:gd name="connsiteX29" fmla="*/ 5041676 w 5817995"/>
              <a:gd name="connsiteY29" fmla="*/ 98374 h 2153651"/>
              <a:gd name="connsiteX30" fmla="*/ 5077033 w 5817995"/>
              <a:gd name="connsiteY30" fmla="*/ 132897 h 2153651"/>
              <a:gd name="connsiteX31" fmla="*/ 5082577 w 5817995"/>
              <a:gd name="connsiteY31" fmla="*/ 126178 h 2153651"/>
              <a:gd name="connsiteX32" fmla="*/ 5387197 w 5817995"/>
              <a:gd name="connsiteY32" fmla="*/ 0 h 2153651"/>
              <a:gd name="connsiteX33" fmla="*/ 5817995 w 5817995"/>
              <a:gd name="connsiteY33" fmla="*/ 430799 h 2153651"/>
              <a:gd name="connsiteX34" fmla="*/ 5691817 w 5817995"/>
              <a:gd name="connsiteY34" fmla="*/ 735420 h 2153651"/>
              <a:gd name="connsiteX35" fmla="*/ 5669526 w 5817995"/>
              <a:gd name="connsiteY35" fmla="*/ 753812 h 2153651"/>
              <a:gd name="connsiteX36" fmla="*/ 5691817 w 5817995"/>
              <a:gd name="connsiteY36" fmla="*/ 772204 h 2153651"/>
              <a:gd name="connsiteX37" fmla="*/ 5817995 w 5817995"/>
              <a:gd name="connsiteY37" fmla="*/ 1076825 h 2153651"/>
              <a:gd name="connsiteX38" fmla="*/ 5691817 w 5817995"/>
              <a:gd name="connsiteY38" fmla="*/ 1381446 h 2153651"/>
              <a:gd name="connsiteX39" fmla="*/ 5669526 w 5817995"/>
              <a:gd name="connsiteY39" fmla="*/ 1399839 h 2153651"/>
              <a:gd name="connsiteX40" fmla="*/ 5691817 w 5817995"/>
              <a:gd name="connsiteY40" fmla="*/ 1418231 h 2153651"/>
              <a:gd name="connsiteX41" fmla="*/ 5817995 w 5817995"/>
              <a:gd name="connsiteY41" fmla="*/ 1722852 h 2153651"/>
              <a:gd name="connsiteX42" fmla="*/ 5387197 w 5817995"/>
              <a:gd name="connsiteY42" fmla="*/ 2153651 h 2153651"/>
              <a:gd name="connsiteX43" fmla="*/ 5082577 w 5817995"/>
              <a:gd name="connsiteY43" fmla="*/ 2027473 h 2153651"/>
              <a:gd name="connsiteX44" fmla="*/ 5077420 w 5817995"/>
              <a:gd name="connsiteY44" fmla="*/ 2021223 h 2153651"/>
              <a:gd name="connsiteX45" fmla="*/ 5072263 w 5817995"/>
              <a:gd name="connsiteY45" fmla="*/ 2027473 h 2153651"/>
              <a:gd name="connsiteX46" fmla="*/ 4767643 w 5817995"/>
              <a:gd name="connsiteY46" fmla="*/ 2153651 h 2153651"/>
              <a:gd name="connsiteX47" fmla="*/ 4463023 w 5817995"/>
              <a:gd name="connsiteY47" fmla="*/ 2027473 h 2153651"/>
              <a:gd name="connsiteX48" fmla="*/ 4457869 w 5817995"/>
              <a:gd name="connsiteY48" fmla="*/ 2021226 h 2153651"/>
              <a:gd name="connsiteX49" fmla="*/ 4452714 w 5817995"/>
              <a:gd name="connsiteY49" fmla="*/ 2027473 h 2153651"/>
              <a:gd name="connsiteX50" fmla="*/ 4148094 w 5817995"/>
              <a:gd name="connsiteY50" fmla="*/ 2153651 h 2153651"/>
              <a:gd name="connsiteX51" fmla="*/ 3843474 w 5817995"/>
              <a:gd name="connsiteY51" fmla="*/ 2027473 h 2153651"/>
              <a:gd name="connsiteX52" fmla="*/ 3838319 w 5817995"/>
              <a:gd name="connsiteY52" fmla="*/ 2021225 h 2153651"/>
              <a:gd name="connsiteX53" fmla="*/ 3833164 w 5817995"/>
              <a:gd name="connsiteY53" fmla="*/ 2027473 h 2153651"/>
              <a:gd name="connsiteX54" fmla="*/ 3528544 w 5817995"/>
              <a:gd name="connsiteY54" fmla="*/ 2153651 h 2153651"/>
              <a:gd name="connsiteX55" fmla="*/ 3223924 w 5817995"/>
              <a:gd name="connsiteY55" fmla="*/ 2027473 h 2153651"/>
              <a:gd name="connsiteX56" fmla="*/ 3218770 w 5817995"/>
              <a:gd name="connsiteY56" fmla="*/ 2021226 h 2153651"/>
              <a:gd name="connsiteX57" fmla="*/ 3213615 w 5817995"/>
              <a:gd name="connsiteY57" fmla="*/ 2027473 h 2153651"/>
              <a:gd name="connsiteX58" fmla="*/ 2908995 w 5817995"/>
              <a:gd name="connsiteY58" fmla="*/ 2153651 h 2153651"/>
              <a:gd name="connsiteX59" fmla="*/ 2604375 w 5817995"/>
              <a:gd name="connsiteY59" fmla="*/ 2027473 h 2153651"/>
              <a:gd name="connsiteX60" fmla="*/ 2599221 w 5817995"/>
              <a:gd name="connsiteY60" fmla="*/ 2021225 h 2153651"/>
              <a:gd name="connsiteX61" fmla="*/ 2594065 w 5817995"/>
              <a:gd name="connsiteY61" fmla="*/ 2027473 h 2153651"/>
              <a:gd name="connsiteX62" fmla="*/ 2289445 w 5817995"/>
              <a:gd name="connsiteY62" fmla="*/ 2153651 h 2153651"/>
              <a:gd name="connsiteX63" fmla="*/ 1984825 w 5817995"/>
              <a:gd name="connsiteY63" fmla="*/ 2027473 h 2153651"/>
              <a:gd name="connsiteX64" fmla="*/ 1979671 w 5817995"/>
              <a:gd name="connsiteY64" fmla="*/ 2021226 h 2153651"/>
              <a:gd name="connsiteX65" fmla="*/ 1974516 w 5817995"/>
              <a:gd name="connsiteY65" fmla="*/ 2027473 h 2153651"/>
              <a:gd name="connsiteX66" fmla="*/ 1669896 w 5817995"/>
              <a:gd name="connsiteY66" fmla="*/ 2153651 h 2153651"/>
              <a:gd name="connsiteX67" fmla="*/ 1365276 w 5817995"/>
              <a:gd name="connsiteY67" fmla="*/ 2027473 h 2153651"/>
              <a:gd name="connsiteX68" fmla="*/ 1360121 w 5817995"/>
              <a:gd name="connsiteY68" fmla="*/ 2021225 h 2153651"/>
              <a:gd name="connsiteX69" fmla="*/ 1354966 w 5817995"/>
              <a:gd name="connsiteY69" fmla="*/ 2027473 h 2153651"/>
              <a:gd name="connsiteX70" fmla="*/ 1050347 w 5817995"/>
              <a:gd name="connsiteY70" fmla="*/ 2153651 h 2153651"/>
              <a:gd name="connsiteX71" fmla="*/ 745727 w 5817995"/>
              <a:gd name="connsiteY71" fmla="*/ 2027473 h 2153651"/>
              <a:gd name="connsiteX72" fmla="*/ 740573 w 5817995"/>
              <a:gd name="connsiteY72" fmla="*/ 2021226 h 2153651"/>
              <a:gd name="connsiteX73" fmla="*/ 735419 w 5817995"/>
              <a:gd name="connsiteY73" fmla="*/ 2027473 h 2153651"/>
              <a:gd name="connsiteX74" fmla="*/ 430798 w 5817995"/>
              <a:gd name="connsiteY74" fmla="*/ 2153651 h 2153651"/>
              <a:gd name="connsiteX75" fmla="*/ 0 w 5817995"/>
              <a:gd name="connsiteY75" fmla="*/ 1722852 h 2153651"/>
              <a:gd name="connsiteX76" fmla="*/ 126178 w 5817995"/>
              <a:gd name="connsiteY76" fmla="*/ 1418231 h 2153651"/>
              <a:gd name="connsiteX77" fmla="*/ 148470 w 5817995"/>
              <a:gd name="connsiteY77" fmla="*/ 1399839 h 2153651"/>
              <a:gd name="connsiteX78" fmla="*/ 126178 w 5817995"/>
              <a:gd name="connsiteY78" fmla="*/ 1381446 h 2153651"/>
              <a:gd name="connsiteX79" fmla="*/ 0 w 5817995"/>
              <a:gd name="connsiteY79" fmla="*/ 1076825 h 2153651"/>
              <a:gd name="connsiteX80" fmla="*/ 126178 w 5817995"/>
              <a:gd name="connsiteY80" fmla="*/ 772204 h 2153651"/>
              <a:gd name="connsiteX81" fmla="*/ 148470 w 5817995"/>
              <a:gd name="connsiteY81" fmla="*/ 753812 h 2153651"/>
              <a:gd name="connsiteX82" fmla="*/ 126178 w 5817995"/>
              <a:gd name="connsiteY82" fmla="*/ 735420 h 2153651"/>
              <a:gd name="connsiteX83" fmla="*/ 0 w 5817995"/>
              <a:gd name="connsiteY83" fmla="*/ 430799 h 2153651"/>
              <a:gd name="connsiteX84" fmla="*/ 430798 w 5817995"/>
              <a:gd name="connsiteY84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817995" h="2153651">
                <a:moveTo>
                  <a:pt x="430798" y="0"/>
                </a:moveTo>
                <a:cubicBezTo>
                  <a:pt x="549760" y="0"/>
                  <a:pt x="657459" y="48219"/>
                  <a:pt x="735418" y="126178"/>
                </a:cubicBezTo>
                <a:lnTo>
                  <a:pt x="740573" y="132426"/>
                </a:lnTo>
                <a:lnTo>
                  <a:pt x="745728" y="126178"/>
                </a:lnTo>
                <a:cubicBezTo>
                  <a:pt x="823687" y="48219"/>
                  <a:pt x="931387" y="0"/>
                  <a:pt x="1050349" y="0"/>
                </a:cubicBezTo>
                <a:cubicBezTo>
                  <a:pt x="1169309" y="0"/>
                  <a:pt x="1277008" y="48219"/>
                  <a:pt x="1354967" y="126178"/>
                </a:cubicBezTo>
                <a:lnTo>
                  <a:pt x="1360123" y="132426"/>
                </a:lnTo>
                <a:lnTo>
                  <a:pt x="1365278" y="126178"/>
                </a:lnTo>
                <a:cubicBezTo>
                  <a:pt x="1443237" y="48219"/>
                  <a:pt x="1550937" y="0"/>
                  <a:pt x="1669898" y="0"/>
                </a:cubicBezTo>
                <a:cubicBezTo>
                  <a:pt x="1788860" y="0"/>
                  <a:pt x="1896559" y="48219"/>
                  <a:pt x="1974518" y="126178"/>
                </a:cubicBezTo>
                <a:lnTo>
                  <a:pt x="1979674" y="132426"/>
                </a:lnTo>
                <a:lnTo>
                  <a:pt x="1984828" y="126178"/>
                </a:lnTo>
                <a:cubicBezTo>
                  <a:pt x="2062787" y="48219"/>
                  <a:pt x="2170487" y="0"/>
                  <a:pt x="2289448" y="0"/>
                </a:cubicBezTo>
                <a:cubicBezTo>
                  <a:pt x="2408410" y="0"/>
                  <a:pt x="2516109" y="48219"/>
                  <a:pt x="2594069" y="126178"/>
                </a:cubicBezTo>
                <a:lnTo>
                  <a:pt x="2599224" y="132426"/>
                </a:lnTo>
                <a:lnTo>
                  <a:pt x="2604379" y="126178"/>
                </a:lnTo>
                <a:cubicBezTo>
                  <a:pt x="2682338" y="48219"/>
                  <a:pt x="2790038" y="0"/>
                  <a:pt x="2908999" y="0"/>
                </a:cubicBezTo>
                <a:cubicBezTo>
                  <a:pt x="3027961" y="0"/>
                  <a:pt x="3135660" y="48219"/>
                  <a:pt x="3213619" y="126178"/>
                </a:cubicBezTo>
                <a:lnTo>
                  <a:pt x="3218774" y="132426"/>
                </a:lnTo>
                <a:lnTo>
                  <a:pt x="3223929" y="126178"/>
                </a:lnTo>
                <a:cubicBezTo>
                  <a:pt x="3301888" y="48219"/>
                  <a:pt x="3409588" y="0"/>
                  <a:pt x="3528549" y="0"/>
                </a:cubicBezTo>
                <a:cubicBezTo>
                  <a:pt x="3647511" y="0"/>
                  <a:pt x="3755210" y="48219"/>
                  <a:pt x="3833169" y="126178"/>
                </a:cubicBezTo>
                <a:lnTo>
                  <a:pt x="3838324" y="132426"/>
                </a:lnTo>
                <a:lnTo>
                  <a:pt x="3843479" y="126178"/>
                </a:lnTo>
                <a:cubicBezTo>
                  <a:pt x="3921438" y="48219"/>
                  <a:pt x="4029138" y="0"/>
                  <a:pt x="4148099" y="0"/>
                </a:cubicBezTo>
                <a:cubicBezTo>
                  <a:pt x="4267061" y="0"/>
                  <a:pt x="4374760" y="48219"/>
                  <a:pt x="4452719" y="126178"/>
                </a:cubicBezTo>
                <a:lnTo>
                  <a:pt x="4457874" y="132425"/>
                </a:lnTo>
                <a:lnTo>
                  <a:pt x="4463028" y="126178"/>
                </a:lnTo>
                <a:cubicBezTo>
                  <a:pt x="4540987" y="48219"/>
                  <a:pt x="4648687" y="0"/>
                  <a:pt x="4767648" y="0"/>
                </a:cubicBezTo>
                <a:cubicBezTo>
                  <a:pt x="4871740" y="0"/>
                  <a:pt x="4967208" y="36918"/>
                  <a:pt x="5041676" y="98374"/>
                </a:cubicBezTo>
                <a:lnTo>
                  <a:pt x="5077033" y="132897"/>
                </a:lnTo>
                <a:lnTo>
                  <a:pt x="5082577" y="126178"/>
                </a:lnTo>
                <a:cubicBezTo>
                  <a:pt x="5160536" y="48219"/>
                  <a:pt x="5268236" y="0"/>
                  <a:pt x="5387197" y="0"/>
                </a:cubicBezTo>
                <a:cubicBezTo>
                  <a:pt x="5625120" y="0"/>
                  <a:pt x="5817995" y="192875"/>
                  <a:pt x="5817995" y="430799"/>
                </a:cubicBezTo>
                <a:cubicBezTo>
                  <a:pt x="5817995" y="549761"/>
                  <a:pt x="5769776" y="657461"/>
                  <a:pt x="5691817" y="735420"/>
                </a:cubicBezTo>
                <a:lnTo>
                  <a:pt x="5669526" y="753812"/>
                </a:lnTo>
                <a:lnTo>
                  <a:pt x="5691817" y="772204"/>
                </a:lnTo>
                <a:cubicBezTo>
                  <a:pt x="5769776" y="850163"/>
                  <a:pt x="5817995" y="957863"/>
                  <a:pt x="5817995" y="1076825"/>
                </a:cubicBezTo>
                <a:cubicBezTo>
                  <a:pt x="5817995" y="1195787"/>
                  <a:pt x="5769776" y="1303487"/>
                  <a:pt x="5691817" y="1381446"/>
                </a:cubicBezTo>
                <a:lnTo>
                  <a:pt x="5669526" y="1399839"/>
                </a:lnTo>
                <a:lnTo>
                  <a:pt x="5691817" y="1418231"/>
                </a:lnTo>
                <a:cubicBezTo>
                  <a:pt x="5769776" y="1496190"/>
                  <a:pt x="5817995" y="1603890"/>
                  <a:pt x="5817995" y="1722852"/>
                </a:cubicBezTo>
                <a:cubicBezTo>
                  <a:pt x="5817995" y="1960776"/>
                  <a:pt x="5625120" y="2153651"/>
                  <a:pt x="5387197" y="2153651"/>
                </a:cubicBezTo>
                <a:cubicBezTo>
                  <a:pt x="5268236" y="2153651"/>
                  <a:pt x="5160536" y="2105432"/>
                  <a:pt x="5082577" y="2027473"/>
                </a:cubicBezTo>
                <a:lnTo>
                  <a:pt x="5077420" y="2021223"/>
                </a:lnTo>
                <a:lnTo>
                  <a:pt x="5072263" y="2027473"/>
                </a:lnTo>
                <a:cubicBezTo>
                  <a:pt x="4994304" y="2105432"/>
                  <a:pt x="4886605" y="2153651"/>
                  <a:pt x="4767643" y="2153651"/>
                </a:cubicBezTo>
                <a:cubicBezTo>
                  <a:pt x="4648682" y="2153651"/>
                  <a:pt x="4540982" y="2105432"/>
                  <a:pt x="4463023" y="2027473"/>
                </a:cubicBezTo>
                <a:lnTo>
                  <a:pt x="4457869" y="2021226"/>
                </a:lnTo>
                <a:lnTo>
                  <a:pt x="4452714" y="2027473"/>
                </a:lnTo>
                <a:cubicBezTo>
                  <a:pt x="4374755" y="2105432"/>
                  <a:pt x="4267056" y="2153651"/>
                  <a:pt x="4148094" y="2153651"/>
                </a:cubicBezTo>
                <a:cubicBezTo>
                  <a:pt x="4029133" y="2153651"/>
                  <a:pt x="3921433" y="2105432"/>
                  <a:pt x="3843474" y="2027473"/>
                </a:cubicBezTo>
                <a:lnTo>
                  <a:pt x="3838319" y="2021225"/>
                </a:lnTo>
                <a:lnTo>
                  <a:pt x="3833164" y="2027473"/>
                </a:lnTo>
                <a:cubicBezTo>
                  <a:pt x="3755205" y="2105432"/>
                  <a:pt x="3647506" y="2153651"/>
                  <a:pt x="3528544" y="2153651"/>
                </a:cubicBezTo>
                <a:cubicBezTo>
                  <a:pt x="3409583" y="2153651"/>
                  <a:pt x="3301883" y="2105432"/>
                  <a:pt x="3223924" y="2027473"/>
                </a:cubicBezTo>
                <a:lnTo>
                  <a:pt x="3218770" y="2021226"/>
                </a:lnTo>
                <a:lnTo>
                  <a:pt x="3213615" y="2027473"/>
                </a:lnTo>
                <a:cubicBezTo>
                  <a:pt x="3135656" y="2105432"/>
                  <a:pt x="3027957" y="2153651"/>
                  <a:pt x="2908995" y="2153651"/>
                </a:cubicBezTo>
                <a:cubicBezTo>
                  <a:pt x="2790034" y="2153651"/>
                  <a:pt x="2682334" y="2105432"/>
                  <a:pt x="2604375" y="2027473"/>
                </a:cubicBezTo>
                <a:lnTo>
                  <a:pt x="2599221" y="2021225"/>
                </a:lnTo>
                <a:lnTo>
                  <a:pt x="2594065" y="2027473"/>
                </a:lnTo>
                <a:cubicBezTo>
                  <a:pt x="2516106" y="2105432"/>
                  <a:pt x="2408407" y="2153651"/>
                  <a:pt x="2289445" y="2153651"/>
                </a:cubicBezTo>
                <a:cubicBezTo>
                  <a:pt x="2170484" y="2153651"/>
                  <a:pt x="2062784" y="2105432"/>
                  <a:pt x="1984825" y="2027473"/>
                </a:cubicBezTo>
                <a:lnTo>
                  <a:pt x="1979671" y="2021226"/>
                </a:lnTo>
                <a:lnTo>
                  <a:pt x="1974516" y="2027473"/>
                </a:lnTo>
                <a:cubicBezTo>
                  <a:pt x="1896557" y="2105432"/>
                  <a:pt x="1788858" y="2153651"/>
                  <a:pt x="1669896" y="2153651"/>
                </a:cubicBezTo>
                <a:cubicBezTo>
                  <a:pt x="1550935" y="2153651"/>
                  <a:pt x="1443235" y="2105432"/>
                  <a:pt x="1365276" y="2027473"/>
                </a:cubicBezTo>
                <a:lnTo>
                  <a:pt x="1360121" y="2021225"/>
                </a:lnTo>
                <a:lnTo>
                  <a:pt x="1354966" y="2027473"/>
                </a:lnTo>
                <a:cubicBezTo>
                  <a:pt x="1277007" y="2105432"/>
                  <a:pt x="1169308" y="2153651"/>
                  <a:pt x="1050347" y="2153651"/>
                </a:cubicBezTo>
                <a:cubicBezTo>
                  <a:pt x="931386" y="2153651"/>
                  <a:pt x="823686" y="2105432"/>
                  <a:pt x="745727" y="2027473"/>
                </a:cubicBezTo>
                <a:lnTo>
                  <a:pt x="740573" y="2021226"/>
                </a:lnTo>
                <a:lnTo>
                  <a:pt x="735419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70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>
              <a:alpha val="67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860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3F27F36-A653-BA39-8D53-004260FD561F}"/>
              </a:ext>
            </a:extLst>
          </p:cNvPr>
          <p:cNvSpPr txBox="1"/>
          <p:nvPr/>
        </p:nvSpPr>
        <p:spPr>
          <a:xfrm>
            <a:off x="1323975" y="1954299"/>
            <a:ext cx="10525125" cy="39035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Trình bày được một số việc cần làm hoặc cần tránh để giữ gìn bảo vệ các cơ quan tiêu hóa.</a:t>
            </a:r>
          </a:p>
          <a:p>
            <a:pPr lvl="0" algn="just">
              <a:lnSpc>
                <a:spcPct val="150000"/>
              </a:lnSpc>
            </a:pPr>
            <a:r>
              <a:rPr lang="vi-VN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Kể được tên một số thức ăn, đồ uống và hoạt động có hại đối với các  cơ quan tiêu hóa và cách phòng tránh,</a:t>
            </a:r>
          </a:p>
          <a:p>
            <a:pPr lvl="0" algn="just">
              <a:lnSpc>
                <a:spcPct val="150000"/>
              </a:lnSpc>
            </a:pPr>
            <a:r>
              <a:rPr lang="vi-VN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Xây dựng và thực hiện được thời gian biểu phù hợp để có được thói quen học tập, vui chơi, ăn uống, nghỉ ngơi điều độ và ngủ đủ giấc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A9E0E19-8252-1DA4-28B2-67B2AA7466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1450" y="2115928"/>
            <a:ext cx="742107" cy="72713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F3261C7-F4AB-4200-3C84-2881AAE8FF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0499" y="3439381"/>
            <a:ext cx="742107" cy="72713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3FAA807-FDE5-F3D4-1AAD-04D94D608B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4298" y="4821305"/>
            <a:ext cx="742107" cy="72713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D4B1A77-A1D1-4583-8CE2-DB77DBE53C9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2134" y="315013"/>
            <a:ext cx="10833531" cy="1713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05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2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5BEBFE7-BE72-4E12-B99C-E2FA8A19F4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7C8D7B13-A9F9-4E70-84E3-1AE9E81293A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15" r="87139" b="10584"/>
          <a:stretch>
            <a:fillRect/>
          </a:stretch>
        </p:blipFill>
        <p:spPr>
          <a:xfrm>
            <a:off x="24048" y="5086350"/>
            <a:ext cx="578086" cy="685800"/>
          </a:xfrm>
          <a:custGeom>
            <a:avLst/>
            <a:gdLst>
              <a:gd name="connsiteX0" fmla="*/ 0 w 578086"/>
              <a:gd name="connsiteY0" fmla="*/ 0 h 685800"/>
              <a:gd name="connsiteX1" fmla="*/ 578086 w 578086"/>
              <a:gd name="connsiteY1" fmla="*/ 0 h 685800"/>
              <a:gd name="connsiteX2" fmla="*/ 578086 w 578086"/>
              <a:gd name="connsiteY2" fmla="*/ 685800 h 685800"/>
              <a:gd name="connsiteX3" fmla="*/ 0 w 578086"/>
              <a:gd name="connsiteY3" fmla="*/ 685800 h 685800"/>
              <a:gd name="connsiteX4" fmla="*/ 0 w 578086"/>
              <a:gd name="connsiteY4" fmla="*/ 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8086" h="685800">
                <a:moveTo>
                  <a:pt x="0" y="0"/>
                </a:moveTo>
                <a:lnTo>
                  <a:pt x="578086" y="0"/>
                </a:lnTo>
                <a:lnTo>
                  <a:pt x="578086" y="685800"/>
                </a:lnTo>
                <a:lnTo>
                  <a:pt x="0" y="6858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F09224AF-4C76-45E0-809B-54C17E7CC0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12" t="86481" r="3705"/>
          <a:stretch>
            <a:fillRect/>
          </a:stretch>
        </p:blipFill>
        <p:spPr>
          <a:xfrm>
            <a:off x="10374354" y="2928943"/>
            <a:ext cx="1374691" cy="827757"/>
          </a:xfrm>
          <a:custGeom>
            <a:avLst/>
            <a:gdLst>
              <a:gd name="connsiteX0" fmla="*/ 0 w 1374691"/>
              <a:gd name="connsiteY0" fmla="*/ 0 h 827757"/>
              <a:gd name="connsiteX1" fmla="*/ 1374691 w 1374691"/>
              <a:gd name="connsiteY1" fmla="*/ 0 h 827757"/>
              <a:gd name="connsiteX2" fmla="*/ 1374691 w 1374691"/>
              <a:gd name="connsiteY2" fmla="*/ 827757 h 827757"/>
              <a:gd name="connsiteX3" fmla="*/ 0 w 1374691"/>
              <a:gd name="connsiteY3" fmla="*/ 827757 h 827757"/>
              <a:gd name="connsiteX4" fmla="*/ 0 w 1374691"/>
              <a:gd name="connsiteY4" fmla="*/ 0 h 827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4691" h="827757">
                <a:moveTo>
                  <a:pt x="0" y="0"/>
                </a:moveTo>
                <a:lnTo>
                  <a:pt x="1374691" y="0"/>
                </a:lnTo>
                <a:lnTo>
                  <a:pt x="1374691" y="827757"/>
                </a:lnTo>
                <a:lnTo>
                  <a:pt x="0" y="82775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04E23961-BC25-4CED-AEF5-443C5149BCF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048" y="297180"/>
            <a:ext cx="4494993" cy="6123047"/>
          </a:xfrm>
          <a:custGeom>
            <a:avLst/>
            <a:gdLst>
              <a:gd name="connsiteX0" fmla="*/ 0 w 4494993"/>
              <a:gd name="connsiteY0" fmla="*/ 0 h 6123047"/>
              <a:gd name="connsiteX1" fmla="*/ 4494993 w 4494993"/>
              <a:gd name="connsiteY1" fmla="*/ 0 h 6123047"/>
              <a:gd name="connsiteX2" fmla="*/ 4494993 w 4494993"/>
              <a:gd name="connsiteY2" fmla="*/ 6123047 h 6123047"/>
              <a:gd name="connsiteX3" fmla="*/ 4328456 w 4494993"/>
              <a:gd name="connsiteY3" fmla="*/ 6123047 h 6123047"/>
              <a:gd name="connsiteX4" fmla="*/ 4328456 w 4494993"/>
              <a:gd name="connsiteY4" fmla="*/ 5295290 h 6123047"/>
              <a:gd name="connsiteX5" fmla="*/ 2953765 w 4494993"/>
              <a:gd name="connsiteY5" fmla="*/ 5295290 h 6123047"/>
              <a:gd name="connsiteX6" fmla="*/ 2953765 w 4494993"/>
              <a:gd name="connsiteY6" fmla="*/ 6123047 h 6123047"/>
              <a:gd name="connsiteX7" fmla="*/ 0 w 4494993"/>
              <a:gd name="connsiteY7" fmla="*/ 6123047 h 6123047"/>
              <a:gd name="connsiteX8" fmla="*/ 0 w 4494993"/>
              <a:gd name="connsiteY8" fmla="*/ 5474970 h 6123047"/>
              <a:gd name="connsiteX9" fmla="*/ 578086 w 4494993"/>
              <a:gd name="connsiteY9" fmla="*/ 5474970 h 6123047"/>
              <a:gd name="connsiteX10" fmla="*/ 578086 w 4494993"/>
              <a:gd name="connsiteY10" fmla="*/ 4789170 h 6123047"/>
              <a:gd name="connsiteX11" fmla="*/ 0 w 4494993"/>
              <a:gd name="connsiteY11" fmla="*/ 4789170 h 6123047"/>
              <a:gd name="connsiteX12" fmla="*/ 0 w 4494993"/>
              <a:gd name="connsiteY12" fmla="*/ 0 h 6123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494993" h="6123047">
                <a:moveTo>
                  <a:pt x="0" y="0"/>
                </a:moveTo>
                <a:lnTo>
                  <a:pt x="4494993" y="0"/>
                </a:lnTo>
                <a:lnTo>
                  <a:pt x="4494993" y="6123047"/>
                </a:lnTo>
                <a:lnTo>
                  <a:pt x="4328456" y="6123047"/>
                </a:lnTo>
                <a:lnTo>
                  <a:pt x="4328456" y="5295290"/>
                </a:lnTo>
                <a:lnTo>
                  <a:pt x="2953765" y="5295290"/>
                </a:lnTo>
                <a:lnTo>
                  <a:pt x="2953765" y="6123047"/>
                </a:lnTo>
                <a:lnTo>
                  <a:pt x="0" y="6123047"/>
                </a:lnTo>
                <a:lnTo>
                  <a:pt x="0" y="5474970"/>
                </a:lnTo>
                <a:lnTo>
                  <a:pt x="578086" y="5474970"/>
                </a:lnTo>
                <a:lnTo>
                  <a:pt x="578086" y="4789170"/>
                </a:lnTo>
                <a:lnTo>
                  <a:pt x="0" y="478917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915D9C42-B4B5-41E3-9EEA-BF76421AF7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855" y="509509"/>
            <a:ext cx="4910533" cy="6858000"/>
          </a:xfrm>
          <a:prstGeom prst="rect">
            <a:avLst/>
          </a:prstGeom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id="{DE7960CA-D404-4D26-AC84-430A240A551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0624" y="212329"/>
            <a:ext cx="4910533" cy="6858000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66F15F98-A290-48AC-AAC4-7C389C6ED88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2693" y="8953"/>
            <a:ext cx="4910533" cy="68580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F668629F-4487-4C56-BFC2-8B244D5EEBE8}"/>
              </a:ext>
            </a:extLst>
          </p:cNvPr>
          <p:cNvGrpSpPr/>
          <p:nvPr/>
        </p:nvGrpSpPr>
        <p:grpSpPr>
          <a:xfrm>
            <a:off x="0" y="5207000"/>
            <a:ext cx="12192000" cy="1650999"/>
            <a:chOff x="0" y="5207000"/>
            <a:chExt cx="12192000" cy="1650999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3574D0E8-C551-4CE9-A949-DC99B02447A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1400" y="5310502"/>
              <a:ext cx="2260600" cy="1547497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3D6A2B4-CC48-45D9-B0FD-3F86D1405BE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207000"/>
              <a:ext cx="2679319" cy="1650999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4CA6FA32-A4AA-4B98-94AC-85288874CB0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176806" y="5490093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736980FB-BB26-4D80-9DFC-F3C35DC156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>
              <a:off x="3665159" y="5663129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B2622C4-CC7F-4319-971C-1093267D5B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8600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C06941B8-22E4-4FED-9DE7-7262931CBC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3689" y="5952293"/>
              <a:ext cx="3267329" cy="905706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BF9AEC9E-1D90-4AFC-8BB6-11EE124FB7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4" name="19795243">
            <a:hlinkClick r:id="" action="ppaction://media"/>
            <a:extLst>
              <a:ext uri="{FF2B5EF4-FFF2-40B4-BE49-F238E27FC236}">
                <a16:creationId xmlns:a16="http://schemas.microsoft.com/office/drawing/2014/main" id="{E0767DB5-1A3E-438D-A209-0CC8F67D4B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626218" y="-1226342"/>
            <a:ext cx="609600" cy="609600"/>
          </a:xfrm>
          <a:prstGeom prst="rect">
            <a:avLst/>
          </a:prstGeom>
        </p:spPr>
      </p:pic>
      <p:sp>
        <p:nvSpPr>
          <p:cNvPr id="34" name="任意多边形: 形状 59">
            <a:extLst>
              <a:ext uri="{FF2B5EF4-FFF2-40B4-BE49-F238E27FC236}">
                <a16:creationId xmlns:a16="http://schemas.microsoft.com/office/drawing/2014/main" id="{178BF963-E750-0A01-9359-3640B6BC35D8}"/>
              </a:ext>
            </a:extLst>
          </p:cNvPr>
          <p:cNvSpPr/>
          <p:nvPr/>
        </p:nvSpPr>
        <p:spPr>
          <a:xfrm>
            <a:off x="2034429" y="239440"/>
            <a:ext cx="8069955" cy="4148804"/>
          </a:xfrm>
          <a:custGeom>
            <a:avLst/>
            <a:gdLst>
              <a:gd name="connsiteX0" fmla="*/ 5337454 w 6062639"/>
              <a:gd name="connsiteY0" fmla="*/ 1389890 h 2153651"/>
              <a:gd name="connsiteX1" fmla="*/ 5337454 w 6062639"/>
              <a:gd name="connsiteY1" fmla="*/ 1409787 h 2153651"/>
              <a:gd name="connsiteX2" fmla="*/ 5349512 w 6062639"/>
              <a:gd name="connsiteY2" fmla="*/ 1399839 h 2153651"/>
              <a:gd name="connsiteX3" fmla="*/ 5337454 w 6062639"/>
              <a:gd name="connsiteY3" fmla="*/ 743863 h 2153651"/>
              <a:gd name="connsiteX4" fmla="*/ 5337454 w 6062639"/>
              <a:gd name="connsiteY4" fmla="*/ 763760 h 2153651"/>
              <a:gd name="connsiteX5" fmla="*/ 5349512 w 6062639"/>
              <a:gd name="connsiteY5" fmla="*/ 753812 h 2153651"/>
              <a:gd name="connsiteX6" fmla="*/ 430798 w 6062639"/>
              <a:gd name="connsiteY6" fmla="*/ 0 h 2153651"/>
              <a:gd name="connsiteX7" fmla="*/ 735418 w 6062639"/>
              <a:gd name="connsiteY7" fmla="*/ 126179 h 2153651"/>
              <a:gd name="connsiteX8" fmla="*/ 755863 w 6062639"/>
              <a:gd name="connsiteY8" fmla="*/ 150958 h 2153651"/>
              <a:gd name="connsiteX9" fmla="*/ 776308 w 6062639"/>
              <a:gd name="connsiteY9" fmla="*/ 126178 h 2153651"/>
              <a:gd name="connsiteX10" fmla="*/ 1080928 w 6062639"/>
              <a:gd name="connsiteY10" fmla="*/ 0 h 2153651"/>
              <a:gd name="connsiteX11" fmla="*/ 1385548 w 6062639"/>
              <a:gd name="connsiteY11" fmla="*/ 126179 h 2153651"/>
              <a:gd name="connsiteX12" fmla="*/ 1405993 w 6062639"/>
              <a:gd name="connsiteY12" fmla="*/ 150958 h 2153651"/>
              <a:gd name="connsiteX13" fmla="*/ 1426438 w 6062639"/>
              <a:gd name="connsiteY13" fmla="*/ 126178 h 2153651"/>
              <a:gd name="connsiteX14" fmla="*/ 1731058 w 6062639"/>
              <a:gd name="connsiteY14" fmla="*/ 0 h 2153651"/>
              <a:gd name="connsiteX15" fmla="*/ 2035678 w 6062639"/>
              <a:gd name="connsiteY15" fmla="*/ 126179 h 2153651"/>
              <a:gd name="connsiteX16" fmla="*/ 2056123 w 6062639"/>
              <a:gd name="connsiteY16" fmla="*/ 150958 h 2153651"/>
              <a:gd name="connsiteX17" fmla="*/ 2076568 w 6062639"/>
              <a:gd name="connsiteY17" fmla="*/ 126178 h 2153651"/>
              <a:gd name="connsiteX18" fmla="*/ 2381188 w 6062639"/>
              <a:gd name="connsiteY18" fmla="*/ 0 h 2153651"/>
              <a:gd name="connsiteX19" fmla="*/ 2685808 w 6062639"/>
              <a:gd name="connsiteY19" fmla="*/ 126179 h 2153651"/>
              <a:gd name="connsiteX20" fmla="*/ 2706253 w 6062639"/>
              <a:gd name="connsiteY20" fmla="*/ 150958 h 2153651"/>
              <a:gd name="connsiteX21" fmla="*/ 2726698 w 6062639"/>
              <a:gd name="connsiteY21" fmla="*/ 126178 h 2153651"/>
              <a:gd name="connsiteX22" fmla="*/ 3031318 w 6062639"/>
              <a:gd name="connsiteY22" fmla="*/ 0 h 2153651"/>
              <a:gd name="connsiteX23" fmla="*/ 3335938 w 6062639"/>
              <a:gd name="connsiteY23" fmla="*/ 126179 h 2153651"/>
              <a:gd name="connsiteX24" fmla="*/ 3356383 w 6062639"/>
              <a:gd name="connsiteY24" fmla="*/ 150958 h 2153651"/>
              <a:gd name="connsiteX25" fmla="*/ 3376828 w 6062639"/>
              <a:gd name="connsiteY25" fmla="*/ 126178 h 2153651"/>
              <a:gd name="connsiteX26" fmla="*/ 3681448 w 6062639"/>
              <a:gd name="connsiteY26" fmla="*/ 0 h 2153651"/>
              <a:gd name="connsiteX27" fmla="*/ 3986068 w 6062639"/>
              <a:gd name="connsiteY27" fmla="*/ 126179 h 2153651"/>
              <a:gd name="connsiteX28" fmla="*/ 4006513 w 6062639"/>
              <a:gd name="connsiteY28" fmla="*/ 150958 h 2153651"/>
              <a:gd name="connsiteX29" fmla="*/ 4026958 w 6062639"/>
              <a:gd name="connsiteY29" fmla="*/ 126178 h 2153651"/>
              <a:gd name="connsiteX30" fmla="*/ 4331578 w 6062639"/>
              <a:gd name="connsiteY30" fmla="*/ 0 h 2153651"/>
              <a:gd name="connsiteX31" fmla="*/ 4636198 w 6062639"/>
              <a:gd name="connsiteY31" fmla="*/ 126179 h 2153651"/>
              <a:gd name="connsiteX32" fmla="*/ 4656643 w 6062639"/>
              <a:gd name="connsiteY32" fmla="*/ 150958 h 2153651"/>
              <a:gd name="connsiteX33" fmla="*/ 4677088 w 6062639"/>
              <a:gd name="connsiteY33" fmla="*/ 126178 h 2153651"/>
              <a:gd name="connsiteX34" fmla="*/ 4981708 w 6062639"/>
              <a:gd name="connsiteY34" fmla="*/ 0 h 2153651"/>
              <a:gd name="connsiteX35" fmla="*/ 5286328 w 6062639"/>
              <a:gd name="connsiteY35" fmla="*/ 126179 h 2153651"/>
              <a:gd name="connsiteX36" fmla="*/ 5306774 w 6062639"/>
              <a:gd name="connsiteY36" fmla="*/ 150959 h 2153651"/>
              <a:gd name="connsiteX37" fmla="*/ 5327221 w 6062639"/>
              <a:gd name="connsiteY37" fmla="*/ 126178 h 2153651"/>
              <a:gd name="connsiteX38" fmla="*/ 5631841 w 6062639"/>
              <a:gd name="connsiteY38" fmla="*/ 0 h 2153651"/>
              <a:gd name="connsiteX39" fmla="*/ 6062639 w 6062639"/>
              <a:gd name="connsiteY39" fmla="*/ 430799 h 2153651"/>
              <a:gd name="connsiteX40" fmla="*/ 5936461 w 6062639"/>
              <a:gd name="connsiteY40" fmla="*/ 735420 h 2153651"/>
              <a:gd name="connsiteX41" fmla="*/ 5914169 w 6062639"/>
              <a:gd name="connsiteY41" fmla="*/ 753812 h 2153651"/>
              <a:gd name="connsiteX42" fmla="*/ 5936460 w 6062639"/>
              <a:gd name="connsiteY42" fmla="*/ 772204 h 2153651"/>
              <a:gd name="connsiteX43" fmla="*/ 6062638 w 6062639"/>
              <a:gd name="connsiteY43" fmla="*/ 1076825 h 2153651"/>
              <a:gd name="connsiteX44" fmla="*/ 5936460 w 6062639"/>
              <a:gd name="connsiteY44" fmla="*/ 1381446 h 2153651"/>
              <a:gd name="connsiteX45" fmla="*/ 5914168 w 6062639"/>
              <a:gd name="connsiteY45" fmla="*/ 1399839 h 2153651"/>
              <a:gd name="connsiteX46" fmla="*/ 5936460 w 6062639"/>
              <a:gd name="connsiteY46" fmla="*/ 1418231 h 2153651"/>
              <a:gd name="connsiteX47" fmla="*/ 6062638 w 6062639"/>
              <a:gd name="connsiteY47" fmla="*/ 1722852 h 2153651"/>
              <a:gd name="connsiteX48" fmla="*/ 5631840 w 6062639"/>
              <a:gd name="connsiteY48" fmla="*/ 2153651 h 2153651"/>
              <a:gd name="connsiteX49" fmla="*/ 5327220 w 6062639"/>
              <a:gd name="connsiteY49" fmla="*/ 2027473 h 2153651"/>
              <a:gd name="connsiteX50" fmla="*/ 5306774 w 6062639"/>
              <a:gd name="connsiteY50" fmla="*/ 2002692 h 2153651"/>
              <a:gd name="connsiteX51" fmla="*/ 5286328 w 6062639"/>
              <a:gd name="connsiteY51" fmla="*/ 2027473 h 2153651"/>
              <a:gd name="connsiteX52" fmla="*/ 4981708 w 6062639"/>
              <a:gd name="connsiteY52" fmla="*/ 2153651 h 2153651"/>
              <a:gd name="connsiteX53" fmla="*/ 4677088 w 6062639"/>
              <a:gd name="connsiteY53" fmla="*/ 2027473 h 2153651"/>
              <a:gd name="connsiteX54" fmla="*/ 4656643 w 6062639"/>
              <a:gd name="connsiteY54" fmla="*/ 2002694 h 2153651"/>
              <a:gd name="connsiteX55" fmla="*/ 4636198 w 6062639"/>
              <a:gd name="connsiteY55" fmla="*/ 2027473 h 2153651"/>
              <a:gd name="connsiteX56" fmla="*/ 4331578 w 6062639"/>
              <a:gd name="connsiteY56" fmla="*/ 2153651 h 2153651"/>
              <a:gd name="connsiteX57" fmla="*/ 4026958 w 6062639"/>
              <a:gd name="connsiteY57" fmla="*/ 2027473 h 2153651"/>
              <a:gd name="connsiteX58" fmla="*/ 4006513 w 6062639"/>
              <a:gd name="connsiteY58" fmla="*/ 2002694 h 2153651"/>
              <a:gd name="connsiteX59" fmla="*/ 3986068 w 6062639"/>
              <a:gd name="connsiteY59" fmla="*/ 2027473 h 2153651"/>
              <a:gd name="connsiteX60" fmla="*/ 3681448 w 6062639"/>
              <a:gd name="connsiteY60" fmla="*/ 2153651 h 2153651"/>
              <a:gd name="connsiteX61" fmla="*/ 3376828 w 6062639"/>
              <a:gd name="connsiteY61" fmla="*/ 2027473 h 2153651"/>
              <a:gd name="connsiteX62" fmla="*/ 3356383 w 6062639"/>
              <a:gd name="connsiteY62" fmla="*/ 2002694 h 2153651"/>
              <a:gd name="connsiteX63" fmla="*/ 3335938 w 6062639"/>
              <a:gd name="connsiteY63" fmla="*/ 2027473 h 2153651"/>
              <a:gd name="connsiteX64" fmla="*/ 3031318 w 6062639"/>
              <a:gd name="connsiteY64" fmla="*/ 2153651 h 2153651"/>
              <a:gd name="connsiteX65" fmla="*/ 2726698 w 6062639"/>
              <a:gd name="connsiteY65" fmla="*/ 2027473 h 2153651"/>
              <a:gd name="connsiteX66" fmla="*/ 2706253 w 6062639"/>
              <a:gd name="connsiteY66" fmla="*/ 2002694 h 2153651"/>
              <a:gd name="connsiteX67" fmla="*/ 2685808 w 6062639"/>
              <a:gd name="connsiteY67" fmla="*/ 2027473 h 2153651"/>
              <a:gd name="connsiteX68" fmla="*/ 2381188 w 6062639"/>
              <a:gd name="connsiteY68" fmla="*/ 2153651 h 2153651"/>
              <a:gd name="connsiteX69" fmla="*/ 2076568 w 6062639"/>
              <a:gd name="connsiteY69" fmla="*/ 2027473 h 2153651"/>
              <a:gd name="connsiteX70" fmla="*/ 2056123 w 6062639"/>
              <a:gd name="connsiteY70" fmla="*/ 2002694 h 2153651"/>
              <a:gd name="connsiteX71" fmla="*/ 2035678 w 6062639"/>
              <a:gd name="connsiteY71" fmla="*/ 2027473 h 2153651"/>
              <a:gd name="connsiteX72" fmla="*/ 1731058 w 6062639"/>
              <a:gd name="connsiteY72" fmla="*/ 2153651 h 2153651"/>
              <a:gd name="connsiteX73" fmla="*/ 1426438 w 6062639"/>
              <a:gd name="connsiteY73" fmla="*/ 2027473 h 2153651"/>
              <a:gd name="connsiteX74" fmla="*/ 1405993 w 6062639"/>
              <a:gd name="connsiteY74" fmla="*/ 2002694 h 2153651"/>
              <a:gd name="connsiteX75" fmla="*/ 1385548 w 6062639"/>
              <a:gd name="connsiteY75" fmla="*/ 2027473 h 2153651"/>
              <a:gd name="connsiteX76" fmla="*/ 1080928 w 6062639"/>
              <a:gd name="connsiteY76" fmla="*/ 2153651 h 2153651"/>
              <a:gd name="connsiteX77" fmla="*/ 776308 w 6062639"/>
              <a:gd name="connsiteY77" fmla="*/ 2027473 h 2153651"/>
              <a:gd name="connsiteX78" fmla="*/ 755863 w 6062639"/>
              <a:gd name="connsiteY78" fmla="*/ 2002694 h 2153651"/>
              <a:gd name="connsiteX79" fmla="*/ 735418 w 6062639"/>
              <a:gd name="connsiteY79" fmla="*/ 2027473 h 2153651"/>
              <a:gd name="connsiteX80" fmla="*/ 430798 w 6062639"/>
              <a:gd name="connsiteY80" fmla="*/ 2153651 h 2153651"/>
              <a:gd name="connsiteX81" fmla="*/ 0 w 6062639"/>
              <a:gd name="connsiteY81" fmla="*/ 1722852 h 2153651"/>
              <a:gd name="connsiteX82" fmla="*/ 126178 w 6062639"/>
              <a:gd name="connsiteY82" fmla="*/ 1418231 h 2153651"/>
              <a:gd name="connsiteX83" fmla="*/ 148470 w 6062639"/>
              <a:gd name="connsiteY83" fmla="*/ 1399839 h 2153651"/>
              <a:gd name="connsiteX84" fmla="*/ 126178 w 6062639"/>
              <a:gd name="connsiteY84" fmla="*/ 1381446 h 2153651"/>
              <a:gd name="connsiteX85" fmla="*/ 0 w 6062639"/>
              <a:gd name="connsiteY85" fmla="*/ 1076825 h 2153651"/>
              <a:gd name="connsiteX86" fmla="*/ 126178 w 6062639"/>
              <a:gd name="connsiteY86" fmla="*/ 772204 h 2153651"/>
              <a:gd name="connsiteX87" fmla="*/ 148469 w 6062639"/>
              <a:gd name="connsiteY87" fmla="*/ 753812 h 2153651"/>
              <a:gd name="connsiteX88" fmla="*/ 126178 w 6062639"/>
              <a:gd name="connsiteY88" fmla="*/ 735420 h 2153651"/>
              <a:gd name="connsiteX89" fmla="*/ 0 w 6062639"/>
              <a:gd name="connsiteY89" fmla="*/ 430799 h 2153651"/>
              <a:gd name="connsiteX90" fmla="*/ 430798 w 6062639"/>
              <a:gd name="connsiteY90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6062639" h="2153651">
                <a:moveTo>
                  <a:pt x="5337454" y="1389890"/>
                </a:moveTo>
                <a:lnTo>
                  <a:pt x="5337454" y="1409787"/>
                </a:lnTo>
                <a:lnTo>
                  <a:pt x="5349512" y="1399839"/>
                </a:lnTo>
                <a:close/>
                <a:moveTo>
                  <a:pt x="5337454" y="743863"/>
                </a:moveTo>
                <a:lnTo>
                  <a:pt x="5337454" y="763760"/>
                </a:lnTo>
                <a:lnTo>
                  <a:pt x="5349512" y="753812"/>
                </a:lnTo>
                <a:close/>
                <a:moveTo>
                  <a:pt x="430798" y="0"/>
                </a:moveTo>
                <a:cubicBezTo>
                  <a:pt x="549760" y="0"/>
                  <a:pt x="657459" y="48219"/>
                  <a:pt x="735418" y="126179"/>
                </a:cubicBezTo>
                <a:lnTo>
                  <a:pt x="755863" y="150958"/>
                </a:lnTo>
                <a:lnTo>
                  <a:pt x="776308" y="126178"/>
                </a:lnTo>
                <a:cubicBezTo>
                  <a:pt x="854267" y="48219"/>
                  <a:pt x="961967" y="0"/>
                  <a:pt x="1080928" y="0"/>
                </a:cubicBezTo>
                <a:cubicBezTo>
                  <a:pt x="1199890" y="0"/>
                  <a:pt x="1307589" y="48219"/>
                  <a:pt x="1385548" y="126179"/>
                </a:cubicBezTo>
                <a:lnTo>
                  <a:pt x="1405993" y="150958"/>
                </a:lnTo>
                <a:lnTo>
                  <a:pt x="1426438" y="126178"/>
                </a:lnTo>
                <a:cubicBezTo>
                  <a:pt x="1504397" y="48219"/>
                  <a:pt x="1612097" y="0"/>
                  <a:pt x="1731058" y="0"/>
                </a:cubicBezTo>
                <a:cubicBezTo>
                  <a:pt x="1850020" y="0"/>
                  <a:pt x="1957719" y="48219"/>
                  <a:pt x="2035678" y="126179"/>
                </a:cubicBezTo>
                <a:lnTo>
                  <a:pt x="2056123" y="150958"/>
                </a:lnTo>
                <a:lnTo>
                  <a:pt x="2076568" y="126178"/>
                </a:lnTo>
                <a:cubicBezTo>
                  <a:pt x="2154527" y="48219"/>
                  <a:pt x="2262227" y="0"/>
                  <a:pt x="2381188" y="0"/>
                </a:cubicBezTo>
                <a:cubicBezTo>
                  <a:pt x="2500150" y="0"/>
                  <a:pt x="2607849" y="48219"/>
                  <a:pt x="2685808" y="126179"/>
                </a:cubicBezTo>
                <a:lnTo>
                  <a:pt x="2706253" y="150958"/>
                </a:lnTo>
                <a:lnTo>
                  <a:pt x="2726698" y="126178"/>
                </a:lnTo>
                <a:cubicBezTo>
                  <a:pt x="2804657" y="48219"/>
                  <a:pt x="2912357" y="0"/>
                  <a:pt x="3031318" y="0"/>
                </a:cubicBezTo>
                <a:cubicBezTo>
                  <a:pt x="3150280" y="0"/>
                  <a:pt x="3257979" y="48219"/>
                  <a:pt x="3335938" y="126179"/>
                </a:cubicBezTo>
                <a:lnTo>
                  <a:pt x="3356383" y="150958"/>
                </a:lnTo>
                <a:lnTo>
                  <a:pt x="3376828" y="126178"/>
                </a:lnTo>
                <a:cubicBezTo>
                  <a:pt x="3454787" y="48219"/>
                  <a:pt x="3562487" y="0"/>
                  <a:pt x="3681448" y="0"/>
                </a:cubicBezTo>
                <a:cubicBezTo>
                  <a:pt x="3800410" y="0"/>
                  <a:pt x="3908109" y="48219"/>
                  <a:pt x="3986068" y="126179"/>
                </a:cubicBezTo>
                <a:lnTo>
                  <a:pt x="4006513" y="150958"/>
                </a:lnTo>
                <a:lnTo>
                  <a:pt x="4026958" y="126178"/>
                </a:lnTo>
                <a:cubicBezTo>
                  <a:pt x="4104917" y="48219"/>
                  <a:pt x="4212616" y="0"/>
                  <a:pt x="4331578" y="0"/>
                </a:cubicBezTo>
                <a:cubicBezTo>
                  <a:pt x="4450539" y="0"/>
                  <a:pt x="4558239" y="48219"/>
                  <a:pt x="4636198" y="126179"/>
                </a:cubicBezTo>
                <a:lnTo>
                  <a:pt x="4656643" y="150958"/>
                </a:lnTo>
                <a:lnTo>
                  <a:pt x="4677088" y="126178"/>
                </a:lnTo>
                <a:cubicBezTo>
                  <a:pt x="4755047" y="48219"/>
                  <a:pt x="4862746" y="0"/>
                  <a:pt x="4981708" y="0"/>
                </a:cubicBezTo>
                <a:cubicBezTo>
                  <a:pt x="5100670" y="0"/>
                  <a:pt x="5208369" y="48219"/>
                  <a:pt x="5286328" y="126179"/>
                </a:cubicBezTo>
                <a:lnTo>
                  <a:pt x="5306774" y="150959"/>
                </a:lnTo>
                <a:lnTo>
                  <a:pt x="5327221" y="126178"/>
                </a:lnTo>
                <a:cubicBezTo>
                  <a:pt x="5405180" y="48219"/>
                  <a:pt x="5512879" y="0"/>
                  <a:pt x="5631841" y="0"/>
                </a:cubicBezTo>
                <a:cubicBezTo>
                  <a:pt x="5869764" y="0"/>
                  <a:pt x="6062639" y="192875"/>
                  <a:pt x="6062639" y="430799"/>
                </a:cubicBezTo>
                <a:cubicBezTo>
                  <a:pt x="6062639" y="549761"/>
                  <a:pt x="6014420" y="657461"/>
                  <a:pt x="5936461" y="735420"/>
                </a:cubicBezTo>
                <a:lnTo>
                  <a:pt x="5914169" y="753812"/>
                </a:lnTo>
                <a:lnTo>
                  <a:pt x="5936460" y="772204"/>
                </a:lnTo>
                <a:cubicBezTo>
                  <a:pt x="6014419" y="850163"/>
                  <a:pt x="6062638" y="957863"/>
                  <a:pt x="6062638" y="1076825"/>
                </a:cubicBezTo>
                <a:cubicBezTo>
                  <a:pt x="6062638" y="1195787"/>
                  <a:pt x="6014419" y="1303487"/>
                  <a:pt x="5936460" y="1381446"/>
                </a:cubicBezTo>
                <a:lnTo>
                  <a:pt x="5914168" y="1399839"/>
                </a:lnTo>
                <a:lnTo>
                  <a:pt x="5936460" y="1418231"/>
                </a:lnTo>
                <a:cubicBezTo>
                  <a:pt x="6014419" y="1496190"/>
                  <a:pt x="6062638" y="1603890"/>
                  <a:pt x="6062638" y="1722852"/>
                </a:cubicBezTo>
                <a:cubicBezTo>
                  <a:pt x="6062638" y="1960776"/>
                  <a:pt x="5869763" y="2153651"/>
                  <a:pt x="5631840" y="2153651"/>
                </a:cubicBezTo>
                <a:cubicBezTo>
                  <a:pt x="5512878" y="2153651"/>
                  <a:pt x="5405179" y="2105432"/>
                  <a:pt x="5327220" y="2027473"/>
                </a:cubicBezTo>
                <a:lnTo>
                  <a:pt x="5306774" y="2002692"/>
                </a:lnTo>
                <a:lnTo>
                  <a:pt x="5286328" y="2027473"/>
                </a:lnTo>
                <a:cubicBezTo>
                  <a:pt x="5208369" y="2105432"/>
                  <a:pt x="5100670" y="2153651"/>
                  <a:pt x="4981708" y="2153651"/>
                </a:cubicBezTo>
                <a:cubicBezTo>
                  <a:pt x="4862747" y="2153651"/>
                  <a:pt x="4755047" y="2105432"/>
                  <a:pt x="4677088" y="2027473"/>
                </a:cubicBezTo>
                <a:lnTo>
                  <a:pt x="4656643" y="2002694"/>
                </a:lnTo>
                <a:lnTo>
                  <a:pt x="4636198" y="2027473"/>
                </a:lnTo>
                <a:cubicBezTo>
                  <a:pt x="4558239" y="2105432"/>
                  <a:pt x="4450540" y="2153651"/>
                  <a:pt x="4331578" y="2153651"/>
                </a:cubicBezTo>
                <a:cubicBezTo>
                  <a:pt x="4212617" y="2153651"/>
                  <a:pt x="4104917" y="2105432"/>
                  <a:pt x="4026958" y="2027473"/>
                </a:cubicBezTo>
                <a:lnTo>
                  <a:pt x="4006513" y="2002694"/>
                </a:lnTo>
                <a:lnTo>
                  <a:pt x="3986068" y="2027473"/>
                </a:lnTo>
                <a:cubicBezTo>
                  <a:pt x="3908109" y="2105432"/>
                  <a:pt x="3800410" y="2153651"/>
                  <a:pt x="3681448" y="2153651"/>
                </a:cubicBezTo>
                <a:cubicBezTo>
                  <a:pt x="3562487" y="2153651"/>
                  <a:pt x="3454787" y="2105432"/>
                  <a:pt x="3376828" y="2027473"/>
                </a:cubicBezTo>
                <a:lnTo>
                  <a:pt x="3356383" y="2002694"/>
                </a:lnTo>
                <a:lnTo>
                  <a:pt x="3335938" y="2027473"/>
                </a:lnTo>
                <a:cubicBezTo>
                  <a:pt x="3257979" y="2105432"/>
                  <a:pt x="3150280" y="2153651"/>
                  <a:pt x="3031318" y="2153651"/>
                </a:cubicBezTo>
                <a:cubicBezTo>
                  <a:pt x="2912357" y="2153651"/>
                  <a:pt x="2804657" y="2105432"/>
                  <a:pt x="2726698" y="2027473"/>
                </a:cubicBezTo>
                <a:lnTo>
                  <a:pt x="2706253" y="2002694"/>
                </a:lnTo>
                <a:lnTo>
                  <a:pt x="2685808" y="2027473"/>
                </a:lnTo>
                <a:cubicBezTo>
                  <a:pt x="2607849" y="2105432"/>
                  <a:pt x="2500150" y="2153651"/>
                  <a:pt x="2381188" y="2153651"/>
                </a:cubicBezTo>
                <a:cubicBezTo>
                  <a:pt x="2262227" y="2153651"/>
                  <a:pt x="2154527" y="2105432"/>
                  <a:pt x="2076568" y="2027473"/>
                </a:cubicBezTo>
                <a:lnTo>
                  <a:pt x="2056123" y="2002694"/>
                </a:lnTo>
                <a:lnTo>
                  <a:pt x="2035678" y="2027473"/>
                </a:lnTo>
                <a:cubicBezTo>
                  <a:pt x="1957719" y="2105432"/>
                  <a:pt x="1850020" y="2153651"/>
                  <a:pt x="1731058" y="2153651"/>
                </a:cubicBezTo>
                <a:cubicBezTo>
                  <a:pt x="1612097" y="2153651"/>
                  <a:pt x="1504397" y="2105432"/>
                  <a:pt x="1426438" y="2027473"/>
                </a:cubicBezTo>
                <a:lnTo>
                  <a:pt x="1405993" y="2002694"/>
                </a:lnTo>
                <a:lnTo>
                  <a:pt x="1385548" y="2027473"/>
                </a:lnTo>
                <a:cubicBezTo>
                  <a:pt x="1307589" y="2105432"/>
                  <a:pt x="1199890" y="2153651"/>
                  <a:pt x="1080928" y="2153651"/>
                </a:cubicBezTo>
                <a:cubicBezTo>
                  <a:pt x="961967" y="2153651"/>
                  <a:pt x="854267" y="2105432"/>
                  <a:pt x="776308" y="2027473"/>
                </a:cubicBezTo>
                <a:lnTo>
                  <a:pt x="755863" y="2002694"/>
                </a:lnTo>
                <a:lnTo>
                  <a:pt x="735418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69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860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pic>
        <p:nvPicPr>
          <p:cNvPr id="11" name="Picture 10" descr="A cartoon of a child using a computer&#10;&#10;Description automatically generated with low confidence">
            <a:extLst>
              <a:ext uri="{FF2B5EF4-FFF2-40B4-BE49-F238E27FC236}">
                <a16:creationId xmlns:a16="http://schemas.microsoft.com/office/drawing/2014/main" id="{3A629CA9-4D3B-0C3A-780B-6AE3EFE113F3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227" y="2990778"/>
            <a:ext cx="2389088" cy="3252982"/>
          </a:xfrm>
          <a:prstGeom prst="rect">
            <a:avLst/>
          </a:prstGeom>
        </p:spPr>
      </p:pic>
      <p:pic>
        <p:nvPicPr>
          <p:cNvPr id="15" name="Picture 14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4F30CF7C-119D-945D-92A0-CB3EBAC352E4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69882" y="2990778"/>
            <a:ext cx="2357254" cy="3144249"/>
          </a:xfrm>
          <a:prstGeom prst="rect">
            <a:avLst/>
          </a:prstGeom>
        </p:spPr>
      </p:pic>
      <p:grpSp>
        <p:nvGrpSpPr>
          <p:cNvPr id="26" name="组合 69">
            <a:extLst>
              <a:ext uri="{FF2B5EF4-FFF2-40B4-BE49-F238E27FC236}">
                <a16:creationId xmlns:a16="http://schemas.microsoft.com/office/drawing/2014/main" id="{7B9ED8BC-E0CC-8A0B-2531-BCA96E30799D}"/>
              </a:ext>
            </a:extLst>
          </p:cNvPr>
          <p:cNvGrpSpPr/>
          <p:nvPr/>
        </p:nvGrpSpPr>
        <p:grpSpPr>
          <a:xfrm>
            <a:off x="3859624" y="3270604"/>
            <a:ext cx="4086960" cy="2608564"/>
            <a:chOff x="5736735" y="2728183"/>
            <a:chExt cx="5516445" cy="3428646"/>
          </a:xfrm>
        </p:grpSpPr>
        <p:pic>
          <p:nvPicPr>
            <p:cNvPr id="27" name="图片 68">
              <a:extLst>
                <a:ext uri="{FF2B5EF4-FFF2-40B4-BE49-F238E27FC236}">
                  <a16:creationId xmlns:a16="http://schemas.microsoft.com/office/drawing/2014/main" id="{20413057-8F6E-1088-DFA8-243D1A5980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rcRect t="11154" r="55753"/>
            <a:stretch>
              <a:fillRect/>
            </a:stretch>
          </p:blipFill>
          <p:spPr>
            <a:xfrm rot="1517539">
              <a:off x="5736735" y="2728183"/>
              <a:ext cx="3487868" cy="3428646"/>
            </a:xfrm>
            <a:custGeom>
              <a:avLst/>
              <a:gdLst>
                <a:gd name="connsiteX0" fmla="*/ 0 w 3487868"/>
                <a:gd name="connsiteY0" fmla="*/ 0 h 3428646"/>
                <a:gd name="connsiteX1" fmla="*/ 3487868 w 3487868"/>
                <a:gd name="connsiteY1" fmla="*/ 0 h 3428646"/>
                <a:gd name="connsiteX2" fmla="*/ 3487868 w 3487868"/>
                <a:gd name="connsiteY2" fmla="*/ 3428646 h 3428646"/>
                <a:gd name="connsiteX3" fmla="*/ 0 w 3487868"/>
                <a:gd name="connsiteY3" fmla="*/ 3428646 h 3428646"/>
                <a:gd name="connsiteX4" fmla="*/ 0 w 3487868"/>
                <a:gd name="connsiteY4" fmla="*/ 0 h 3428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87868" h="3428646">
                  <a:moveTo>
                    <a:pt x="0" y="0"/>
                  </a:moveTo>
                  <a:lnTo>
                    <a:pt x="3487868" y="0"/>
                  </a:lnTo>
                  <a:lnTo>
                    <a:pt x="3487868" y="3428646"/>
                  </a:lnTo>
                  <a:lnTo>
                    <a:pt x="0" y="3428646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28" name="图片 67">
              <a:extLst>
                <a:ext uri="{FF2B5EF4-FFF2-40B4-BE49-F238E27FC236}">
                  <a16:creationId xmlns:a16="http://schemas.microsoft.com/office/drawing/2014/main" id="{DE6D96F0-CC99-AD53-66E0-890D8FF3F7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rcRect l="52736" t="11154"/>
            <a:stretch>
              <a:fillRect/>
            </a:stretch>
          </p:blipFill>
          <p:spPr>
            <a:xfrm rot="20391307">
              <a:off x="8148797" y="3287526"/>
              <a:ext cx="3104383" cy="2856840"/>
            </a:xfrm>
            <a:custGeom>
              <a:avLst/>
              <a:gdLst>
                <a:gd name="connsiteX0" fmla="*/ 0 w 3725735"/>
                <a:gd name="connsiteY0" fmla="*/ 0 h 3428646"/>
                <a:gd name="connsiteX1" fmla="*/ 3725735 w 3725735"/>
                <a:gd name="connsiteY1" fmla="*/ 0 h 3428646"/>
                <a:gd name="connsiteX2" fmla="*/ 3725735 w 3725735"/>
                <a:gd name="connsiteY2" fmla="*/ 3428646 h 3428646"/>
                <a:gd name="connsiteX3" fmla="*/ 0 w 3725735"/>
                <a:gd name="connsiteY3" fmla="*/ 3428646 h 3428646"/>
                <a:gd name="connsiteX4" fmla="*/ 0 w 3725735"/>
                <a:gd name="connsiteY4" fmla="*/ 0 h 3428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25735" h="3428646">
                  <a:moveTo>
                    <a:pt x="0" y="0"/>
                  </a:moveTo>
                  <a:lnTo>
                    <a:pt x="3725735" y="0"/>
                  </a:lnTo>
                  <a:lnTo>
                    <a:pt x="3725735" y="3428646"/>
                  </a:lnTo>
                  <a:lnTo>
                    <a:pt x="0" y="3428646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93EADC4A-E074-C3D9-70D2-87ABE7F80101}"/>
              </a:ext>
            </a:extLst>
          </p:cNvPr>
          <p:cNvSpPr txBox="1"/>
          <p:nvPr/>
        </p:nvSpPr>
        <p:spPr>
          <a:xfrm>
            <a:off x="2904365" y="818129"/>
            <a:ext cx="593296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50" normalizeH="0" baseline="0" noProof="0" dirty="0" err="1">
                <a:ln w="0"/>
                <a:solidFill>
                  <a:srgbClr val="964B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UTM Edwardian" panose="02040603050506020204" pitchFamily="18" charset="0"/>
                <a:ea typeface="+mn-ea"/>
                <a:cs typeface="+mn-cs"/>
              </a:rPr>
              <a:t>Tạm</a:t>
            </a:r>
            <a:r>
              <a:rPr kumimoji="0" lang="en-US" sz="8800" b="1" i="0" u="none" strike="noStrike" kern="1200" cap="none" spc="50" normalizeH="0" baseline="0" noProof="0" dirty="0">
                <a:ln w="0"/>
                <a:solidFill>
                  <a:srgbClr val="964B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UTM Edwardian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8800" b="1" i="0" u="none" strike="noStrike" kern="1200" cap="none" spc="50" normalizeH="0" baseline="0" noProof="0" dirty="0" err="1">
                <a:ln w="0"/>
                <a:solidFill>
                  <a:srgbClr val="964B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UTM Edwardian" panose="02040603050506020204" pitchFamily="18" charset="0"/>
                <a:ea typeface="+mn-ea"/>
                <a:cs typeface="+mn-cs"/>
              </a:rPr>
              <a:t>Biệt</a:t>
            </a:r>
            <a:r>
              <a:rPr kumimoji="0" lang="en-US" sz="8800" b="1" i="0" u="none" strike="noStrike" kern="1200" cap="none" spc="50" normalizeH="0" baseline="0" noProof="0" dirty="0">
                <a:ln w="0"/>
                <a:solidFill>
                  <a:srgbClr val="964B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UTM Edwardian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8800" b="1" i="0" u="none" strike="noStrike" kern="1200" cap="none" spc="50" normalizeH="0" baseline="0" noProof="0" dirty="0" err="1">
                <a:ln w="0"/>
                <a:solidFill>
                  <a:srgbClr val="964B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UTM Edwardian" panose="02040603050506020204" pitchFamily="18" charset="0"/>
                <a:ea typeface="+mn-ea"/>
                <a:cs typeface="+mn-cs"/>
              </a:rPr>
              <a:t>Và</a:t>
            </a:r>
            <a:endParaRPr kumimoji="0" lang="en-US" sz="8800" b="1" i="0" u="none" strike="noStrike" kern="1200" cap="none" spc="50" normalizeH="0" baseline="0" noProof="0" dirty="0">
              <a:ln w="0"/>
              <a:solidFill>
                <a:srgbClr val="964B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UTM Edwardian" panose="020406030505060202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50" normalizeH="0" baseline="0" noProof="0" dirty="0" err="1">
                <a:ln w="0"/>
                <a:solidFill>
                  <a:srgbClr val="964B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UTM Edwardian" panose="02040603050506020204" pitchFamily="18" charset="0"/>
                <a:ea typeface="+mn-ea"/>
                <a:cs typeface="+mn-cs"/>
              </a:rPr>
              <a:t>Hẹn</a:t>
            </a:r>
            <a:r>
              <a:rPr kumimoji="0" lang="en-US" sz="8800" b="1" i="0" u="none" strike="noStrike" kern="1200" cap="none" spc="50" normalizeH="0" baseline="0" noProof="0" dirty="0">
                <a:ln w="0"/>
                <a:solidFill>
                  <a:srgbClr val="964B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UTM Edwardian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8800" b="1" i="0" u="none" strike="noStrike" kern="1200" cap="none" spc="50" normalizeH="0" baseline="0" noProof="0" dirty="0" err="1">
                <a:ln w="0"/>
                <a:solidFill>
                  <a:srgbClr val="964B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UTM Edwardian" panose="02040603050506020204" pitchFamily="18" charset="0"/>
                <a:ea typeface="+mn-ea"/>
                <a:cs typeface="+mn-cs"/>
              </a:rPr>
              <a:t>Gặp</a:t>
            </a:r>
            <a:r>
              <a:rPr kumimoji="0" lang="en-US" sz="8800" b="1" i="0" u="none" strike="noStrike" kern="1200" cap="none" spc="50" normalizeH="0" baseline="0" noProof="0" dirty="0">
                <a:ln w="0"/>
                <a:solidFill>
                  <a:srgbClr val="964B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UTM Edwardian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8800" b="1" i="0" u="none" strike="noStrike" kern="1200" cap="none" spc="50" normalizeH="0" baseline="0" noProof="0" dirty="0" err="1">
                <a:ln w="0"/>
                <a:solidFill>
                  <a:srgbClr val="964B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UTM Edwardian" panose="02040603050506020204" pitchFamily="18" charset="0"/>
                <a:ea typeface="+mn-ea"/>
                <a:cs typeface="+mn-cs"/>
              </a:rPr>
              <a:t>Lại</a:t>
            </a:r>
            <a:endParaRPr kumimoji="0" lang="en-US" sz="8800" b="1" i="0" u="none" strike="noStrike" kern="1200" cap="none" spc="50" normalizeH="0" baseline="0" noProof="0" dirty="0">
              <a:ln w="0"/>
              <a:solidFill>
                <a:srgbClr val="964B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UTM Edwardian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8846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9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5BEBFE7-BE72-4E12-B99C-E2FA8A19F4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EFAA803-2111-4356-8141-FBBDEE1C78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697" y="2934402"/>
            <a:ext cx="7878274" cy="3856812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7C8D7B13-A9F9-4E70-84E3-1AE9E81293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15" r="87139" b="10584"/>
          <a:stretch>
            <a:fillRect/>
          </a:stretch>
        </p:blipFill>
        <p:spPr>
          <a:xfrm>
            <a:off x="24048" y="5086350"/>
            <a:ext cx="578086" cy="685800"/>
          </a:xfrm>
          <a:custGeom>
            <a:avLst/>
            <a:gdLst>
              <a:gd name="connsiteX0" fmla="*/ 0 w 578086"/>
              <a:gd name="connsiteY0" fmla="*/ 0 h 685800"/>
              <a:gd name="connsiteX1" fmla="*/ 578086 w 578086"/>
              <a:gd name="connsiteY1" fmla="*/ 0 h 685800"/>
              <a:gd name="connsiteX2" fmla="*/ 578086 w 578086"/>
              <a:gd name="connsiteY2" fmla="*/ 685800 h 685800"/>
              <a:gd name="connsiteX3" fmla="*/ 0 w 578086"/>
              <a:gd name="connsiteY3" fmla="*/ 685800 h 685800"/>
              <a:gd name="connsiteX4" fmla="*/ 0 w 578086"/>
              <a:gd name="connsiteY4" fmla="*/ 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8086" h="685800">
                <a:moveTo>
                  <a:pt x="0" y="0"/>
                </a:moveTo>
                <a:lnTo>
                  <a:pt x="578086" y="0"/>
                </a:lnTo>
                <a:lnTo>
                  <a:pt x="578086" y="685800"/>
                </a:lnTo>
                <a:lnTo>
                  <a:pt x="0" y="6858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F09224AF-4C76-45E0-809B-54C17E7CC0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12" t="86481" r="3705"/>
          <a:stretch>
            <a:fillRect/>
          </a:stretch>
        </p:blipFill>
        <p:spPr>
          <a:xfrm>
            <a:off x="10374354" y="2928943"/>
            <a:ext cx="1374691" cy="827757"/>
          </a:xfrm>
          <a:custGeom>
            <a:avLst/>
            <a:gdLst>
              <a:gd name="connsiteX0" fmla="*/ 0 w 1374691"/>
              <a:gd name="connsiteY0" fmla="*/ 0 h 827757"/>
              <a:gd name="connsiteX1" fmla="*/ 1374691 w 1374691"/>
              <a:gd name="connsiteY1" fmla="*/ 0 h 827757"/>
              <a:gd name="connsiteX2" fmla="*/ 1374691 w 1374691"/>
              <a:gd name="connsiteY2" fmla="*/ 827757 h 827757"/>
              <a:gd name="connsiteX3" fmla="*/ 0 w 1374691"/>
              <a:gd name="connsiteY3" fmla="*/ 827757 h 827757"/>
              <a:gd name="connsiteX4" fmla="*/ 0 w 1374691"/>
              <a:gd name="connsiteY4" fmla="*/ 0 h 827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4691" h="827757">
                <a:moveTo>
                  <a:pt x="0" y="0"/>
                </a:moveTo>
                <a:lnTo>
                  <a:pt x="1374691" y="0"/>
                </a:lnTo>
                <a:lnTo>
                  <a:pt x="1374691" y="827757"/>
                </a:lnTo>
                <a:lnTo>
                  <a:pt x="0" y="82775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04E23961-BC25-4CED-AEF5-443C5149BC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048" y="297180"/>
            <a:ext cx="4494993" cy="6123047"/>
          </a:xfrm>
          <a:custGeom>
            <a:avLst/>
            <a:gdLst>
              <a:gd name="connsiteX0" fmla="*/ 0 w 4494993"/>
              <a:gd name="connsiteY0" fmla="*/ 0 h 6123047"/>
              <a:gd name="connsiteX1" fmla="*/ 4494993 w 4494993"/>
              <a:gd name="connsiteY1" fmla="*/ 0 h 6123047"/>
              <a:gd name="connsiteX2" fmla="*/ 4494993 w 4494993"/>
              <a:gd name="connsiteY2" fmla="*/ 6123047 h 6123047"/>
              <a:gd name="connsiteX3" fmla="*/ 4328456 w 4494993"/>
              <a:gd name="connsiteY3" fmla="*/ 6123047 h 6123047"/>
              <a:gd name="connsiteX4" fmla="*/ 4328456 w 4494993"/>
              <a:gd name="connsiteY4" fmla="*/ 5295290 h 6123047"/>
              <a:gd name="connsiteX5" fmla="*/ 2953765 w 4494993"/>
              <a:gd name="connsiteY5" fmla="*/ 5295290 h 6123047"/>
              <a:gd name="connsiteX6" fmla="*/ 2953765 w 4494993"/>
              <a:gd name="connsiteY6" fmla="*/ 6123047 h 6123047"/>
              <a:gd name="connsiteX7" fmla="*/ 0 w 4494993"/>
              <a:gd name="connsiteY7" fmla="*/ 6123047 h 6123047"/>
              <a:gd name="connsiteX8" fmla="*/ 0 w 4494993"/>
              <a:gd name="connsiteY8" fmla="*/ 5474970 h 6123047"/>
              <a:gd name="connsiteX9" fmla="*/ 578086 w 4494993"/>
              <a:gd name="connsiteY9" fmla="*/ 5474970 h 6123047"/>
              <a:gd name="connsiteX10" fmla="*/ 578086 w 4494993"/>
              <a:gd name="connsiteY10" fmla="*/ 4789170 h 6123047"/>
              <a:gd name="connsiteX11" fmla="*/ 0 w 4494993"/>
              <a:gd name="connsiteY11" fmla="*/ 4789170 h 6123047"/>
              <a:gd name="connsiteX12" fmla="*/ 0 w 4494993"/>
              <a:gd name="connsiteY12" fmla="*/ 0 h 6123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494993" h="6123047">
                <a:moveTo>
                  <a:pt x="0" y="0"/>
                </a:moveTo>
                <a:lnTo>
                  <a:pt x="4494993" y="0"/>
                </a:lnTo>
                <a:lnTo>
                  <a:pt x="4494993" y="6123047"/>
                </a:lnTo>
                <a:lnTo>
                  <a:pt x="4328456" y="6123047"/>
                </a:lnTo>
                <a:lnTo>
                  <a:pt x="4328456" y="5295290"/>
                </a:lnTo>
                <a:lnTo>
                  <a:pt x="2953765" y="5295290"/>
                </a:lnTo>
                <a:lnTo>
                  <a:pt x="2953765" y="6123047"/>
                </a:lnTo>
                <a:lnTo>
                  <a:pt x="0" y="6123047"/>
                </a:lnTo>
                <a:lnTo>
                  <a:pt x="0" y="5474970"/>
                </a:lnTo>
                <a:lnTo>
                  <a:pt x="578086" y="5474970"/>
                </a:lnTo>
                <a:lnTo>
                  <a:pt x="578086" y="4789170"/>
                </a:lnTo>
                <a:lnTo>
                  <a:pt x="0" y="478917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id="{DE7960CA-D404-4D26-AC84-430A240A551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0624" y="212329"/>
            <a:ext cx="4910533" cy="68580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F668629F-4487-4C56-BFC2-8B244D5EEBE8}"/>
              </a:ext>
            </a:extLst>
          </p:cNvPr>
          <p:cNvGrpSpPr/>
          <p:nvPr/>
        </p:nvGrpSpPr>
        <p:grpSpPr>
          <a:xfrm>
            <a:off x="0" y="5207000"/>
            <a:ext cx="12192000" cy="1650999"/>
            <a:chOff x="0" y="5207000"/>
            <a:chExt cx="12192000" cy="1650999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3574D0E8-C551-4CE9-A949-DC99B02447A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1400" y="5310502"/>
              <a:ext cx="2260600" cy="1547497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3D6A2B4-CC48-45D9-B0FD-3F86D1405BE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207000"/>
              <a:ext cx="2679319" cy="1650999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4CA6FA32-A4AA-4B98-94AC-85288874CB0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176806" y="5490093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736980FB-BB26-4D80-9DFC-F3C35DC156A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>
              <a:off x="3665159" y="5663129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B2622C4-CC7F-4319-971C-1093267D5B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8600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C06941B8-22E4-4FED-9DE7-7262931CBC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3689" y="5952293"/>
              <a:ext cx="3267329" cy="905706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BF9AEC9E-1D90-4AFC-8BB6-11EE124FB7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A7D2A7B4-EA82-49F5-ABD1-E11647E01DF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87106" y="1161184"/>
            <a:ext cx="6693988" cy="2402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15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FC7BC91-7AC8-9B1C-0C3D-448F952F29C1}"/>
              </a:ext>
            </a:extLst>
          </p:cNvPr>
          <p:cNvSpPr/>
          <p:nvPr/>
        </p:nvSpPr>
        <p:spPr>
          <a:xfrm>
            <a:off x="628650" y="200025"/>
            <a:ext cx="11087099" cy="6143625"/>
          </a:xfrm>
          <a:custGeom>
            <a:avLst/>
            <a:gdLst>
              <a:gd name="connsiteX0" fmla="*/ 0 w 11087099"/>
              <a:gd name="connsiteY0" fmla="*/ 1023958 h 6143625"/>
              <a:gd name="connsiteX1" fmla="*/ 1023958 w 11087099"/>
              <a:gd name="connsiteY1" fmla="*/ 0 h 6143625"/>
              <a:gd name="connsiteX2" fmla="*/ 10063141 w 11087099"/>
              <a:gd name="connsiteY2" fmla="*/ 0 h 6143625"/>
              <a:gd name="connsiteX3" fmla="*/ 11087099 w 11087099"/>
              <a:gd name="connsiteY3" fmla="*/ 1023958 h 6143625"/>
              <a:gd name="connsiteX4" fmla="*/ 11087099 w 11087099"/>
              <a:gd name="connsiteY4" fmla="*/ 5119667 h 6143625"/>
              <a:gd name="connsiteX5" fmla="*/ 10063141 w 11087099"/>
              <a:gd name="connsiteY5" fmla="*/ 6143625 h 6143625"/>
              <a:gd name="connsiteX6" fmla="*/ 1023958 w 11087099"/>
              <a:gd name="connsiteY6" fmla="*/ 6143625 h 6143625"/>
              <a:gd name="connsiteX7" fmla="*/ 0 w 11087099"/>
              <a:gd name="connsiteY7" fmla="*/ 5119667 h 6143625"/>
              <a:gd name="connsiteX8" fmla="*/ 0 w 11087099"/>
              <a:gd name="connsiteY8" fmla="*/ 1023958 h 6143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87099" h="6143625" fill="none" extrusionOk="0">
                <a:moveTo>
                  <a:pt x="0" y="1023958"/>
                </a:moveTo>
                <a:cubicBezTo>
                  <a:pt x="-1062" y="477373"/>
                  <a:pt x="463064" y="83194"/>
                  <a:pt x="1023958" y="0"/>
                </a:cubicBezTo>
                <a:cubicBezTo>
                  <a:pt x="2874047" y="-123866"/>
                  <a:pt x="8524754" y="81108"/>
                  <a:pt x="10063141" y="0"/>
                </a:cubicBezTo>
                <a:cubicBezTo>
                  <a:pt x="10652839" y="-37158"/>
                  <a:pt x="11071605" y="459720"/>
                  <a:pt x="11087099" y="1023958"/>
                </a:cubicBezTo>
                <a:cubicBezTo>
                  <a:pt x="11254816" y="2501992"/>
                  <a:pt x="10957200" y="4170703"/>
                  <a:pt x="11087099" y="5119667"/>
                </a:cubicBezTo>
                <a:cubicBezTo>
                  <a:pt x="11095204" y="5663662"/>
                  <a:pt x="10633769" y="6152900"/>
                  <a:pt x="10063141" y="6143625"/>
                </a:cubicBezTo>
                <a:cubicBezTo>
                  <a:pt x="8102118" y="6125770"/>
                  <a:pt x="4900681" y="6034281"/>
                  <a:pt x="1023958" y="6143625"/>
                </a:cubicBezTo>
                <a:cubicBezTo>
                  <a:pt x="468509" y="6118529"/>
                  <a:pt x="32258" y="5745418"/>
                  <a:pt x="0" y="5119667"/>
                </a:cubicBezTo>
                <a:cubicBezTo>
                  <a:pt x="118672" y="4438840"/>
                  <a:pt x="-34222" y="1875535"/>
                  <a:pt x="0" y="1023958"/>
                </a:cubicBezTo>
                <a:close/>
              </a:path>
              <a:path w="11087099" h="6143625" stroke="0" extrusionOk="0">
                <a:moveTo>
                  <a:pt x="0" y="1023958"/>
                </a:moveTo>
                <a:cubicBezTo>
                  <a:pt x="59481" y="461947"/>
                  <a:pt x="418603" y="79128"/>
                  <a:pt x="1023958" y="0"/>
                </a:cubicBezTo>
                <a:cubicBezTo>
                  <a:pt x="4856748" y="96512"/>
                  <a:pt x="5800821" y="-165548"/>
                  <a:pt x="10063141" y="0"/>
                </a:cubicBezTo>
                <a:cubicBezTo>
                  <a:pt x="10713295" y="2122"/>
                  <a:pt x="11130536" y="465536"/>
                  <a:pt x="11087099" y="1023958"/>
                </a:cubicBezTo>
                <a:cubicBezTo>
                  <a:pt x="10956886" y="2494642"/>
                  <a:pt x="11212072" y="3155487"/>
                  <a:pt x="11087099" y="5119667"/>
                </a:cubicBezTo>
                <a:cubicBezTo>
                  <a:pt x="11097858" y="5627348"/>
                  <a:pt x="10710909" y="6106386"/>
                  <a:pt x="10063141" y="6143625"/>
                </a:cubicBezTo>
                <a:cubicBezTo>
                  <a:pt x="6146268" y="6305337"/>
                  <a:pt x="2388717" y="6287247"/>
                  <a:pt x="1023958" y="6143625"/>
                </a:cubicBezTo>
                <a:cubicBezTo>
                  <a:pt x="521113" y="6110537"/>
                  <a:pt x="18957" y="5677037"/>
                  <a:pt x="0" y="5119667"/>
                </a:cubicBezTo>
                <a:cubicBezTo>
                  <a:pt x="128997" y="3949891"/>
                  <a:pt x="-102252" y="1463816"/>
                  <a:pt x="0" y="1023958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xmlns="" sd="165868342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795C4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17" name="组合 14">
            <a:extLst>
              <a:ext uri="{FF2B5EF4-FFF2-40B4-BE49-F238E27FC236}">
                <a16:creationId xmlns:a16="http://schemas.microsoft.com/office/drawing/2014/main" id="{47E3DABD-98BD-452B-A0F0-12353D61135D}"/>
              </a:ext>
            </a:extLst>
          </p:cNvPr>
          <p:cNvGrpSpPr/>
          <p:nvPr/>
        </p:nvGrpSpPr>
        <p:grpSpPr>
          <a:xfrm>
            <a:off x="1114425" y="229967"/>
            <a:ext cx="10058399" cy="1255934"/>
            <a:chOff x="1451314" y="2141289"/>
            <a:chExt cx="5190758" cy="2107129"/>
          </a:xfrm>
        </p:grpSpPr>
        <p:pic>
          <p:nvPicPr>
            <p:cNvPr id="18" name="图片 15">
              <a:extLst>
                <a:ext uri="{FF2B5EF4-FFF2-40B4-BE49-F238E27FC236}">
                  <a16:creationId xmlns:a16="http://schemas.microsoft.com/office/drawing/2014/main" id="{06D0F5B0-8C93-4C4E-BA54-3D9184B933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51314" y="2141289"/>
              <a:ext cx="5190758" cy="2107129"/>
            </a:xfrm>
            <a:prstGeom prst="rect">
              <a:avLst/>
            </a:prstGeom>
          </p:spPr>
        </p:pic>
        <p:grpSp>
          <p:nvGrpSpPr>
            <p:cNvPr id="19" name="组合 16">
              <a:extLst>
                <a:ext uri="{FF2B5EF4-FFF2-40B4-BE49-F238E27FC236}">
                  <a16:creationId xmlns:a16="http://schemas.microsoft.com/office/drawing/2014/main" id="{20C99B62-BC58-416C-B72C-F72376E38AD2}"/>
                </a:ext>
              </a:extLst>
            </p:cNvPr>
            <p:cNvGrpSpPr/>
            <p:nvPr/>
          </p:nvGrpSpPr>
          <p:grpSpPr>
            <a:xfrm>
              <a:off x="1892492" y="2285106"/>
              <a:ext cx="4508722" cy="1670422"/>
              <a:chOff x="1149985" y="3194006"/>
              <a:chExt cx="4508722" cy="1670422"/>
            </a:xfrm>
          </p:grpSpPr>
          <p:sp>
            <p:nvSpPr>
              <p:cNvPr id="21" name="文本框 25">
                <a:extLst>
                  <a:ext uri="{FF2B5EF4-FFF2-40B4-BE49-F238E27FC236}">
                    <a16:creationId xmlns:a16="http://schemas.microsoft.com/office/drawing/2014/main" id="{C7DA5DCB-A22F-4357-B87A-2DB3738BD111}"/>
                  </a:ext>
                </a:extLst>
              </p:cNvPr>
              <p:cNvSpPr txBox="1"/>
              <p:nvPr/>
            </p:nvSpPr>
            <p:spPr>
              <a:xfrm>
                <a:off x="1614314" y="3263686"/>
                <a:ext cx="4044393" cy="1600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just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800" b="1" dirty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1. </a:t>
                </a:r>
                <a:r>
                  <a:rPr lang="vi-VN" sz="2800" b="1" dirty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Chia sẻ </a:t>
                </a:r>
                <a:r>
                  <a:rPr lang="en-US" sz="2800" b="1" dirty="0" err="1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với</a:t>
                </a:r>
                <a:r>
                  <a:rPr lang="en-US" sz="2800" b="1" dirty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bạn</a:t>
                </a:r>
                <a:r>
                  <a:rPr lang="en-US" sz="2800" b="1" dirty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vi-VN" sz="2800" b="1" dirty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về bữa ăn hàng ngày của em theo gợi ý sau. </a:t>
                </a:r>
                <a:endParaRPr lang="en-US" sz="28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23" name="组合 18">
                <a:extLst>
                  <a:ext uri="{FF2B5EF4-FFF2-40B4-BE49-F238E27FC236}">
                    <a16:creationId xmlns:a16="http://schemas.microsoft.com/office/drawing/2014/main" id="{6ACC6298-D784-43DC-9090-CEFC540A33A7}"/>
                  </a:ext>
                </a:extLst>
              </p:cNvPr>
              <p:cNvGrpSpPr/>
              <p:nvPr/>
            </p:nvGrpSpPr>
            <p:grpSpPr>
              <a:xfrm rot="19663740">
                <a:off x="1149985" y="3194006"/>
                <a:ext cx="654793" cy="845387"/>
                <a:chOff x="10766631" y="3941730"/>
                <a:chExt cx="1047927" cy="1352954"/>
              </a:xfrm>
            </p:grpSpPr>
            <p:sp>
              <p:nvSpPr>
                <p:cNvPr id="24" name="Freeform 108">
                  <a:extLst>
                    <a:ext uri="{FF2B5EF4-FFF2-40B4-BE49-F238E27FC236}">
                      <a16:creationId xmlns:a16="http://schemas.microsoft.com/office/drawing/2014/main" id="{B40846D6-39BC-425B-9420-B96297E7272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766631" y="4209862"/>
                  <a:ext cx="664176" cy="1084822"/>
                </a:xfrm>
                <a:custGeom>
                  <a:avLst/>
                  <a:gdLst>
                    <a:gd name="T0" fmla="*/ 96 w 114"/>
                    <a:gd name="T1" fmla="*/ 11 h 186"/>
                    <a:gd name="T2" fmla="*/ 91 w 114"/>
                    <a:gd name="T3" fmla="*/ 11 h 186"/>
                    <a:gd name="T4" fmla="*/ 79 w 114"/>
                    <a:gd name="T5" fmla="*/ 8 h 186"/>
                    <a:gd name="T6" fmla="*/ 78 w 114"/>
                    <a:gd name="T7" fmla="*/ 8 h 186"/>
                    <a:gd name="T8" fmla="*/ 2 w 114"/>
                    <a:gd name="T9" fmla="*/ 87 h 186"/>
                    <a:gd name="T10" fmla="*/ 12 w 114"/>
                    <a:gd name="T11" fmla="*/ 98 h 186"/>
                    <a:gd name="T12" fmla="*/ 48 w 114"/>
                    <a:gd name="T13" fmla="*/ 83 h 186"/>
                    <a:gd name="T14" fmla="*/ 11 w 114"/>
                    <a:gd name="T15" fmla="*/ 170 h 186"/>
                    <a:gd name="T16" fmla="*/ 27 w 114"/>
                    <a:gd name="T17" fmla="*/ 177 h 186"/>
                    <a:gd name="T18" fmla="*/ 28 w 114"/>
                    <a:gd name="T19" fmla="*/ 175 h 186"/>
                    <a:gd name="T20" fmla="*/ 32 w 114"/>
                    <a:gd name="T21" fmla="*/ 172 h 186"/>
                    <a:gd name="T22" fmla="*/ 105 w 114"/>
                    <a:gd name="T23" fmla="*/ 71 h 186"/>
                    <a:gd name="T24" fmla="*/ 96 w 114"/>
                    <a:gd name="T25" fmla="*/ 58 h 186"/>
                    <a:gd name="T26" fmla="*/ 89 w 114"/>
                    <a:gd name="T27" fmla="*/ 60 h 186"/>
                    <a:gd name="T28" fmla="*/ 88 w 114"/>
                    <a:gd name="T29" fmla="*/ 62 h 186"/>
                    <a:gd name="T30" fmla="*/ 86 w 114"/>
                    <a:gd name="T31" fmla="*/ 64 h 186"/>
                    <a:gd name="T32" fmla="*/ 85 w 114"/>
                    <a:gd name="T33" fmla="*/ 65 h 186"/>
                    <a:gd name="T34" fmla="*/ 85 w 114"/>
                    <a:gd name="T35" fmla="*/ 65 h 186"/>
                    <a:gd name="T36" fmla="*/ 84 w 114"/>
                    <a:gd name="T37" fmla="*/ 66 h 186"/>
                    <a:gd name="T38" fmla="*/ 84 w 114"/>
                    <a:gd name="T39" fmla="*/ 66 h 186"/>
                    <a:gd name="T40" fmla="*/ 84 w 114"/>
                    <a:gd name="T41" fmla="*/ 66 h 186"/>
                    <a:gd name="T42" fmla="*/ 82 w 114"/>
                    <a:gd name="T43" fmla="*/ 67 h 186"/>
                    <a:gd name="T44" fmla="*/ 80 w 114"/>
                    <a:gd name="T45" fmla="*/ 71 h 186"/>
                    <a:gd name="T46" fmla="*/ 74 w 114"/>
                    <a:gd name="T47" fmla="*/ 79 h 186"/>
                    <a:gd name="T48" fmla="*/ 84 w 114"/>
                    <a:gd name="T49" fmla="*/ 64 h 186"/>
                    <a:gd name="T50" fmla="*/ 85 w 114"/>
                    <a:gd name="T51" fmla="*/ 55 h 186"/>
                    <a:gd name="T52" fmla="*/ 109 w 114"/>
                    <a:gd name="T53" fmla="*/ 20 h 186"/>
                    <a:gd name="T54" fmla="*/ 96 w 114"/>
                    <a:gd name="T55" fmla="*/ 11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14" h="186">
                      <a:moveTo>
                        <a:pt x="96" y="11"/>
                      </a:moveTo>
                      <a:cubicBezTo>
                        <a:pt x="94" y="10"/>
                        <a:pt x="93" y="10"/>
                        <a:pt x="91" y="11"/>
                      </a:cubicBezTo>
                      <a:cubicBezTo>
                        <a:pt x="89" y="7"/>
                        <a:pt x="82" y="4"/>
                        <a:pt x="79" y="8"/>
                      </a:cubicBezTo>
                      <a:cubicBezTo>
                        <a:pt x="78" y="8"/>
                        <a:pt x="78" y="8"/>
                        <a:pt x="78" y="8"/>
                      </a:cubicBezTo>
                      <a:cubicBezTo>
                        <a:pt x="34" y="0"/>
                        <a:pt x="14" y="52"/>
                        <a:pt x="2" y="87"/>
                      </a:cubicBezTo>
                      <a:cubicBezTo>
                        <a:pt x="0" y="94"/>
                        <a:pt x="6" y="99"/>
                        <a:pt x="12" y="98"/>
                      </a:cubicBezTo>
                      <a:cubicBezTo>
                        <a:pt x="25" y="95"/>
                        <a:pt x="37" y="89"/>
                        <a:pt x="48" y="83"/>
                      </a:cubicBezTo>
                      <a:cubicBezTo>
                        <a:pt x="33" y="111"/>
                        <a:pt x="18" y="139"/>
                        <a:pt x="11" y="170"/>
                      </a:cubicBezTo>
                      <a:cubicBezTo>
                        <a:pt x="9" y="180"/>
                        <a:pt x="22" y="186"/>
                        <a:pt x="27" y="177"/>
                      </a:cubicBezTo>
                      <a:cubicBezTo>
                        <a:pt x="27" y="176"/>
                        <a:pt x="27" y="175"/>
                        <a:pt x="28" y="175"/>
                      </a:cubicBezTo>
                      <a:cubicBezTo>
                        <a:pt x="29" y="174"/>
                        <a:pt x="31" y="174"/>
                        <a:pt x="32" y="172"/>
                      </a:cubicBezTo>
                      <a:cubicBezTo>
                        <a:pt x="59" y="141"/>
                        <a:pt x="89" y="109"/>
                        <a:pt x="105" y="71"/>
                      </a:cubicBezTo>
                      <a:cubicBezTo>
                        <a:pt x="108" y="64"/>
                        <a:pt x="103" y="57"/>
                        <a:pt x="96" y="58"/>
                      </a:cubicBezTo>
                      <a:cubicBezTo>
                        <a:pt x="94" y="58"/>
                        <a:pt x="91" y="58"/>
                        <a:pt x="89" y="60"/>
                      </a:cubicBezTo>
                      <a:cubicBezTo>
                        <a:pt x="89" y="61"/>
                        <a:pt x="88" y="62"/>
                        <a:pt x="88" y="62"/>
                      </a:cubicBezTo>
                      <a:cubicBezTo>
                        <a:pt x="87" y="63"/>
                        <a:pt x="86" y="64"/>
                        <a:pt x="86" y="64"/>
                      </a:cubicBezTo>
                      <a:cubicBezTo>
                        <a:pt x="85" y="65"/>
                        <a:pt x="85" y="65"/>
                        <a:pt x="85" y="65"/>
                      </a:cubicBezTo>
                      <a:cubicBezTo>
                        <a:pt x="85" y="65"/>
                        <a:pt x="85" y="65"/>
                        <a:pt x="85" y="65"/>
                      </a:cubicBezTo>
                      <a:cubicBezTo>
                        <a:pt x="84" y="66"/>
                        <a:pt x="84" y="66"/>
                        <a:pt x="84" y="66"/>
                      </a:cubicBezTo>
                      <a:cubicBezTo>
                        <a:pt x="84" y="66"/>
                        <a:pt x="84" y="66"/>
                        <a:pt x="84" y="66"/>
                      </a:cubicBezTo>
                      <a:cubicBezTo>
                        <a:pt x="84" y="66"/>
                        <a:pt x="84" y="66"/>
                        <a:pt x="84" y="66"/>
                      </a:cubicBezTo>
                      <a:cubicBezTo>
                        <a:pt x="84" y="66"/>
                        <a:pt x="83" y="67"/>
                        <a:pt x="82" y="67"/>
                      </a:cubicBezTo>
                      <a:cubicBezTo>
                        <a:pt x="81" y="68"/>
                        <a:pt x="80" y="70"/>
                        <a:pt x="80" y="71"/>
                      </a:cubicBezTo>
                      <a:cubicBezTo>
                        <a:pt x="78" y="74"/>
                        <a:pt x="76" y="76"/>
                        <a:pt x="74" y="79"/>
                      </a:cubicBezTo>
                      <a:cubicBezTo>
                        <a:pt x="77" y="74"/>
                        <a:pt x="81" y="69"/>
                        <a:pt x="84" y="64"/>
                      </a:cubicBezTo>
                      <a:cubicBezTo>
                        <a:pt x="87" y="61"/>
                        <a:pt x="86" y="58"/>
                        <a:pt x="85" y="55"/>
                      </a:cubicBezTo>
                      <a:cubicBezTo>
                        <a:pt x="94" y="44"/>
                        <a:pt x="102" y="32"/>
                        <a:pt x="109" y="20"/>
                      </a:cubicBezTo>
                      <a:cubicBezTo>
                        <a:pt x="114" y="11"/>
                        <a:pt x="102" y="4"/>
                        <a:pt x="96" y="11"/>
                      </a:cubicBezTo>
                      <a:close/>
                    </a:path>
                  </a:pathLst>
                </a:custGeom>
                <a:solidFill>
                  <a:srgbClr val="F8E57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5" name="Freeform 109">
                  <a:extLst>
                    <a:ext uri="{FF2B5EF4-FFF2-40B4-BE49-F238E27FC236}">
                      <a16:creationId xmlns:a16="http://schemas.microsoft.com/office/drawing/2014/main" id="{5F18C04F-7AD6-434F-9206-4A6479B25EC3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0783856" y="4209862"/>
                  <a:ext cx="693695" cy="1067602"/>
                </a:xfrm>
                <a:custGeom>
                  <a:avLst/>
                  <a:gdLst>
                    <a:gd name="T0" fmla="*/ 112 w 119"/>
                    <a:gd name="T1" fmla="*/ 52 h 183"/>
                    <a:gd name="T2" fmla="*/ 91 w 119"/>
                    <a:gd name="T3" fmla="*/ 53 h 183"/>
                    <a:gd name="T4" fmla="*/ 115 w 119"/>
                    <a:gd name="T5" fmla="*/ 9 h 183"/>
                    <a:gd name="T6" fmla="*/ 110 w 119"/>
                    <a:gd name="T7" fmla="*/ 2 h 183"/>
                    <a:gd name="T8" fmla="*/ 49 w 119"/>
                    <a:gd name="T9" fmla="*/ 15 h 183"/>
                    <a:gd name="T10" fmla="*/ 24 w 119"/>
                    <a:gd name="T11" fmla="*/ 55 h 183"/>
                    <a:gd name="T12" fmla="*/ 2 w 119"/>
                    <a:gd name="T13" fmla="*/ 88 h 183"/>
                    <a:gd name="T14" fmla="*/ 8 w 119"/>
                    <a:gd name="T15" fmla="*/ 94 h 183"/>
                    <a:gd name="T16" fmla="*/ 43 w 119"/>
                    <a:gd name="T17" fmla="*/ 87 h 183"/>
                    <a:gd name="T18" fmla="*/ 5 w 119"/>
                    <a:gd name="T19" fmla="*/ 176 h 183"/>
                    <a:gd name="T20" fmla="*/ 12 w 119"/>
                    <a:gd name="T21" fmla="*/ 181 h 183"/>
                    <a:gd name="T22" fmla="*/ 70 w 119"/>
                    <a:gd name="T23" fmla="*/ 126 h 183"/>
                    <a:gd name="T24" fmla="*/ 117 w 119"/>
                    <a:gd name="T25" fmla="*/ 58 h 183"/>
                    <a:gd name="T26" fmla="*/ 112 w 119"/>
                    <a:gd name="T27" fmla="*/ 52 h 183"/>
                    <a:gd name="T28" fmla="*/ 66 w 119"/>
                    <a:gd name="T29" fmla="*/ 116 h 183"/>
                    <a:gd name="T30" fmla="*/ 19 w 119"/>
                    <a:gd name="T31" fmla="*/ 165 h 183"/>
                    <a:gd name="T32" fmla="*/ 56 w 119"/>
                    <a:gd name="T33" fmla="*/ 81 h 183"/>
                    <a:gd name="T34" fmla="*/ 50 w 119"/>
                    <a:gd name="T35" fmla="*/ 75 h 183"/>
                    <a:gd name="T36" fmla="*/ 16 w 119"/>
                    <a:gd name="T37" fmla="*/ 82 h 183"/>
                    <a:gd name="T38" fmla="*/ 18 w 119"/>
                    <a:gd name="T39" fmla="*/ 79 h 183"/>
                    <a:gd name="T40" fmla="*/ 23 w 119"/>
                    <a:gd name="T41" fmla="*/ 78 h 183"/>
                    <a:gd name="T42" fmla="*/ 53 w 119"/>
                    <a:gd name="T43" fmla="*/ 25 h 183"/>
                    <a:gd name="T44" fmla="*/ 103 w 119"/>
                    <a:gd name="T45" fmla="*/ 12 h 183"/>
                    <a:gd name="T46" fmla="*/ 75 w 119"/>
                    <a:gd name="T47" fmla="*/ 56 h 183"/>
                    <a:gd name="T48" fmla="*/ 80 w 119"/>
                    <a:gd name="T49" fmla="*/ 64 h 183"/>
                    <a:gd name="T50" fmla="*/ 106 w 119"/>
                    <a:gd name="T51" fmla="*/ 61 h 183"/>
                    <a:gd name="T52" fmla="*/ 66 w 119"/>
                    <a:gd name="T53" fmla="*/ 116 h 1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19" h="183">
                      <a:moveTo>
                        <a:pt x="112" y="52"/>
                      </a:moveTo>
                      <a:cubicBezTo>
                        <a:pt x="105" y="53"/>
                        <a:pt x="98" y="53"/>
                        <a:pt x="91" y="53"/>
                      </a:cubicBezTo>
                      <a:cubicBezTo>
                        <a:pt x="101" y="40"/>
                        <a:pt x="109" y="25"/>
                        <a:pt x="115" y="9"/>
                      </a:cubicBezTo>
                      <a:cubicBezTo>
                        <a:pt x="116" y="5"/>
                        <a:pt x="113" y="2"/>
                        <a:pt x="110" y="2"/>
                      </a:cubicBezTo>
                      <a:cubicBezTo>
                        <a:pt x="89" y="1"/>
                        <a:pt x="66" y="0"/>
                        <a:pt x="49" y="15"/>
                      </a:cubicBezTo>
                      <a:cubicBezTo>
                        <a:pt x="38" y="24"/>
                        <a:pt x="30" y="39"/>
                        <a:pt x="24" y="55"/>
                      </a:cubicBezTo>
                      <a:cubicBezTo>
                        <a:pt x="16" y="65"/>
                        <a:pt x="9" y="76"/>
                        <a:pt x="2" y="88"/>
                      </a:cubicBezTo>
                      <a:cubicBezTo>
                        <a:pt x="0" y="92"/>
                        <a:pt x="4" y="96"/>
                        <a:pt x="8" y="94"/>
                      </a:cubicBezTo>
                      <a:cubicBezTo>
                        <a:pt x="19" y="89"/>
                        <a:pt x="31" y="90"/>
                        <a:pt x="43" y="87"/>
                      </a:cubicBezTo>
                      <a:cubicBezTo>
                        <a:pt x="31" y="117"/>
                        <a:pt x="15" y="145"/>
                        <a:pt x="5" y="176"/>
                      </a:cubicBezTo>
                      <a:cubicBezTo>
                        <a:pt x="4" y="180"/>
                        <a:pt x="8" y="183"/>
                        <a:pt x="12" y="181"/>
                      </a:cubicBezTo>
                      <a:cubicBezTo>
                        <a:pt x="35" y="168"/>
                        <a:pt x="53" y="146"/>
                        <a:pt x="70" y="126"/>
                      </a:cubicBezTo>
                      <a:cubicBezTo>
                        <a:pt x="87" y="105"/>
                        <a:pt x="105" y="83"/>
                        <a:pt x="117" y="58"/>
                      </a:cubicBezTo>
                      <a:cubicBezTo>
                        <a:pt x="119" y="54"/>
                        <a:pt x="116" y="51"/>
                        <a:pt x="112" y="52"/>
                      </a:cubicBezTo>
                      <a:close/>
                      <a:moveTo>
                        <a:pt x="66" y="116"/>
                      </a:moveTo>
                      <a:cubicBezTo>
                        <a:pt x="52" y="133"/>
                        <a:pt x="37" y="151"/>
                        <a:pt x="19" y="165"/>
                      </a:cubicBezTo>
                      <a:cubicBezTo>
                        <a:pt x="30" y="136"/>
                        <a:pt x="46" y="110"/>
                        <a:pt x="56" y="81"/>
                      </a:cubicBezTo>
                      <a:cubicBezTo>
                        <a:pt x="57" y="78"/>
                        <a:pt x="53" y="74"/>
                        <a:pt x="50" y="75"/>
                      </a:cubicBezTo>
                      <a:cubicBezTo>
                        <a:pt x="39" y="79"/>
                        <a:pt x="27" y="79"/>
                        <a:pt x="16" y="82"/>
                      </a:cubicBezTo>
                      <a:cubicBezTo>
                        <a:pt x="17" y="81"/>
                        <a:pt x="17" y="80"/>
                        <a:pt x="18" y="79"/>
                      </a:cubicBezTo>
                      <a:cubicBezTo>
                        <a:pt x="19" y="80"/>
                        <a:pt x="22" y="80"/>
                        <a:pt x="23" y="78"/>
                      </a:cubicBezTo>
                      <a:cubicBezTo>
                        <a:pt x="35" y="62"/>
                        <a:pt x="39" y="41"/>
                        <a:pt x="53" y="25"/>
                      </a:cubicBezTo>
                      <a:cubicBezTo>
                        <a:pt x="64" y="11"/>
                        <a:pt x="85" y="11"/>
                        <a:pt x="103" y="12"/>
                      </a:cubicBezTo>
                      <a:cubicBezTo>
                        <a:pt x="96" y="28"/>
                        <a:pt x="88" y="43"/>
                        <a:pt x="75" y="56"/>
                      </a:cubicBezTo>
                      <a:cubicBezTo>
                        <a:pt x="72" y="59"/>
                        <a:pt x="75" y="65"/>
                        <a:pt x="80" y="64"/>
                      </a:cubicBezTo>
                      <a:cubicBezTo>
                        <a:pt x="89" y="62"/>
                        <a:pt x="97" y="62"/>
                        <a:pt x="106" y="61"/>
                      </a:cubicBezTo>
                      <a:cubicBezTo>
                        <a:pt x="96" y="81"/>
                        <a:pt x="81" y="100"/>
                        <a:pt x="66" y="116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6" name="Freeform 110">
                  <a:extLst>
                    <a:ext uri="{FF2B5EF4-FFF2-40B4-BE49-F238E27FC236}">
                      <a16:creationId xmlns:a16="http://schemas.microsoft.com/office/drawing/2014/main" id="{3993F3E8-F869-4D48-A367-876D0474454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766636" y="4089326"/>
                  <a:ext cx="169734" cy="179575"/>
                </a:xfrm>
                <a:custGeom>
                  <a:avLst/>
                  <a:gdLst>
                    <a:gd name="T0" fmla="*/ 28 w 29"/>
                    <a:gd name="T1" fmla="*/ 26 h 31"/>
                    <a:gd name="T2" fmla="*/ 12 w 29"/>
                    <a:gd name="T3" fmla="*/ 4 h 31"/>
                    <a:gd name="T4" fmla="*/ 6 w 29"/>
                    <a:gd name="T5" fmla="*/ 0 h 31"/>
                    <a:gd name="T6" fmla="*/ 2 w 29"/>
                    <a:gd name="T7" fmla="*/ 1 h 31"/>
                    <a:gd name="T8" fmla="*/ 1 w 29"/>
                    <a:gd name="T9" fmla="*/ 7 h 31"/>
                    <a:gd name="T10" fmla="*/ 10 w 29"/>
                    <a:gd name="T11" fmla="*/ 23 h 31"/>
                    <a:gd name="T12" fmla="*/ 26 w 29"/>
                    <a:gd name="T13" fmla="*/ 30 h 31"/>
                    <a:gd name="T14" fmla="*/ 28 w 29"/>
                    <a:gd name="T15" fmla="*/ 2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9" h="31">
                      <a:moveTo>
                        <a:pt x="28" y="26"/>
                      </a:moveTo>
                      <a:cubicBezTo>
                        <a:pt x="20" y="21"/>
                        <a:pt x="15" y="12"/>
                        <a:pt x="12" y="4"/>
                      </a:cubicBezTo>
                      <a:cubicBezTo>
                        <a:pt x="11" y="1"/>
                        <a:pt x="9" y="0"/>
                        <a:pt x="6" y="0"/>
                      </a:cubicBezTo>
                      <a:cubicBezTo>
                        <a:pt x="4" y="0"/>
                        <a:pt x="3" y="0"/>
                        <a:pt x="2" y="1"/>
                      </a:cubicBezTo>
                      <a:cubicBezTo>
                        <a:pt x="1" y="3"/>
                        <a:pt x="0" y="5"/>
                        <a:pt x="1" y="7"/>
                      </a:cubicBezTo>
                      <a:cubicBezTo>
                        <a:pt x="3" y="13"/>
                        <a:pt x="6" y="18"/>
                        <a:pt x="10" y="23"/>
                      </a:cubicBezTo>
                      <a:cubicBezTo>
                        <a:pt x="15" y="28"/>
                        <a:pt x="20" y="30"/>
                        <a:pt x="26" y="30"/>
                      </a:cubicBezTo>
                      <a:cubicBezTo>
                        <a:pt x="29" y="31"/>
                        <a:pt x="29" y="27"/>
                        <a:pt x="28" y="26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7" name="Freeform 111">
                  <a:extLst>
                    <a:ext uri="{FF2B5EF4-FFF2-40B4-BE49-F238E27FC236}">
                      <a16:creationId xmlns:a16="http://schemas.microsoft.com/office/drawing/2014/main" id="{D59616D5-F982-4B87-BC99-AC2DA65DE9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941291" y="3941730"/>
                  <a:ext cx="76258" cy="233693"/>
                </a:xfrm>
                <a:custGeom>
                  <a:avLst/>
                  <a:gdLst>
                    <a:gd name="T0" fmla="*/ 11 w 13"/>
                    <a:gd name="T1" fmla="*/ 18 h 40"/>
                    <a:gd name="T2" fmla="*/ 11 w 13"/>
                    <a:gd name="T3" fmla="*/ 4 h 40"/>
                    <a:gd name="T4" fmla="*/ 3 w 13"/>
                    <a:gd name="T5" fmla="*/ 4 h 40"/>
                    <a:gd name="T6" fmla="*/ 8 w 13"/>
                    <a:gd name="T7" fmla="*/ 37 h 40"/>
                    <a:gd name="T8" fmla="*/ 13 w 13"/>
                    <a:gd name="T9" fmla="*/ 35 h 40"/>
                    <a:gd name="T10" fmla="*/ 11 w 13"/>
                    <a:gd name="T11" fmla="*/ 1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" h="40">
                      <a:moveTo>
                        <a:pt x="11" y="18"/>
                      </a:moveTo>
                      <a:cubicBezTo>
                        <a:pt x="11" y="13"/>
                        <a:pt x="12" y="8"/>
                        <a:pt x="11" y="4"/>
                      </a:cubicBezTo>
                      <a:cubicBezTo>
                        <a:pt x="10" y="0"/>
                        <a:pt x="4" y="0"/>
                        <a:pt x="3" y="4"/>
                      </a:cubicBezTo>
                      <a:cubicBezTo>
                        <a:pt x="0" y="14"/>
                        <a:pt x="3" y="28"/>
                        <a:pt x="8" y="37"/>
                      </a:cubicBezTo>
                      <a:cubicBezTo>
                        <a:pt x="9" y="40"/>
                        <a:pt x="13" y="38"/>
                        <a:pt x="13" y="35"/>
                      </a:cubicBezTo>
                      <a:cubicBezTo>
                        <a:pt x="12" y="30"/>
                        <a:pt x="12" y="24"/>
                        <a:pt x="11" y="18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8" name="Freeform 112">
                  <a:extLst>
                    <a:ext uri="{FF2B5EF4-FFF2-40B4-BE49-F238E27FC236}">
                      <a16:creationId xmlns:a16="http://schemas.microsoft.com/office/drawing/2014/main" id="{D3DD3788-5B96-4926-92FB-238873797DC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115943" y="3941730"/>
                  <a:ext cx="76258" cy="216472"/>
                </a:xfrm>
                <a:custGeom>
                  <a:avLst/>
                  <a:gdLst>
                    <a:gd name="T0" fmla="*/ 11 w 13"/>
                    <a:gd name="T1" fmla="*/ 4 h 37"/>
                    <a:gd name="T2" fmla="*/ 4 w 13"/>
                    <a:gd name="T3" fmla="*/ 4 h 37"/>
                    <a:gd name="T4" fmla="*/ 2 w 13"/>
                    <a:gd name="T5" fmla="*/ 32 h 37"/>
                    <a:gd name="T6" fmla="*/ 7 w 13"/>
                    <a:gd name="T7" fmla="*/ 34 h 37"/>
                    <a:gd name="T8" fmla="*/ 11 w 13"/>
                    <a:gd name="T9" fmla="*/ 4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37">
                      <a:moveTo>
                        <a:pt x="11" y="4"/>
                      </a:moveTo>
                      <a:cubicBezTo>
                        <a:pt x="11" y="0"/>
                        <a:pt x="5" y="0"/>
                        <a:pt x="4" y="4"/>
                      </a:cubicBezTo>
                      <a:cubicBezTo>
                        <a:pt x="3" y="13"/>
                        <a:pt x="5" y="23"/>
                        <a:pt x="2" y="32"/>
                      </a:cubicBezTo>
                      <a:cubicBezTo>
                        <a:pt x="0" y="35"/>
                        <a:pt x="6" y="37"/>
                        <a:pt x="7" y="34"/>
                      </a:cubicBezTo>
                      <a:cubicBezTo>
                        <a:pt x="12" y="25"/>
                        <a:pt x="13" y="13"/>
                        <a:pt x="11" y="4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9" name="Freeform 113">
                  <a:extLst>
                    <a:ext uri="{FF2B5EF4-FFF2-40B4-BE49-F238E27FC236}">
                      <a16:creationId xmlns:a16="http://schemas.microsoft.com/office/drawing/2014/main" id="{A339BAC0-674B-4AAA-986B-3D193C4A9D9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598086" y="4682166"/>
                  <a:ext cx="216472" cy="199254"/>
                </a:xfrm>
                <a:custGeom>
                  <a:avLst/>
                  <a:gdLst>
                    <a:gd name="T0" fmla="*/ 28 w 37"/>
                    <a:gd name="T1" fmla="*/ 7 h 34"/>
                    <a:gd name="T2" fmla="*/ 21 w 37"/>
                    <a:gd name="T3" fmla="*/ 8 h 34"/>
                    <a:gd name="T4" fmla="*/ 19 w 37"/>
                    <a:gd name="T5" fmla="*/ 4 h 34"/>
                    <a:gd name="T6" fmla="*/ 13 w 37"/>
                    <a:gd name="T7" fmla="*/ 5 h 34"/>
                    <a:gd name="T8" fmla="*/ 13 w 37"/>
                    <a:gd name="T9" fmla="*/ 10 h 34"/>
                    <a:gd name="T10" fmla="*/ 2 w 37"/>
                    <a:gd name="T11" fmla="*/ 14 h 34"/>
                    <a:gd name="T12" fmla="*/ 4 w 37"/>
                    <a:gd name="T13" fmla="*/ 19 h 34"/>
                    <a:gd name="T14" fmla="*/ 15 w 37"/>
                    <a:gd name="T15" fmla="*/ 19 h 34"/>
                    <a:gd name="T16" fmla="*/ 17 w 37"/>
                    <a:gd name="T17" fmla="*/ 28 h 34"/>
                    <a:gd name="T18" fmla="*/ 25 w 37"/>
                    <a:gd name="T19" fmla="*/ 26 h 34"/>
                    <a:gd name="T20" fmla="*/ 23 w 37"/>
                    <a:gd name="T21" fmla="*/ 18 h 34"/>
                    <a:gd name="T22" fmla="*/ 31 w 37"/>
                    <a:gd name="T23" fmla="*/ 16 h 34"/>
                    <a:gd name="T24" fmla="*/ 28 w 37"/>
                    <a:gd name="T25" fmla="*/ 7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7" h="34">
                      <a:moveTo>
                        <a:pt x="28" y="7"/>
                      </a:moveTo>
                      <a:cubicBezTo>
                        <a:pt x="26" y="7"/>
                        <a:pt x="23" y="8"/>
                        <a:pt x="21" y="8"/>
                      </a:cubicBezTo>
                      <a:cubicBezTo>
                        <a:pt x="20" y="7"/>
                        <a:pt x="19" y="5"/>
                        <a:pt x="19" y="4"/>
                      </a:cubicBezTo>
                      <a:cubicBezTo>
                        <a:pt x="18" y="0"/>
                        <a:pt x="12" y="1"/>
                        <a:pt x="13" y="5"/>
                      </a:cubicBezTo>
                      <a:cubicBezTo>
                        <a:pt x="13" y="7"/>
                        <a:pt x="13" y="9"/>
                        <a:pt x="13" y="10"/>
                      </a:cubicBezTo>
                      <a:cubicBezTo>
                        <a:pt x="10" y="11"/>
                        <a:pt x="6" y="13"/>
                        <a:pt x="2" y="14"/>
                      </a:cubicBezTo>
                      <a:cubicBezTo>
                        <a:pt x="0" y="15"/>
                        <a:pt x="1" y="19"/>
                        <a:pt x="4" y="19"/>
                      </a:cubicBezTo>
                      <a:cubicBezTo>
                        <a:pt x="7" y="20"/>
                        <a:pt x="11" y="19"/>
                        <a:pt x="15" y="19"/>
                      </a:cubicBezTo>
                      <a:cubicBezTo>
                        <a:pt x="15" y="22"/>
                        <a:pt x="16" y="25"/>
                        <a:pt x="17" y="28"/>
                      </a:cubicBezTo>
                      <a:cubicBezTo>
                        <a:pt x="18" y="34"/>
                        <a:pt x="27" y="31"/>
                        <a:pt x="25" y="26"/>
                      </a:cubicBezTo>
                      <a:cubicBezTo>
                        <a:pt x="25" y="23"/>
                        <a:pt x="24" y="21"/>
                        <a:pt x="23" y="18"/>
                      </a:cubicBezTo>
                      <a:cubicBezTo>
                        <a:pt x="26" y="17"/>
                        <a:pt x="28" y="17"/>
                        <a:pt x="31" y="16"/>
                      </a:cubicBezTo>
                      <a:cubicBezTo>
                        <a:pt x="37" y="14"/>
                        <a:pt x="34" y="6"/>
                        <a:pt x="28" y="7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</p:grpSp>
        </p:grp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183D4014-281B-41AA-9185-8E44BAC109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0624" y="2114549"/>
            <a:ext cx="10385302" cy="221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587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E5FA38A2-DF44-445F-9B72-E06CF2A8EE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F50D44C9-42B7-4C5D-A3F3-4B18EB38AB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2D233C96-C049-4802-9456-CAC40B5263D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38456FBC-2778-F8E8-292B-7C1D82E59F23}"/>
              </a:ext>
            </a:extLst>
          </p:cNvPr>
          <p:cNvGrpSpPr/>
          <p:nvPr/>
        </p:nvGrpSpPr>
        <p:grpSpPr>
          <a:xfrm>
            <a:off x="6688005" y="1445447"/>
            <a:ext cx="5952114" cy="5229062"/>
            <a:chOff x="6394812" y="1481557"/>
            <a:chExt cx="6326442" cy="5991584"/>
          </a:xfrm>
        </p:grpSpPr>
        <p:sp>
          <p:nvSpPr>
            <p:cNvPr id="23" name="Cloud 22">
              <a:extLst>
                <a:ext uri="{FF2B5EF4-FFF2-40B4-BE49-F238E27FC236}">
                  <a16:creationId xmlns:a16="http://schemas.microsoft.com/office/drawing/2014/main" id="{F886E9B6-90C5-96AE-BC9B-8448F4B4674E}"/>
                </a:ext>
              </a:extLst>
            </p:cNvPr>
            <p:cNvSpPr/>
            <p:nvPr/>
          </p:nvSpPr>
          <p:spPr>
            <a:xfrm>
              <a:off x="7704397" y="1481557"/>
              <a:ext cx="3925942" cy="2587490"/>
            </a:xfrm>
            <a:prstGeom prst="cloud">
              <a:avLst/>
            </a:prstGeom>
            <a:solidFill>
              <a:srgbClr val="FFFFCC"/>
            </a:solidFill>
            <a:ln w="38100">
              <a:solidFill>
                <a:srgbClr val="CC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8D7545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CHIA SẺ NHÓM ĐÔI</a:t>
              </a:r>
            </a:p>
          </p:txBody>
        </p:sp>
        <p:grpSp>
          <p:nvGrpSpPr>
            <p:cNvPr id="25" name="组合 1">
              <a:extLst>
                <a:ext uri="{FF2B5EF4-FFF2-40B4-BE49-F238E27FC236}">
                  <a16:creationId xmlns:a16="http://schemas.microsoft.com/office/drawing/2014/main" id="{F4B1253D-85B0-E199-3DAB-38AEA31D1FA5}"/>
                </a:ext>
              </a:extLst>
            </p:cNvPr>
            <p:cNvGrpSpPr/>
            <p:nvPr/>
          </p:nvGrpSpPr>
          <p:grpSpPr>
            <a:xfrm>
              <a:off x="6394812" y="2705801"/>
              <a:ext cx="6326442" cy="4767340"/>
              <a:chOff x="-591423" y="1707337"/>
              <a:chExt cx="7679682" cy="5787085"/>
            </a:xfrm>
          </p:grpSpPr>
          <p:pic>
            <p:nvPicPr>
              <p:cNvPr id="27" name="图片 12">
                <a:extLst>
                  <a:ext uri="{FF2B5EF4-FFF2-40B4-BE49-F238E27FC236}">
                    <a16:creationId xmlns:a16="http://schemas.microsoft.com/office/drawing/2014/main" id="{4A0E3EB6-553E-E4A2-6FD8-D20F37D6771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08" t="35025" r="59440" b="34782"/>
              <a:stretch/>
            </p:blipFill>
            <p:spPr>
              <a:xfrm>
                <a:off x="-591423" y="1707337"/>
                <a:ext cx="4429760" cy="5492902"/>
              </a:xfrm>
              <a:prstGeom prst="rect">
                <a:avLst/>
              </a:prstGeom>
            </p:spPr>
          </p:pic>
          <p:pic>
            <p:nvPicPr>
              <p:cNvPr id="28" name="图片 13">
                <a:extLst>
                  <a:ext uri="{FF2B5EF4-FFF2-40B4-BE49-F238E27FC236}">
                    <a16:creationId xmlns:a16="http://schemas.microsoft.com/office/drawing/2014/main" id="{FA9CE76E-E163-DC5B-62BE-359C69EC5EA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471" t="36973" r="10977" b="32834"/>
              <a:stretch/>
            </p:blipFill>
            <p:spPr>
              <a:xfrm>
                <a:off x="2621901" y="2001520"/>
                <a:ext cx="4466358" cy="5492902"/>
              </a:xfrm>
              <a:prstGeom prst="rect">
                <a:avLst/>
              </a:prstGeom>
            </p:spPr>
          </p:pic>
        </p:grpSp>
      </p:grpSp>
      <p:grpSp>
        <p:nvGrpSpPr>
          <p:cNvPr id="63" name="组合 62">
            <a:extLst>
              <a:ext uri="{FF2B5EF4-FFF2-40B4-BE49-F238E27FC236}">
                <a16:creationId xmlns:a16="http://schemas.microsoft.com/office/drawing/2014/main" id="{057A0CC1-7597-4382-A23D-45446B4A8085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64" name="图片 63">
              <a:extLst>
                <a:ext uri="{FF2B5EF4-FFF2-40B4-BE49-F238E27FC236}">
                  <a16:creationId xmlns:a16="http://schemas.microsoft.com/office/drawing/2014/main" id="{BF836161-3286-4D87-878A-647E345F6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65" name="图片 64">
              <a:extLst>
                <a:ext uri="{FF2B5EF4-FFF2-40B4-BE49-F238E27FC236}">
                  <a16:creationId xmlns:a16="http://schemas.microsoft.com/office/drawing/2014/main" id="{A45EA57C-B2D4-49A7-BB53-8663999C884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66" name="图片 65">
              <a:extLst>
                <a:ext uri="{FF2B5EF4-FFF2-40B4-BE49-F238E27FC236}">
                  <a16:creationId xmlns:a16="http://schemas.microsoft.com/office/drawing/2014/main" id="{57A1C840-F6B1-4FEF-8AF8-69F38666797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7" name="图片 66">
              <a:extLst>
                <a:ext uri="{FF2B5EF4-FFF2-40B4-BE49-F238E27FC236}">
                  <a16:creationId xmlns:a16="http://schemas.microsoft.com/office/drawing/2014/main" id="{4DC43758-75D0-4985-A4B6-9C897D88E18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8" name="图片 67">
              <a:extLst>
                <a:ext uri="{FF2B5EF4-FFF2-40B4-BE49-F238E27FC236}">
                  <a16:creationId xmlns:a16="http://schemas.microsoft.com/office/drawing/2014/main" id="{51ACFAEB-F0CB-41AB-A614-2478DB6F86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9" name="图片 68">
              <a:extLst>
                <a:ext uri="{FF2B5EF4-FFF2-40B4-BE49-F238E27FC236}">
                  <a16:creationId xmlns:a16="http://schemas.microsoft.com/office/drawing/2014/main" id="{66E9C615-93FF-429E-8BFD-05F6EC67EA8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70" name="图片 69">
              <a:extLst>
                <a:ext uri="{FF2B5EF4-FFF2-40B4-BE49-F238E27FC236}">
                  <a16:creationId xmlns:a16="http://schemas.microsoft.com/office/drawing/2014/main" id="{5B551E20-9A29-43E6-B580-9C3A1270BAC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1E87E716-8220-57C6-F8A7-381EB5120408}"/>
              </a:ext>
            </a:extLst>
          </p:cNvPr>
          <p:cNvSpPr/>
          <p:nvPr/>
        </p:nvSpPr>
        <p:spPr>
          <a:xfrm>
            <a:off x="393307" y="851052"/>
            <a:ext cx="7134633" cy="3033088"/>
          </a:xfrm>
          <a:custGeom>
            <a:avLst/>
            <a:gdLst>
              <a:gd name="connsiteX0" fmla="*/ 0 w 7134633"/>
              <a:gd name="connsiteY0" fmla="*/ 505525 h 3033088"/>
              <a:gd name="connsiteX1" fmla="*/ 505525 w 7134633"/>
              <a:gd name="connsiteY1" fmla="*/ 0 h 3033088"/>
              <a:gd name="connsiteX2" fmla="*/ 6629108 w 7134633"/>
              <a:gd name="connsiteY2" fmla="*/ 0 h 3033088"/>
              <a:gd name="connsiteX3" fmla="*/ 7134633 w 7134633"/>
              <a:gd name="connsiteY3" fmla="*/ 505525 h 3033088"/>
              <a:gd name="connsiteX4" fmla="*/ 7134633 w 7134633"/>
              <a:gd name="connsiteY4" fmla="*/ 2527563 h 3033088"/>
              <a:gd name="connsiteX5" fmla="*/ 6629108 w 7134633"/>
              <a:gd name="connsiteY5" fmla="*/ 3033088 h 3033088"/>
              <a:gd name="connsiteX6" fmla="*/ 505525 w 7134633"/>
              <a:gd name="connsiteY6" fmla="*/ 3033088 h 3033088"/>
              <a:gd name="connsiteX7" fmla="*/ 0 w 7134633"/>
              <a:gd name="connsiteY7" fmla="*/ 2527563 h 3033088"/>
              <a:gd name="connsiteX8" fmla="*/ 0 w 7134633"/>
              <a:gd name="connsiteY8" fmla="*/ 505525 h 3033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34633" h="3033088" fill="none" extrusionOk="0">
                <a:moveTo>
                  <a:pt x="0" y="505525"/>
                </a:moveTo>
                <a:cubicBezTo>
                  <a:pt x="-778" y="240191"/>
                  <a:pt x="227514" y="21296"/>
                  <a:pt x="505525" y="0"/>
                </a:cubicBezTo>
                <a:cubicBezTo>
                  <a:pt x="1821624" y="-123866"/>
                  <a:pt x="4176417" y="81108"/>
                  <a:pt x="6629108" y="0"/>
                </a:cubicBezTo>
                <a:cubicBezTo>
                  <a:pt x="6936042" y="-42625"/>
                  <a:pt x="7115052" y="227946"/>
                  <a:pt x="7134633" y="505525"/>
                </a:cubicBezTo>
                <a:cubicBezTo>
                  <a:pt x="7302350" y="969225"/>
                  <a:pt x="7004734" y="2045413"/>
                  <a:pt x="7134633" y="2527563"/>
                </a:cubicBezTo>
                <a:cubicBezTo>
                  <a:pt x="7145847" y="2776978"/>
                  <a:pt x="6933677" y="3079122"/>
                  <a:pt x="6629108" y="3033088"/>
                </a:cubicBezTo>
                <a:cubicBezTo>
                  <a:pt x="5192169" y="3015233"/>
                  <a:pt x="1583735" y="2923744"/>
                  <a:pt x="505525" y="3033088"/>
                </a:cubicBezTo>
                <a:cubicBezTo>
                  <a:pt x="232960" y="3016563"/>
                  <a:pt x="20748" y="2845498"/>
                  <a:pt x="0" y="2527563"/>
                </a:cubicBezTo>
                <a:cubicBezTo>
                  <a:pt x="118672" y="1675285"/>
                  <a:pt x="-34222" y="1323615"/>
                  <a:pt x="0" y="505525"/>
                </a:cubicBezTo>
                <a:close/>
              </a:path>
              <a:path w="7134633" h="3033088" stroke="0" extrusionOk="0">
                <a:moveTo>
                  <a:pt x="0" y="505525"/>
                </a:moveTo>
                <a:cubicBezTo>
                  <a:pt x="36215" y="228465"/>
                  <a:pt x="223110" y="6398"/>
                  <a:pt x="505525" y="0"/>
                </a:cubicBezTo>
                <a:cubicBezTo>
                  <a:pt x="2053314" y="96512"/>
                  <a:pt x="4473481" y="-165548"/>
                  <a:pt x="6629108" y="0"/>
                </a:cubicBezTo>
                <a:cubicBezTo>
                  <a:pt x="6945143" y="924"/>
                  <a:pt x="7170785" y="232235"/>
                  <a:pt x="7134633" y="505525"/>
                </a:cubicBezTo>
                <a:cubicBezTo>
                  <a:pt x="7004420" y="1442475"/>
                  <a:pt x="7259606" y="2291461"/>
                  <a:pt x="7134633" y="2527563"/>
                </a:cubicBezTo>
                <a:cubicBezTo>
                  <a:pt x="7143522" y="2758976"/>
                  <a:pt x="6938057" y="3019616"/>
                  <a:pt x="6629108" y="3033088"/>
                </a:cubicBezTo>
                <a:cubicBezTo>
                  <a:pt x="5695659" y="3194800"/>
                  <a:pt x="3007207" y="3176710"/>
                  <a:pt x="505525" y="3033088"/>
                </a:cubicBezTo>
                <a:cubicBezTo>
                  <a:pt x="254041" y="3018458"/>
                  <a:pt x="30627" y="2793596"/>
                  <a:pt x="0" y="2527563"/>
                </a:cubicBezTo>
                <a:cubicBezTo>
                  <a:pt x="128997" y="2139296"/>
                  <a:pt x="-102252" y="1233298"/>
                  <a:pt x="0" y="505525"/>
                </a:cubicBezTo>
                <a:close/>
              </a:path>
            </a:pathLst>
          </a:custGeom>
          <a:solidFill>
            <a:srgbClr val="FFFF99"/>
          </a:solidFill>
          <a:ln w="38100">
            <a:solidFill>
              <a:srgbClr val="795C41"/>
            </a:solidFill>
            <a:prstDash val="lgDash"/>
            <a:extLst>
              <a:ext uri="{C807C97D-BFC1-408E-A445-0C87EB9F89A2}">
                <ask:lineSketchStyleProps xmlns:ask="http://schemas.microsoft.com/office/drawing/2018/sketchyshapes" xmlns="" sd="165868342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30000"/>
              </a:lnSpc>
            </a:pP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ần lượt nói và ghi vào phiếu giấy khổ to để dán bảng, rồi ghi vở theo bảng mẫu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khuyến khích trang trí cho bảng thật đẹp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9525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" name="组合 126">
            <a:extLst>
              <a:ext uri="{FF2B5EF4-FFF2-40B4-BE49-F238E27FC236}">
                <a16:creationId xmlns:a16="http://schemas.microsoft.com/office/drawing/2014/main" id="{74E13925-83B7-402E-BDFB-59853EA164C2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128" name="图片 127">
              <a:extLst>
                <a:ext uri="{FF2B5EF4-FFF2-40B4-BE49-F238E27FC236}">
                  <a16:creationId xmlns:a16="http://schemas.microsoft.com/office/drawing/2014/main" id="{4AA3F734-DAB9-4A4C-89A9-4FF81C2DF0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9" name="图片 128">
              <a:extLst>
                <a:ext uri="{FF2B5EF4-FFF2-40B4-BE49-F238E27FC236}">
                  <a16:creationId xmlns:a16="http://schemas.microsoft.com/office/drawing/2014/main" id="{9FDBF539-0059-48F1-BB8F-00F8B8A35B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0" name="图片 129">
              <a:extLst>
                <a:ext uri="{FF2B5EF4-FFF2-40B4-BE49-F238E27FC236}">
                  <a16:creationId xmlns:a16="http://schemas.microsoft.com/office/drawing/2014/main" id="{94B171AE-CDC5-491A-8ACA-59F194BC5DC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31" name="图片 130">
              <a:extLst>
                <a:ext uri="{FF2B5EF4-FFF2-40B4-BE49-F238E27FC236}">
                  <a16:creationId xmlns:a16="http://schemas.microsoft.com/office/drawing/2014/main" id="{6B67ECE9-A91A-46D1-B603-458FA1792B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32" name="图片 131">
              <a:extLst>
                <a:ext uri="{FF2B5EF4-FFF2-40B4-BE49-F238E27FC236}">
                  <a16:creationId xmlns:a16="http://schemas.microsoft.com/office/drawing/2014/main" id="{21ECB382-96A8-42AA-9019-AC5B8D68052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33" name="图片 132">
              <a:extLst>
                <a:ext uri="{FF2B5EF4-FFF2-40B4-BE49-F238E27FC236}">
                  <a16:creationId xmlns:a16="http://schemas.microsoft.com/office/drawing/2014/main" id="{F33019CE-F292-45D4-9301-41C067973D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34" name="图片 133">
              <a:extLst>
                <a:ext uri="{FF2B5EF4-FFF2-40B4-BE49-F238E27FC236}">
                  <a16:creationId xmlns:a16="http://schemas.microsoft.com/office/drawing/2014/main" id="{67BE5451-EFF8-415B-B8FD-B183A5697F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F744BC24-0EFE-1C44-C8C7-7CEDEC5CF880}"/>
              </a:ext>
            </a:extLst>
          </p:cNvPr>
          <p:cNvSpPr txBox="1"/>
          <p:nvPr/>
        </p:nvSpPr>
        <p:spPr>
          <a:xfrm>
            <a:off x="346793" y="285664"/>
            <a:ext cx="11568982" cy="6249512"/>
          </a:xfrm>
          <a:custGeom>
            <a:avLst/>
            <a:gdLst>
              <a:gd name="connsiteX0" fmla="*/ 0 w 11568982"/>
              <a:gd name="connsiteY0" fmla="*/ 1041606 h 6249512"/>
              <a:gd name="connsiteX1" fmla="*/ 1041606 w 11568982"/>
              <a:gd name="connsiteY1" fmla="*/ 0 h 6249512"/>
              <a:gd name="connsiteX2" fmla="*/ 10527376 w 11568982"/>
              <a:gd name="connsiteY2" fmla="*/ 0 h 6249512"/>
              <a:gd name="connsiteX3" fmla="*/ 11568982 w 11568982"/>
              <a:gd name="connsiteY3" fmla="*/ 1041606 h 6249512"/>
              <a:gd name="connsiteX4" fmla="*/ 11568982 w 11568982"/>
              <a:gd name="connsiteY4" fmla="*/ 5207906 h 6249512"/>
              <a:gd name="connsiteX5" fmla="*/ 10527376 w 11568982"/>
              <a:gd name="connsiteY5" fmla="*/ 6249512 h 6249512"/>
              <a:gd name="connsiteX6" fmla="*/ 1041606 w 11568982"/>
              <a:gd name="connsiteY6" fmla="*/ 6249512 h 6249512"/>
              <a:gd name="connsiteX7" fmla="*/ 0 w 11568982"/>
              <a:gd name="connsiteY7" fmla="*/ 5207906 h 6249512"/>
              <a:gd name="connsiteX8" fmla="*/ 0 w 11568982"/>
              <a:gd name="connsiteY8" fmla="*/ 1041606 h 6249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68982" h="6249512" fill="none" extrusionOk="0">
                <a:moveTo>
                  <a:pt x="0" y="1041606"/>
                </a:moveTo>
                <a:cubicBezTo>
                  <a:pt x="-6357" y="418364"/>
                  <a:pt x="386289" y="-5667"/>
                  <a:pt x="1041606" y="0"/>
                </a:cubicBezTo>
                <a:cubicBezTo>
                  <a:pt x="3370400" y="87592"/>
                  <a:pt x="8366685" y="46549"/>
                  <a:pt x="10527376" y="0"/>
                </a:cubicBezTo>
                <a:cubicBezTo>
                  <a:pt x="11084685" y="-34496"/>
                  <a:pt x="11668246" y="458318"/>
                  <a:pt x="11568982" y="1041606"/>
                </a:cubicBezTo>
                <a:cubicBezTo>
                  <a:pt x="11620466" y="1574438"/>
                  <a:pt x="11669632" y="4157522"/>
                  <a:pt x="11568982" y="5207906"/>
                </a:cubicBezTo>
                <a:cubicBezTo>
                  <a:pt x="11548547" y="5766845"/>
                  <a:pt x="11042457" y="6225317"/>
                  <a:pt x="10527376" y="6249512"/>
                </a:cubicBezTo>
                <a:cubicBezTo>
                  <a:pt x="6737200" y="6083877"/>
                  <a:pt x="5746706" y="6329958"/>
                  <a:pt x="1041606" y="6249512"/>
                </a:cubicBezTo>
                <a:cubicBezTo>
                  <a:pt x="484719" y="6242857"/>
                  <a:pt x="-23591" y="5749729"/>
                  <a:pt x="0" y="5207906"/>
                </a:cubicBezTo>
                <a:cubicBezTo>
                  <a:pt x="-147261" y="3780834"/>
                  <a:pt x="161274" y="2632154"/>
                  <a:pt x="0" y="1041606"/>
                </a:cubicBezTo>
                <a:close/>
              </a:path>
              <a:path w="11568982" h="6249512" stroke="0" extrusionOk="0">
                <a:moveTo>
                  <a:pt x="0" y="1041606"/>
                </a:moveTo>
                <a:cubicBezTo>
                  <a:pt x="-68742" y="434765"/>
                  <a:pt x="496897" y="23443"/>
                  <a:pt x="1041606" y="0"/>
                </a:cubicBezTo>
                <a:cubicBezTo>
                  <a:pt x="5098625" y="165973"/>
                  <a:pt x="6175451" y="17081"/>
                  <a:pt x="10527376" y="0"/>
                </a:cubicBezTo>
                <a:cubicBezTo>
                  <a:pt x="11099799" y="46435"/>
                  <a:pt x="11564575" y="511244"/>
                  <a:pt x="11568982" y="1041606"/>
                </a:cubicBezTo>
                <a:cubicBezTo>
                  <a:pt x="11695366" y="2321934"/>
                  <a:pt x="11480119" y="4769686"/>
                  <a:pt x="11568982" y="5207906"/>
                </a:cubicBezTo>
                <a:cubicBezTo>
                  <a:pt x="11669967" y="5754644"/>
                  <a:pt x="11091769" y="6333170"/>
                  <a:pt x="10527376" y="6249512"/>
                </a:cubicBezTo>
                <a:cubicBezTo>
                  <a:pt x="6735678" y="6375425"/>
                  <a:pt x="5680594" y="6259933"/>
                  <a:pt x="1041606" y="6249512"/>
                </a:cubicBezTo>
                <a:cubicBezTo>
                  <a:pt x="561964" y="6233311"/>
                  <a:pt x="-42314" y="5691532"/>
                  <a:pt x="0" y="5207906"/>
                </a:cubicBezTo>
                <a:cubicBezTo>
                  <a:pt x="54676" y="3933174"/>
                  <a:pt x="-29000" y="1636616"/>
                  <a:pt x="0" y="1041606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3128849475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287338" marR="0" lvl="0" indent="-287338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02124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287338" marR="0" lvl="0" indent="-287338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lang="en-US" sz="2800" dirty="0">
              <a:solidFill>
                <a:srgbClr val="20212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7338" marR="0" lvl="0" indent="-287338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02124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287338" marR="0" lvl="0" indent="-287338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lang="en-US" sz="2800" dirty="0">
              <a:solidFill>
                <a:srgbClr val="20212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7338" marR="0" lvl="0" indent="-287338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02124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287338" marR="0" lvl="0" indent="-287338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lang="en-US" sz="2800" dirty="0">
              <a:solidFill>
                <a:srgbClr val="20212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7338" marR="0" lvl="0" indent="-287338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02124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287338" marR="0" lvl="0" indent="-287338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02124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287338" marR="0" lvl="0" indent="-287338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lang="en-US" sz="2800" dirty="0">
              <a:solidFill>
                <a:srgbClr val="20212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7338" marR="0" lvl="0" indent="-287338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202124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0D682BD-CE1A-4C18-B613-5A8583CF23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250268"/>
              </p:ext>
            </p:extLst>
          </p:nvPr>
        </p:nvGraphicFramePr>
        <p:xfrm>
          <a:off x="1428750" y="591344"/>
          <a:ext cx="9591675" cy="5026455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2238375">
                  <a:extLst>
                    <a:ext uri="{9D8B030D-6E8A-4147-A177-3AD203B41FA5}">
                      <a16:colId xmlns:a16="http://schemas.microsoft.com/office/drawing/2014/main" val="2886932521"/>
                    </a:ext>
                  </a:extLst>
                </a:gridCol>
                <a:gridCol w="2905125">
                  <a:extLst>
                    <a:ext uri="{9D8B030D-6E8A-4147-A177-3AD203B41FA5}">
                      <a16:colId xmlns:a16="http://schemas.microsoft.com/office/drawing/2014/main" val="4019492879"/>
                    </a:ext>
                  </a:extLst>
                </a:gridCol>
                <a:gridCol w="4448175">
                  <a:extLst>
                    <a:ext uri="{9D8B030D-6E8A-4147-A177-3AD203B41FA5}">
                      <a16:colId xmlns:a16="http://schemas.microsoft.com/office/drawing/2014/main" val="4122237899"/>
                    </a:ext>
                  </a:extLst>
                </a:gridCol>
              </a:tblGrid>
              <a:tr h="66391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Bữa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ăn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Thời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gian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Tên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thức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ăn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đồ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uống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844813"/>
                  </a:ext>
                </a:extLst>
              </a:tr>
              <a:tr h="663915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Sáng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6-7 giờ</a:t>
                      </a:r>
                      <a:endParaRPr lang="en-US" sz="280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Cháo, hay: mì, bún, phở</a:t>
                      </a:r>
                      <a:endParaRPr lang="en-US" sz="280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8086932"/>
                  </a:ext>
                </a:extLst>
              </a:tr>
              <a:tr h="132783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Trưa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11-12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giờ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Cơm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thịt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luộc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hay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kho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xào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canh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Hay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phở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bún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Hoa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quả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tráng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miệng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278948"/>
                  </a:ext>
                </a:extLst>
              </a:tr>
              <a:tr h="132783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Tối</a:t>
                      </a:r>
                      <a:endParaRPr lang="en-US" sz="280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18-19 giờ</a:t>
                      </a:r>
                      <a:endParaRPr lang="en-US" sz="280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Cơm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canh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các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loại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rau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củ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thịt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hay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cá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…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hoa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quả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tráng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miệng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2184640"/>
                  </a:ext>
                </a:extLst>
              </a:tr>
              <a:tr h="663915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…</a:t>
                      </a:r>
                      <a:endParaRPr lang="en-US" sz="280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…</a:t>
                      </a:r>
                      <a:endParaRPr lang="en-US" sz="280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…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3788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8435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DF9F9F8E-D779-4378-82D4-2578E63393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48231"/>
            <a:ext cx="12192000" cy="249875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EEFD4C3-9055-4AFE-861D-5E909D7BFE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7" y="3796081"/>
            <a:ext cx="12192000" cy="108134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8E30F66-F5D0-4C19-A126-C31EA8BB7E5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88957"/>
            <a:ext cx="12192000" cy="2169043"/>
          </a:xfrm>
          <a:prstGeom prst="rect">
            <a:avLst/>
          </a:prstGeom>
        </p:spPr>
      </p:pic>
      <p:pic>
        <p:nvPicPr>
          <p:cNvPr id="17" name="Picture 16" descr="A picture containing text, table, indoor, toy&#10;&#10;Description automatically generated">
            <a:extLst>
              <a:ext uri="{FF2B5EF4-FFF2-40B4-BE49-F238E27FC236}">
                <a16:creationId xmlns:a16="http://schemas.microsoft.com/office/drawing/2014/main" id="{6A5F71FF-5723-BEC6-9DCF-D576FB2384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3275" y="3234982"/>
            <a:ext cx="5901948" cy="3623018"/>
          </a:xfrm>
          <a:prstGeom prst="rect">
            <a:avLst/>
          </a:prstGeom>
        </p:spPr>
      </p:pic>
      <p:grpSp>
        <p:nvGrpSpPr>
          <p:cNvPr id="48" name="组合 47">
            <a:extLst>
              <a:ext uri="{FF2B5EF4-FFF2-40B4-BE49-F238E27FC236}">
                <a16:creationId xmlns:a16="http://schemas.microsoft.com/office/drawing/2014/main" id="{134D2A82-3661-4C66-B757-A5CBB9B861F2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45" name="图片 44">
              <a:extLst>
                <a:ext uri="{FF2B5EF4-FFF2-40B4-BE49-F238E27FC236}">
                  <a16:creationId xmlns:a16="http://schemas.microsoft.com/office/drawing/2014/main" id="{60B5DAB1-8B28-4E32-BE4A-E8C33205B0C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id="{C3DFDA0C-EF29-4921-AFBF-B577A8DDD34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37B2564D-023D-410C-A91A-0D2FAD6C5F9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CD29DFC9-8F4F-4D17-B64C-D7BA858DFA5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6" name="图片 45">
              <a:extLst>
                <a:ext uri="{FF2B5EF4-FFF2-40B4-BE49-F238E27FC236}">
                  <a16:creationId xmlns:a16="http://schemas.microsoft.com/office/drawing/2014/main" id="{86BB5666-170F-47AD-B716-18B4F4363A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7" name="图片 46">
              <a:extLst>
                <a:ext uri="{FF2B5EF4-FFF2-40B4-BE49-F238E27FC236}">
                  <a16:creationId xmlns:a16="http://schemas.microsoft.com/office/drawing/2014/main" id="{3705787B-5ED0-41BA-BFA8-466DD69D9C5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49" name="图片 48">
              <a:extLst>
                <a:ext uri="{FF2B5EF4-FFF2-40B4-BE49-F238E27FC236}">
                  <a16:creationId xmlns:a16="http://schemas.microsoft.com/office/drawing/2014/main" id="{AFEBA411-3D35-49B6-BC78-52AB324075F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grpSp>
        <p:nvGrpSpPr>
          <p:cNvPr id="18" name="组合 14">
            <a:extLst>
              <a:ext uri="{FF2B5EF4-FFF2-40B4-BE49-F238E27FC236}">
                <a16:creationId xmlns:a16="http://schemas.microsoft.com/office/drawing/2014/main" id="{3DA266D5-92F7-D012-11A5-42335B26298C}"/>
              </a:ext>
            </a:extLst>
          </p:cNvPr>
          <p:cNvGrpSpPr/>
          <p:nvPr/>
        </p:nvGrpSpPr>
        <p:grpSpPr>
          <a:xfrm>
            <a:off x="312326" y="171425"/>
            <a:ext cx="5650324" cy="1371627"/>
            <a:chOff x="1451314" y="2047345"/>
            <a:chExt cx="5190758" cy="2201073"/>
          </a:xfrm>
        </p:grpSpPr>
        <p:pic>
          <p:nvPicPr>
            <p:cNvPr id="19" name="图片 15">
              <a:extLst>
                <a:ext uri="{FF2B5EF4-FFF2-40B4-BE49-F238E27FC236}">
                  <a16:creationId xmlns:a16="http://schemas.microsoft.com/office/drawing/2014/main" id="{2741A61A-99EA-2172-01BB-D3A621A597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451314" y="2141289"/>
              <a:ext cx="5190758" cy="2107129"/>
            </a:xfrm>
            <a:prstGeom prst="rect">
              <a:avLst/>
            </a:prstGeom>
          </p:spPr>
        </p:pic>
        <p:grpSp>
          <p:nvGrpSpPr>
            <p:cNvPr id="20" name="组合 16">
              <a:extLst>
                <a:ext uri="{FF2B5EF4-FFF2-40B4-BE49-F238E27FC236}">
                  <a16:creationId xmlns:a16="http://schemas.microsoft.com/office/drawing/2014/main" id="{8B014D01-42E7-9E33-4082-B1EBB4BF7E35}"/>
                </a:ext>
              </a:extLst>
            </p:cNvPr>
            <p:cNvGrpSpPr/>
            <p:nvPr/>
          </p:nvGrpSpPr>
          <p:grpSpPr>
            <a:xfrm>
              <a:off x="1471516" y="2047345"/>
              <a:ext cx="5010997" cy="2022358"/>
              <a:chOff x="729009" y="2956245"/>
              <a:chExt cx="5010997" cy="2022358"/>
            </a:xfrm>
          </p:grpSpPr>
          <p:sp>
            <p:nvSpPr>
              <p:cNvPr id="21" name="文本框 25">
                <a:extLst>
                  <a:ext uri="{FF2B5EF4-FFF2-40B4-BE49-F238E27FC236}">
                    <a16:creationId xmlns:a16="http://schemas.microsoft.com/office/drawing/2014/main" id="{A25C5C0C-1CC0-1CFA-D3E1-08BC63CB704E}"/>
                  </a:ext>
                </a:extLst>
              </p:cNvPr>
              <p:cNvSpPr txBox="1"/>
              <p:nvPr/>
            </p:nvSpPr>
            <p:spPr>
              <a:xfrm>
                <a:off x="1282306" y="3455452"/>
                <a:ext cx="4457700" cy="15231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just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vi-VN" sz="2400" b="1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Thời gian ăn mỗi bữa ăn là vào lúc nào, b</a:t>
                </a:r>
                <a:r>
                  <a:rPr lang="en-US" sz="2400" b="1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a</a:t>
                </a:r>
                <a:r>
                  <a:rPr lang="vi-VN" sz="2400" b="1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o nhiêu lâu thì phù hợp?</a:t>
                </a:r>
                <a:endPara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22" name="组合 18">
                <a:extLst>
                  <a:ext uri="{FF2B5EF4-FFF2-40B4-BE49-F238E27FC236}">
                    <a16:creationId xmlns:a16="http://schemas.microsoft.com/office/drawing/2014/main" id="{B8F563BD-1FA4-4F28-8FF8-B539511AB0D7}"/>
                  </a:ext>
                </a:extLst>
              </p:cNvPr>
              <p:cNvGrpSpPr/>
              <p:nvPr/>
            </p:nvGrpSpPr>
            <p:grpSpPr>
              <a:xfrm rot="19663740">
                <a:off x="729009" y="2956245"/>
                <a:ext cx="932280" cy="946712"/>
                <a:chOff x="10322543" y="3366306"/>
                <a:chExt cx="1492015" cy="1515114"/>
              </a:xfrm>
            </p:grpSpPr>
            <p:sp>
              <p:nvSpPr>
                <p:cNvPr id="23" name="Freeform 108">
                  <a:extLst>
                    <a:ext uri="{FF2B5EF4-FFF2-40B4-BE49-F238E27FC236}">
                      <a16:creationId xmlns:a16="http://schemas.microsoft.com/office/drawing/2014/main" id="{FB99E34D-0347-ED4E-EC19-6FF362919AC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386042" y="3390241"/>
                  <a:ext cx="664176" cy="1084822"/>
                </a:xfrm>
                <a:custGeom>
                  <a:avLst/>
                  <a:gdLst>
                    <a:gd name="T0" fmla="*/ 96 w 114"/>
                    <a:gd name="T1" fmla="*/ 11 h 186"/>
                    <a:gd name="T2" fmla="*/ 91 w 114"/>
                    <a:gd name="T3" fmla="*/ 11 h 186"/>
                    <a:gd name="T4" fmla="*/ 79 w 114"/>
                    <a:gd name="T5" fmla="*/ 8 h 186"/>
                    <a:gd name="T6" fmla="*/ 78 w 114"/>
                    <a:gd name="T7" fmla="*/ 8 h 186"/>
                    <a:gd name="T8" fmla="*/ 2 w 114"/>
                    <a:gd name="T9" fmla="*/ 87 h 186"/>
                    <a:gd name="T10" fmla="*/ 12 w 114"/>
                    <a:gd name="T11" fmla="*/ 98 h 186"/>
                    <a:gd name="T12" fmla="*/ 48 w 114"/>
                    <a:gd name="T13" fmla="*/ 83 h 186"/>
                    <a:gd name="T14" fmla="*/ 11 w 114"/>
                    <a:gd name="T15" fmla="*/ 170 h 186"/>
                    <a:gd name="T16" fmla="*/ 27 w 114"/>
                    <a:gd name="T17" fmla="*/ 177 h 186"/>
                    <a:gd name="T18" fmla="*/ 28 w 114"/>
                    <a:gd name="T19" fmla="*/ 175 h 186"/>
                    <a:gd name="T20" fmla="*/ 32 w 114"/>
                    <a:gd name="T21" fmla="*/ 172 h 186"/>
                    <a:gd name="T22" fmla="*/ 105 w 114"/>
                    <a:gd name="T23" fmla="*/ 71 h 186"/>
                    <a:gd name="T24" fmla="*/ 96 w 114"/>
                    <a:gd name="T25" fmla="*/ 58 h 186"/>
                    <a:gd name="T26" fmla="*/ 89 w 114"/>
                    <a:gd name="T27" fmla="*/ 60 h 186"/>
                    <a:gd name="T28" fmla="*/ 88 w 114"/>
                    <a:gd name="T29" fmla="*/ 62 h 186"/>
                    <a:gd name="T30" fmla="*/ 86 w 114"/>
                    <a:gd name="T31" fmla="*/ 64 h 186"/>
                    <a:gd name="T32" fmla="*/ 85 w 114"/>
                    <a:gd name="T33" fmla="*/ 65 h 186"/>
                    <a:gd name="T34" fmla="*/ 85 w 114"/>
                    <a:gd name="T35" fmla="*/ 65 h 186"/>
                    <a:gd name="T36" fmla="*/ 84 w 114"/>
                    <a:gd name="T37" fmla="*/ 66 h 186"/>
                    <a:gd name="T38" fmla="*/ 84 w 114"/>
                    <a:gd name="T39" fmla="*/ 66 h 186"/>
                    <a:gd name="T40" fmla="*/ 84 w 114"/>
                    <a:gd name="T41" fmla="*/ 66 h 186"/>
                    <a:gd name="T42" fmla="*/ 82 w 114"/>
                    <a:gd name="T43" fmla="*/ 67 h 186"/>
                    <a:gd name="T44" fmla="*/ 80 w 114"/>
                    <a:gd name="T45" fmla="*/ 71 h 186"/>
                    <a:gd name="T46" fmla="*/ 74 w 114"/>
                    <a:gd name="T47" fmla="*/ 79 h 186"/>
                    <a:gd name="T48" fmla="*/ 84 w 114"/>
                    <a:gd name="T49" fmla="*/ 64 h 186"/>
                    <a:gd name="T50" fmla="*/ 85 w 114"/>
                    <a:gd name="T51" fmla="*/ 55 h 186"/>
                    <a:gd name="T52" fmla="*/ 109 w 114"/>
                    <a:gd name="T53" fmla="*/ 20 h 186"/>
                    <a:gd name="T54" fmla="*/ 96 w 114"/>
                    <a:gd name="T55" fmla="*/ 11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14" h="186">
                      <a:moveTo>
                        <a:pt x="96" y="11"/>
                      </a:moveTo>
                      <a:cubicBezTo>
                        <a:pt x="94" y="10"/>
                        <a:pt x="93" y="10"/>
                        <a:pt x="91" y="11"/>
                      </a:cubicBezTo>
                      <a:cubicBezTo>
                        <a:pt x="89" y="7"/>
                        <a:pt x="82" y="4"/>
                        <a:pt x="79" y="8"/>
                      </a:cubicBezTo>
                      <a:cubicBezTo>
                        <a:pt x="78" y="8"/>
                        <a:pt x="78" y="8"/>
                        <a:pt x="78" y="8"/>
                      </a:cubicBezTo>
                      <a:cubicBezTo>
                        <a:pt x="34" y="0"/>
                        <a:pt x="14" y="52"/>
                        <a:pt x="2" y="87"/>
                      </a:cubicBezTo>
                      <a:cubicBezTo>
                        <a:pt x="0" y="94"/>
                        <a:pt x="6" y="99"/>
                        <a:pt x="12" y="98"/>
                      </a:cubicBezTo>
                      <a:cubicBezTo>
                        <a:pt x="25" y="95"/>
                        <a:pt x="37" y="89"/>
                        <a:pt x="48" y="83"/>
                      </a:cubicBezTo>
                      <a:cubicBezTo>
                        <a:pt x="33" y="111"/>
                        <a:pt x="18" y="139"/>
                        <a:pt x="11" y="170"/>
                      </a:cubicBezTo>
                      <a:cubicBezTo>
                        <a:pt x="9" y="180"/>
                        <a:pt x="22" y="186"/>
                        <a:pt x="27" y="177"/>
                      </a:cubicBezTo>
                      <a:cubicBezTo>
                        <a:pt x="27" y="176"/>
                        <a:pt x="27" y="175"/>
                        <a:pt x="28" y="175"/>
                      </a:cubicBezTo>
                      <a:cubicBezTo>
                        <a:pt x="29" y="174"/>
                        <a:pt x="31" y="174"/>
                        <a:pt x="32" y="172"/>
                      </a:cubicBezTo>
                      <a:cubicBezTo>
                        <a:pt x="59" y="141"/>
                        <a:pt x="89" y="109"/>
                        <a:pt x="105" y="71"/>
                      </a:cubicBezTo>
                      <a:cubicBezTo>
                        <a:pt x="108" y="64"/>
                        <a:pt x="103" y="57"/>
                        <a:pt x="96" y="58"/>
                      </a:cubicBezTo>
                      <a:cubicBezTo>
                        <a:pt x="94" y="58"/>
                        <a:pt x="91" y="58"/>
                        <a:pt x="89" y="60"/>
                      </a:cubicBezTo>
                      <a:cubicBezTo>
                        <a:pt x="89" y="61"/>
                        <a:pt x="88" y="62"/>
                        <a:pt x="88" y="62"/>
                      </a:cubicBezTo>
                      <a:cubicBezTo>
                        <a:pt x="87" y="63"/>
                        <a:pt x="86" y="64"/>
                        <a:pt x="86" y="64"/>
                      </a:cubicBezTo>
                      <a:cubicBezTo>
                        <a:pt x="85" y="65"/>
                        <a:pt x="85" y="65"/>
                        <a:pt x="85" y="65"/>
                      </a:cubicBezTo>
                      <a:cubicBezTo>
                        <a:pt x="85" y="65"/>
                        <a:pt x="85" y="65"/>
                        <a:pt x="85" y="65"/>
                      </a:cubicBezTo>
                      <a:cubicBezTo>
                        <a:pt x="84" y="66"/>
                        <a:pt x="84" y="66"/>
                        <a:pt x="84" y="66"/>
                      </a:cubicBezTo>
                      <a:cubicBezTo>
                        <a:pt x="84" y="66"/>
                        <a:pt x="84" y="66"/>
                        <a:pt x="84" y="66"/>
                      </a:cubicBezTo>
                      <a:cubicBezTo>
                        <a:pt x="84" y="66"/>
                        <a:pt x="84" y="66"/>
                        <a:pt x="84" y="66"/>
                      </a:cubicBezTo>
                      <a:cubicBezTo>
                        <a:pt x="84" y="66"/>
                        <a:pt x="83" y="67"/>
                        <a:pt x="82" y="67"/>
                      </a:cubicBezTo>
                      <a:cubicBezTo>
                        <a:pt x="81" y="68"/>
                        <a:pt x="80" y="70"/>
                        <a:pt x="80" y="71"/>
                      </a:cubicBezTo>
                      <a:cubicBezTo>
                        <a:pt x="78" y="74"/>
                        <a:pt x="76" y="76"/>
                        <a:pt x="74" y="79"/>
                      </a:cubicBezTo>
                      <a:cubicBezTo>
                        <a:pt x="77" y="74"/>
                        <a:pt x="81" y="69"/>
                        <a:pt x="84" y="64"/>
                      </a:cubicBezTo>
                      <a:cubicBezTo>
                        <a:pt x="87" y="61"/>
                        <a:pt x="86" y="58"/>
                        <a:pt x="85" y="55"/>
                      </a:cubicBezTo>
                      <a:cubicBezTo>
                        <a:pt x="94" y="44"/>
                        <a:pt x="102" y="32"/>
                        <a:pt x="109" y="20"/>
                      </a:cubicBezTo>
                      <a:cubicBezTo>
                        <a:pt x="114" y="11"/>
                        <a:pt x="102" y="4"/>
                        <a:pt x="96" y="11"/>
                      </a:cubicBezTo>
                      <a:close/>
                    </a:path>
                  </a:pathLst>
                </a:custGeom>
                <a:solidFill>
                  <a:srgbClr val="F8E57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4" name="Freeform 109">
                  <a:extLst>
                    <a:ext uri="{FF2B5EF4-FFF2-40B4-BE49-F238E27FC236}">
                      <a16:creationId xmlns:a16="http://schemas.microsoft.com/office/drawing/2014/main" id="{C138132D-4DB0-5DE5-777C-AEAB29CE7A5C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0322543" y="3366306"/>
                  <a:ext cx="693696" cy="1067601"/>
                </a:xfrm>
                <a:custGeom>
                  <a:avLst/>
                  <a:gdLst>
                    <a:gd name="T0" fmla="*/ 112 w 119"/>
                    <a:gd name="T1" fmla="*/ 52 h 183"/>
                    <a:gd name="T2" fmla="*/ 91 w 119"/>
                    <a:gd name="T3" fmla="*/ 53 h 183"/>
                    <a:gd name="T4" fmla="*/ 115 w 119"/>
                    <a:gd name="T5" fmla="*/ 9 h 183"/>
                    <a:gd name="T6" fmla="*/ 110 w 119"/>
                    <a:gd name="T7" fmla="*/ 2 h 183"/>
                    <a:gd name="T8" fmla="*/ 49 w 119"/>
                    <a:gd name="T9" fmla="*/ 15 h 183"/>
                    <a:gd name="T10" fmla="*/ 24 w 119"/>
                    <a:gd name="T11" fmla="*/ 55 h 183"/>
                    <a:gd name="T12" fmla="*/ 2 w 119"/>
                    <a:gd name="T13" fmla="*/ 88 h 183"/>
                    <a:gd name="T14" fmla="*/ 8 w 119"/>
                    <a:gd name="T15" fmla="*/ 94 h 183"/>
                    <a:gd name="T16" fmla="*/ 43 w 119"/>
                    <a:gd name="T17" fmla="*/ 87 h 183"/>
                    <a:gd name="T18" fmla="*/ 5 w 119"/>
                    <a:gd name="T19" fmla="*/ 176 h 183"/>
                    <a:gd name="T20" fmla="*/ 12 w 119"/>
                    <a:gd name="T21" fmla="*/ 181 h 183"/>
                    <a:gd name="T22" fmla="*/ 70 w 119"/>
                    <a:gd name="T23" fmla="*/ 126 h 183"/>
                    <a:gd name="T24" fmla="*/ 117 w 119"/>
                    <a:gd name="T25" fmla="*/ 58 h 183"/>
                    <a:gd name="T26" fmla="*/ 112 w 119"/>
                    <a:gd name="T27" fmla="*/ 52 h 183"/>
                    <a:gd name="T28" fmla="*/ 66 w 119"/>
                    <a:gd name="T29" fmla="*/ 116 h 183"/>
                    <a:gd name="T30" fmla="*/ 19 w 119"/>
                    <a:gd name="T31" fmla="*/ 165 h 183"/>
                    <a:gd name="T32" fmla="*/ 56 w 119"/>
                    <a:gd name="T33" fmla="*/ 81 h 183"/>
                    <a:gd name="T34" fmla="*/ 50 w 119"/>
                    <a:gd name="T35" fmla="*/ 75 h 183"/>
                    <a:gd name="T36" fmla="*/ 16 w 119"/>
                    <a:gd name="T37" fmla="*/ 82 h 183"/>
                    <a:gd name="T38" fmla="*/ 18 w 119"/>
                    <a:gd name="T39" fmla="*/ 79 h 183"/>
                    <a:gd name="T40" fmla="*/ 23 w 119"/>
                    <a:gd name="T41" fmla="*/ 78 h 183"/>
                    <a:gd name="T42" fmla="*/ 53 w 119"/>
                    <a:gd name="T43" fmla="*/ 25 h 183"/>
                    <a:gd name="T44" fmla="*/ 103 w 119"/>
                    <a:gd name="T45" fmla="*/ 12 h 183"/>
                    <a:gd name="T46" fmla="*/ 75 w 119"/>
                    <a:gd name="T47" fmla="*/ 56 h 183"/>
                    <a:gd name="T48" fmla="*/ 80 w 119"/>
                    <a:gd name="T49" fmla="*/ 64 h 183"/>
                    <a:gd name="T50" fmla="*/ 106 w 119"/>
                    <a:gd name="T51" fmla="*/ 61 h 183"/>
                    <a:gd name="T52" fmla="*/ 66 w 119"/>
                    <a:gd name="T53" fmla="*/ 116 h 1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19" h="183">
                      <a:moveTo>
                        <a:pt x="112" y="52"/>
                      </a:moveTo>
                      <a:cubicBezTo>
                        <a:pt x="105" y="53"/>
                        <a:pt x="98" y="53"/>
                        <a:pt x="91" y="53"/>
                      </a:cubicBezTo>
                      <a:cubicBezTo>
                        <a:pt x="101" y="40"/>
                        <a:pt x="109" y="25"/>
                        <a:pt x="115" y="9"/>
                      </a:cubicBezTo>
                      <a:cubicBezTo>
                        <a:pt x="116" y="5"/>
                        <a:pt x="113" y="2"/>
                        <a:pt x="110" y="2"/>
                      </a:cubicBezTo>
                      <a:cubicBezTo>
                        <a:pt x="89" y="1"/>
                        <a:pt x="66" y="0"/>
                        <a:pt x="49" y="15"/>
                      </a:cubicBezTo>
                      <a:cubicBezTo>
                        <a:pt x="38" y="24"/>
                        <a:pt x="30" y="39"/>
                        <a:pt x="24" y="55"/>
                      </a:cubicBezTo>
                      <a:cubicBezTo>
                        <a:pt x="16" y="65"/>
                        <a:pt x="9" y="76"/>
                        <a:pt x="2" y="88"/>
                      </a:cubicBezTo>
                      <a:cubicBezTo>
                        <a:pt x="0" y="92"/>
                        <a:pt x="4" y="96"/>
                        <a:pt x="8" y="94"/>
                      </a:cubicBezTo>
                      <a:cubicBezTo>
                        <a:pt x="19" y="89"/>
                        <a:pt x="31" y="90"/>
                        <a:pt x="43" y="87"/>
                      </a:cubicBezTo>
                      <a:cubicBezTo>
                        <a:pt x="31" y="117"/>
                        <a:pt x="15" y="145"/>
                        <a:pt x="5" y="176"/>
                      </a:cubicBezTo>
                      <a:cubicBezTo>
                        <a:pt x="4" y="180"/>
                        <a:pt x="8" y="183"/>
                        <a:pt x="12" y="181"/>
                      </a:cubicBezTo>
                      <a:cubicBezTo>
                        <a:pt x="35" y="168"/>
                        <a:pt x="53" y="146"/>
                        <a:pt x="70" y="126"/>
                      </a:cubicBezTo>
                      <a:cubicBezTo>
                        <a:pt x="87" y="105"/>
                        <a:pt x="105" y="83"/>
                        <a:pt x="117" y="58"/>
                      </a:cubicBezTo>
                      <a:cubicBezTo>
                        <a:pt x="119" y="54"/>
                        <a:pt x="116" y="51"/>
                        <a:pt x="112" y="52"/>
                      </a:cubicBezTo>
                      <a:close/>
                      <a:moveTo>
                        <a:pt x="66" y="116"/>
                      </a:moveTo>
                      <a:cubicBezTo>
                        <a:pt x="52" y="133"/>
                        <a:pt x="37" y="151"/>
                        <a:pt x="19" y="165"/>
                      </a:cubicBezTo>
                      <a:cubicBezTo>
                        <a:pt x="30" y="136"/>
                        <a:pt x="46" y="110"/>
                        <a:pt x="56" y="81"/>
                      </a:cubicBezTo>
                      <a:cubicBezTo>
                        <a:pt x="57" y="78"/>
                        <a:pt x="53" y="74"/>
                        <a:pt x="50" y="75"/>
                      </a:cubicBezTo>
                      <a:cubicBezTo>
                        <a:pt x="39" y="79"/>
                        <a:pt x="27" y="79"/>
                        <a:pt x="16" y="82"/>
                      </a:cubicBezTo>
                      <a:cubicBezTo>
                        <a:pt x="17" y="81"/>
                        <a:pt x="17" y="80"/>
                        <a:pt x="18" y="79"/>
                      </a:cubicBezTo>
                      <a:cubicBezTo>
                        <a:pt x="19" y="80"/>
                        <a:pt x="22" y="80"/>
                        <a:pt x="23" y="78"/>
                      </a:cubicBezTo>
                      <a:cubicBezTo>
                        <a:pt x="35" y="62"/>
                        <a:pt x="39" y="41"/>
                        <a:pt x="53" y="25"/>
                      </a:cubicBezTo>
                      <a:cubicBezTo>
                        <a:pt x="64" y="11"/>
                        <a:pt x="85" y="11"/>
                        <a:pt x="103" y="12"/>
                      </a:cubicBezTo>
                      <a:cubicBezTo>
                        <a:pt x="96" y="28"/>
                        <a:pt x="88" y="43"/>
                        <a:pt x="75" y="56"/>
                      </a:cubicBezTo>
                      <a:cubicBezTo>
                        <a:pt x="72" y="59"/>
                        <a:pt x="75" y="65"/>
                        <a:pt x="80" y="64"/>
                      </a:cubicBezTo>
                      <a:cubicBezTo>
                        <a:pt x="89" y="62"/>
                        <a:pt x="97" y="62"/>
                        <a:pt x="106" y="61"/>
                      </a:cubicBezTo>
                      <a:cubicBezTo>
                        <a:pt x="96" y="81"/>
                        <a:pt x="81" y="100"/>
                        <a:pt x="66" y="116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5" name="Freeform 110">
                  <a:extLst>
                    <a:ext uri="{FF2B5EF4-FFF2-40B4-BE49-F238E27FC236}">
                      <a16:creationId xmlns:a16="http://schemas.microsoft.com/office/drawing/2014/main" id="{2CA2448E-363E-3082-90A8-5E45E4B7409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766636" y="4089326"/>
                  <a:ext cx="169734" cy="179575"/>
                </a:xfrm>
                <a:custGeom>
                  <a:avLst/>
                  <a:gdLst>
                    <a:gd name="T0" fmla="*/ 28 w 29"/>
                    <a:gd name="T1" fmla="*/ 26 h 31"/>
                    <a:gd name="T2" fmla="*/ 12 w 29"/>
                    <a:gd name="T3" fmla="*/ 4 h 31"/>
                    <a:gd name="T4" fmla="*/ 6 w 29"/>
                    <a:gd name="T5" fmla="*/ 0 h 31"/>
                    <a:gd name="T6" fmla="*/ 2 w 29"/>
                    <a:gd name="T7" fmla="*/ 1 h 31"/>
                    <a:gd name="T8" fmla="*/ 1 w 29"/>
                    <a:gd name="T9" fmla="*/ 7 h 31"/>
                    <a:gd name="T10" fmla="*/ 10 w 29"/>
                    <a:gd name="T11" fmla="*/ 23 h 31"/>
                    <a:gd name="T12" fmla="*/ 26 w 29"/>
                    <a:gd name="T13" fmla="*/ 30 h 31"/>
                    <a:gd name="T14" fmla="*/ 28 w 29"/>
                    <a:gd name="T15" fmla="*/ 2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9" h="31">
                      <a:moveTo>
                        <a:pt x="28" y="26"/>
                      </a:moveTo>
                      <a:cubicBezTo>
                        <a:pt x="20" y="21"/>
                        <a:pt x="15" y="12"/>
                        <a:pt x="12" y="4"/>
                      </a:cubicBezTo>
                      <a:cubicBezTo>
                        <a:pt x="11" y="1"/>
                        <a:pt x="9" y="0"/>
                        <a:pt x="6" y="0"/>
                      </a:cubicBezTo>
                      <a:cubicBezTo>
                        <a:pt x="4" y="0"/>
                        <a:pt x="3" y="0"/>
                        <a:pt x="2" y="1"/>
                      </a:cubicBezTo>
                      <a:cubicBezTo>
                        <a:pt x="1" y="3"/>
                        <a:pt x="0" y="5"/>
                        <a:pt x="1" y="7"/>
                      </a:cubicBezTo>
                      <a:cubicBezTo>
                        <a:pt x="3" y="13"/>
                        <a:pt x="6" y="18"/>
                        <a:pt x="10" y="23"/>
                      </a:cubicBezTo>
                      <a:cubicBezTo>
                        <a:pt x="15" y="28"/>
                        <a:pt x="20" y="30"/>
                        <a:pt x="26" y="30"/>
                      </a:cubicBezTo>
                      <a:cubicBezTo>
                        <a:pt x="29" y="31"/>
                        <a:pt x="29" y="27"/>
                        <a:pt x="28" y="26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6" name="Freeform 111">
                  <a:extLst>
                    <a:ext uri="{FF2B5EF4-FFF2-40B4-BE49-F238E27FC236}">
                      <a16:creationId xmlns:a16="http://schemas.microsoft.com/office/drawing/2014/main" id="{6ABBB6D8-375E-D0ED-E0AF-5E292021272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941291" y="3941730"/>
                  <a:ext cx="76258" cy="233693"/>
                </a:xfrm>
                <a:custGeom>
                  <a:avLst/>
                  <a:gdLst>
                    <a:gd name="T0" fmla="*/ 11 w 13"/>
                    <a:gd name="T1" fmla="*/ 18 h 40"/>
                    <a:gd name="T2" fmla="*/ 11 w 13"/>
                    <a:gd name="T3" fmla="*/ 4 h 40"/>
                    <a:gd name="T4" fmla="*/ 3 w 13"/>
                    <a:gd name="T5" fmla="*/ 4 h 40"/>
                    <a:gd name="T6" fmla="*/ 8 w 13"/>
                    <a:gd name="T7" fmla="*/ 37 h 40"/>
                    <a:gd name="T8" fmla="*/ 13 w 13"/>
                    <a:gd name="T9" fmla="*/ 35 h 40"/>
                    <a:gd name="T10" fmla="*/ 11 w 13"/>
                    <a:gd name="T11" fmla="*/ 1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" h="40">
                      <a:moveTo>
                        <a:pt x="11" y="18"/>
                      </a:moveTo>
                      <a:cubicBezTo>
                        <a:pt x="11" y="13"/>
                        <a:pt x="12" y="8"/>
                        <a:pt x="11" y="4"/>
                      </a:cubicBezTo>
                      <a:cubicBezTo>
                        <a:pt x="10" y="0"/>
                        <a:pt x="4" y="0"/>
                        <a:pt x="3" y="4"/>
                      </a:cubicBezTo>
                      <a:cubicBezTo>
                        <a:pt x="0" y="14"/>
                        <a:pt x="3" y="28"/>
                        <a:pt x="8" y="37"/>
                      </a:cubicBezTo>
                      <a:cubicBezTo>
                        <a:pt x="9" y="40"/>
                        <a:pt x="13" y="38"/>
                        <a:pt x="13" y="35"/>
                      </a:cubicBezTo>
                      <a:cubicBezTo>
                        <a:pt x="12" y="30"/>
                        <a:pt x="12" y="24"/>
                        <a:pt x="11" y="18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7" name="Freeform 112">
                  <a:extLst>
                    <a:ext uri="{FF2B5EF4-FFF2-40B4-BE49-F238E27FC236}">
                      <a16:creationId xmlns:a16="http://schemas.microsoft.com/office/drawing/2014/main" id="{D39D416B-9D90-B972-5C27-37C9E6AAE7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115943" y="3941730"/>
                  <a:ext cx="76258" cy="216472"/>
                </a:xfrm>
                <a:custGeom>
                  <a:avLst/>
                  <a:gdLst>
                    <a:gd name="T0" fmla="*/ 11 w 13"/>
                    <a:gd name="T1" fmla="*/ 4 h 37"/>
                    <a:gd name="T2" fmla="*/ 4 w 13"/>
                    <a:gd name="T3" fmla="*/ 4 h 37"/>
                    <a:gd name="T4" fmla="*/ 2 w 13"/>
                    <a:gd name="T5" fmla="*/ 32 h 37"/>
                    <a:gd name="T6" fmla="*/ 7 w 13"/>
                    <a:gd name="T7" fmla="*/ 34 h 37"/>
                    <a:gd name="T8" fmla="*/ 11 w 13"/>
                    <a:gd name="T9" fmla="*/ 4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37">
                      <a:moveTo>
                        <a:pt x="11" y="4"/>
                      </a:moveTo>
                      <a:cubicBezTo>
                        <a:pt x="11" y="0"/>
                        <a:pt x="5" y="0"/>
                        <a:pt x="4" y="4"/>
                      </a:cubicBezTo>
                      <a:cubicBezTo>
                        <a:pt x="3" y="13"/>
                        <a:pt x="5" y="23"/>
                        <a:pt x="2" y="32"/>
                      </a:cubicBezTo>
                      <a:cubicBezTo>
                        <a:pt x="0" y="35"/>
                        <a:pt x="6" y="37"/>
                        <a:pt x="7" y="34"/>
                      </a:cubicBezTo>
                      <a:cubicBezTo>
                        <a:pt x="12" y="25"/>
                        <a:pt x="13" y="13"/>
                        <a:pt x="11" y="4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8" name="Freeform 113">
                  <a:extLst>
                    <a:ext uri="{FF2B5EF4-FFF2-40B4-BE49-F238E27FC236}">
                      <a16:creationId xmlns:a16="http://schemas.microsoft.com/office/drawing/2014/main" id="{C03A415D-21B9-EEB8-59F5-D2985901B73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598086" y="4682166"/>
                  <a:ext cx="216472" cy="199254"/>
                </a:xfrm>
                <a:custGeom>
                  <a:avLst/>
                  <a:gdLst>
                    <a:gd name="T0" fmla="*/ 28 w 37"/>
                    <a:gd name="T1" fmla="*/ 7 h 34"/>
                    <a:gd name="T2" fmla="*/ 21 w 37"/>
                    <a:gd name="T3" fmla="*/ 8 h 34"/>
                    <a:gd name="T4" fmla="*/ 19 w 37"/>
                    <a:gd name="T5" fmla="*/ 4 h 34"/>
                    <a:gd name="T6" fmla="*/ 13 w 37"/>
                    <a:gd name="T7" fmla="*/ 5 h 34"/>
                    <a:gd name="T8" fmla="*/ 13 w 37"/>
                    <a:gd name="T9" fmla="*/ 10 h 34"/>
                    <a:gd name="T10" fmla="*/ 2 w 37"/>
                    <a:gd name="T11" fmla="*/ 14 h 34"/>
                    <a:gd name="T12" fmla="*/ 4 w 37"/>
                    <a:gd name="T13" fmla="*/ 19 h 34"/>
                    <a:gd name="T14" fmla="*/ 15 w 37"/>
                    <a:gd name="T15" fmla="*/ 19 h 34"/>
                    <a:gd name="T16" fmla="*/ 17 w 37"/>
                    <a:gd name="T17" fmla="*/ 28 h 34"/>
                    <a:gd name="T18" fmla="*/ 25 w 37"/>
                    <a:gd name="T19" fmla="*/ 26 h 34"/>
                    <a:gd name="T20" fmla="*/ 23 w 37"/>
                    <a:gd name="T21" fmla="*/ 18 h 34"/>
                    <a:gd name="T22" fmla="*/ 31 w 37"/>
                    <a:gd name="T23" fmla="*/ 16 h 34"/>
                    <a:gd name="T24" fmla="*/ 28 w 37"/>
                    <a:gd name="T25" fmla="*/ 7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7" h="34">
                      <a:moveTo>
                        <a:pt x="28" y="7"/>
                      </a:moveTo>
                      <a:cubicBezTo>
                        <a:pt x="26" y="7"/>
                        <a:pt x="23" y="8"/>
                        <a:pt x="21" y="8"/>
                      </a:cubicBezTo>
                      <a:cubicBezTo>
                        <a:pt x="20" y="7"/>
                        <a:pt x="19" y="5"/>
                        <a:pt x="19" y="4"/>
                      </a:cubicBezTo>
                      <a:cubicBezTo>
                        <a:pt x="18" y="0"/>
                        <a:pt x="12" y="1"/>
                        <a:pt x="13" y="5"/>
                      </a:cubicBezTo>
                      <a:cubicBezTo>
                        <a:pt x="13" y="7"/>
                        <a:pt x="13" y="9"/>
                        <a:pt x="13" y="10"/>
                      </a:cubicBezTo>
                      <a:cubicBezTo>
                        <a:pt x="10" y="11"/>
                        <a:pt x="6" y="13"/>
                        <a:pt x="2" y="14"/>
                      </a:cubicBezTo>
                      <a:cubicBezTo>
                        <a:pt x="0" y="15"/>
                        <a:pt x="1" y="19"/>
                        <a:pt x="4" y="19"/>
                      </a:cubicBezTo>
                      <a:cubicBezTo>
                        <a:pt x="7" y="20"/>
                        <a:pt x="11" y="19"/>
                        <a:pt x="15" y="19"/>
                      </a:cubicBezTo>
                      <a:cubicBezTo>
                        <a:pt x="15" y="22"/>
                        <a:pt x="16" y="25"/>
                        <a:pt x="17" y="28"/>
                      </a:cubicBezTo>
                      <a:cubicBezTo>
                        <a:pt x="18" y="34"/>
                        <a:pt x="27" y="31"/>
                        <a:pt x="25" y="26"/>
                      </a:cubicBezTo>
                      <a:cubicBezTo>
                        <a:pt x="25" y="23"/>
                        <a:pt x="24" y="21"/>
                        <a:pt x="23" y="18"/>
                      </a:cubicBezTo>
                      <a:cubicBezTo>
                        <a:pt x="26" y="17"/>
                        <a:pt x="28" y="17"/>
                        <a:pt x="31" y="16"/>
                      </a:cubicBezTo>
                      <a:cubicBezTo>
                        <a:pt x="37" y="14"/>
                        <a:pt x="34" y="6"/>
                        <a:pt x="28" y="7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endParaRPr>
                </a:p>
              </p:txBody>
            </p:sp>
          </p:grpSp>
        </p:grpSp>
      </p:grpSp>
      <p:grpSp>
        <p:nvGrpSpPr>
          <p:cNvPr id="29" name="组合 14">
            <a:extLst>
              <a:ext uri="{FF2B5EF4-FFF2-40B4-BE49-F238E27FC236}">
                <a16:creationId xmlns:a16="http://schemas.microsoft.com/office/drawing/2014/main" id="{B97544F0-4A8D-0D42-BF2E-ECB080151639}"/>
              </a:ext>
            </a:extLst>
          </p:cNvPr>
          <p:cNvGrpSpPr/>
          <p:nvPr/>
        </p:nvGrpSpPr>
        <p:grpSpPr>
          <a:xfrm>
            <a:off x="6589120" y="184815"/>
            <a:ext cx="5133324" cy="1282036"/>
            <a:chOff x="1451314" y="2141289"/>
            <a:chExt cx="5133324" cy="2107129"/>
          </a:xfrm>
        </p:grpSpPr>
        <p:pic>
          <p:nvPicPr>
            <p:cNvPr id="30" name="图片 15">
              <a:extLst>
                <a:ext uri="{FF2B5EF4-FFF2-40B4-BE49-F238E27FC236}">
                  <a16:creationId xmlns:a16="http://schemas.microsoft.com/office/drawing/2014/main" id="{5B29A4EF-75B3-1F50-4C47-E6C7D7C80F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451314" y="2141289"/>
              <a:ext cx="5133324" cy="2107129"/>
            </a:xfrm>
            <a:prstGeom prst="rect">
              <a:avLst/>
            </a:prstGeom>
          </p:spPr>
        </p:pic>
        <p:grpSp>
          <p:nvGrpSpPr>
            <p:cNvPr id="31" name="组合 16">
              <a:extLst>
                <a:ext uri="{FF2B5EF4-FFF2-40B4-BE49-F238E27FC236}">
                  <a16:creationId xmlns:a16="http://schemas.microsoft.com/office/drawing/2014/main" id="{81A44247-C634-2DCC-44B8-2F6670F57E9B}"/>
                </a:ext>
              </a:extLst>
            </p:cNvPr>
            <p:cNvGrpSpPr/>
            <p:nvPr/>
          </p:nvGrpSpPr>
          <p:grpSpPr>
            <a:xfrm>
              <a:off x="1892492" y="2285106"/>
              <a:ext cx="4479959" cy="1689748"/>
              <a:chOff x="1149985" y="3194006"/>
              <a:chExt cx="4479959" cy="1689748"/>
            </a:xfrm>
          </p:grpSpPr>
          <p:sp>
            <p:nvSpPr>
              <p:cNvPr id="32" name="文本框 25">
                <a:extLst>
                  <a:ext uri="{FF2B5EF4-FFF2-40B4-BE49-F238E27FC236}">
                    <a16:creationId xmlns:a16="http://schemas.microsoft.com/office/drawing/2014/main" id="{9E1FCED7-E89A-45DD-3F4F-874764E426DB}"/>
                  </a:ext>
                </a:extLst>
              </p:cNvPr>
              <p:cNvSpPr txBox="1"/>
              <p:nvPr/>
            </p:nvSpPr>
            <p:spPr>
              <a:xfrm>
                <a:off x="1596697" y="3517943"/>
                <a:ext cx="4033247" cy="13658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vi-VN" sz="2400" b="1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Tên thức ăn nên ăn trong mỗi bữa ăn đó?</a:t>
                </a:r>
                <a:endParaRPr kumimoji="1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endParaRPr>
              </a:p>
            </p:txBody>
          </p:sp>
          <p:grpSp>
            <p:nvGrpSpPr>
              <p:cNvPr id="33" name="组合 18">
                <a:extLst>
                  <a:ext uri="{FF2B5EF4-FFF2-40B4-BE49-F238E27FC236}">
                    <a16:creationId xmlns:a16="http://schemas.microsoft.com/office/drawing/2014/main" id="{4919DCBF-3B77-2B88-5173-E59DB0877027}"/>
                  </a:ext>
                </a:extLst>
              </p:cNvPr>
              <p:cNvGrpSpPr/>
              <p:nvPr/>
            </p:nvGrpSpPr>
            <p:grpSpPr>
              <a:xfrm rot="19663740">
                <a:off x="1149985" y="3194006"/>
                <a:ext cx="654793" cy="845387"/>
                <a:chOff x="10766631" y="3941730"/>
                <a:chExt cx="1047927" cy="1352954"/>
              </a:xfrm>
            </p:grpSpPr>
            <p:sp>
              <p:nvSpPr>
                <p:cNvPr id="34" name="Freeform 108">
                  <a:extLst>
                    <a:ext uri="{FF2B5EF4-FFF2-40B4-BE49-F238E27FC236}">
                      <a16:creationId xmlns:a16="http://schemas.microsoft.com/office/drawing/2014/main" id="{26E52C81-092D-E250-06BC-94312E0D682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766631" y="4209862"/>
                  <a:ext cx="664176" cy="1084822"/>
                </a:xfrm>
                <a:custGeom>
                  <a:avLst/>
                  <a:gdLst>
                    <a:gd name="T0" fmla="*/ 96 w 114"/>
                    <a:gd name="T1" fmla="*/ 11 h 186"/>
                    <a:gd name="T2" fmla="*/ 91 w 114"/>
                    <a:gd name="T3" fmla="*/ 11 h 186"/>
                    <a:gd name="T4" fmla="*/ 79 w 114"/>
                    <a:gd name="T5" fmla="*/ 8 h 186"/>
                    <a:gd name="T6" fmla="*/ 78 w 114"/>
                    <a:gd name="T7" fmla="*/ 8 h 186"/>
                    <a:gd name="T8" fmla="*/ 2 w 114"/>
                    <a:gd name="T9" fmla="*/ 87 h 186"/>
                    <a:gd name="T10" fmla="*/ 12 w 114"/>
                    <a:gd name="T11" fmla="*/ 98 h 186"/>
                    <a:gd name="T12" fmla="*/ 48 w 114"/>
                    <a:gd name="T13" fmla="*/ 83 h 186"/>
                    <a:gd name="T14" fmla="*/ 11 w 114"/>
                    <a:gd name="T15" fmla="*/ 170 h 186"/>
                    <a:gd name="T16" fmla="*/ 27 w 114"/>
                    <a:gd name="T17" fmla="*/ 177 h 186"/>
                    <a:gd name="T18" fmla="*/ 28 w 114"/>
                    <a:gd name="T19" fmla="*/ 175 h 186"/>
                    <a:gd name="T20" fmla="*/ 32 w 114"/>
                    <a:gd name="T21" fmla="*/ 172 h 186"/>
                    <a:gd name="T22" fmla="*/ 105 w 114"/>
                    <a:gd name="T23" fmla="*/ 71 h 186"/>
                    <a:gd name="T24" fmla="*/ 96 w 114"/>
                    <a:gd name="T25" fmla="*/ 58 h 186"/>
                    <a:gd name="T26" fmla="*/ 89 w 114"/>
                    <a:gd name="T27" fmla="*/ 60 h 186"/>
                    <a:gd name="T28" fmla="*/ 88 w 114"/>
                    <a:gd name="T29" fmla="*/ 62 h 186"/>
                    <a:gd name="T30" fmla="*/ 86 w 114"/>
                    <a:gd name="T31" fmla="*/ 64 h 186"/>
                    <a:gd name="T32" fmla="*/ 85 w 114"/>
                    <a:gd name="T33" fmla="*/ 65 h 186"/>
                    <a:gd name="T34" fmla="*/ 85 w 114"/>
                    <a:gd name="T35" fmla="*/ 65 h 186"/>
                    <a:gd name="T36" fmla="*/ 84 w 114"/>
                    <a:gd name="T37" fmla="*/ 66 h 186"/>
                    <a:gd name="T38" fmla="*/ 84 w 114"/>
                    <a:gd name="T39" fmla="*/ 66 h 186"/>
                    <a:gd name="T40" fmla="*/ 84 w 114"/>
                    <a:gd name="T41" fmla="*/ 66 h 186"/>
                    <a:gd name="T42" fmla="*/ 82 w 114"/>
                    <a:gd name="T43" fmla="*/ 67 h 186"/>
                    <a:gd name="T44" fmla="*/ 80 w 114"/>
                    <a:gd name="T45" fmla="*/ 71 h 186"/>
                    <a:gd name="T46" fmla="*/ 74 w 114"/>
                    <a:gd name="T47" fmla="*/ 79 h 186"/>
                    <a:gd name="T48" fmla="*/ 84 w 114"/>
                    <a:gd name="T49" fmla="*/ 64 h 186"/>
                    <a:gd name="T50" fmla="*/ 85 w 114"/>
                    <a:gd name="T51" fmla="*/ 55 h 186"/>
                    <a:gd name="T52" fmla="*/ 109 w 114"/>
                    <a:gd name="T53" fmla="*/ 20 h 186"/>
                    <a:gd name="T54" fmla="*/ 96 w 114"/>
                    <a:gd name="T55" fmla="*/ 11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14" h="186">
                      <a:moveTo>
                        <a:pt x="96" y="11"/>
                      </a:moveTo>
                      <a:cubicBezTo>
                        <a:pt x="94" y="10"/>
                        <a:pt x="93" y="10"/>
                        <a:pt x="91" y="11"/>
                      </a:cubicBezTo>
                      <a:cubicBezTo>
                        <a:pt x="89" y="7"/>
                        <a:pt x="82" y="4"/>
                        <a:pt x="79" y="8"/>
                      </a:cubicBezTo>
                      <a:cubicBezTo>
                        <a:pt x="78" y="8"/>
                        <a:pt x="78" y="8"/>
                        <a:pt x="78" y="8"/>
                      </a:cubicBezTo>
                      <a:cubicBezTo>
                        <a:pt x="34" y="0"/>
                        <a:pt x="14" y="52"/>
                        <a:pt x="2" y="87"/>
                      </a:cubicBezTo>
                      <a:cubicBezTo>
                        <a:pt x="0" y="94"/>
                        <a:pt x="6" y="99"/>
                        <a:pt x="12" y="98"/>
                      </a:cubicBezTo>
                      <a:cubicBezTo>
                        <a:pt x="25" y="95"/>
                        <a:pt x="37" y="89"/>
                        <a:pt x="48" y="83"/>
                      </a:cubicBezTo>
                      <a:cubicBezTo>
                        <a:pt x="33" y="111"/>
                        <a:pt x="18" y="139"/>
                        <a:pt x="11" y="170"/>
                      </a:cubicBezTo>
                      <a:cubicBezTo>
                        <a:pt x="9" y="180"/>
                        <a:pt x="22" y="186"/>
                        <a:pt x="27" y="177"/>
                      </a:cubicBezTo>
                      <a:cubicBezTo>
                        <a:pt x="27" y="176"/>
                        <a:pt x="27" y="175"/>
                        <a:pt x="28" y="175"/>
                      </a:cubicBezTo>
                      <a:cubicBezTo>
                        <a:pt x="29" y="174"/>
                        <a:pt x="31" y="174"/>
                        <a:pt x="32" y="172"/>
                      </a:cubicBezTo>
                      <a:cubicBezTo>
                        <a:pt x="59" y="141"/>
                        <a:pt x="89" y="109"/>
                        <a:pt x="105" y="71"/>
                      </a:cubicBezTo>
                      <a:cubicBezTo>
                        <a:pt x="108" y="64"/>
                        <a:pt x="103" y="57"/>
                        <a:pt x="96" y="58"/>
                      </a:cubicBezTo>
                      <a:cubicBezTo>
                        <a:pt x="94" y="58"/>
                        <a:pt x="91" y="58"/>
                        <a:pt x="89" y="60"/>
                      </a:cubicBezTo>
                      <a:cubicBezTo>
                        <a:pt x="89" y="61"/>
                        <a:pt x="88" y="62"/>
                        <a:pt x="88" y="62"/>
                      </a:cubicBezTo>
                      <a:cubicBezTo>
                        <a:pt x="87" y="63"/>
                        <a:pt x="86" y="64"/>
                        <a:pt x="86" y="64"/>
                      </a:cubicBezTo>
                      <a:cubicBezTo>
                        <a:pt x="85" y="65"/>
                        <a:pt x="85" y="65"/>
                        <a:pt x="85" y="65"/>
                      </a:cubicBezTo>
                      <a:cubicBezTo>
                        <a:pt x="85" y="65"/>
                        <a:pt x="85" y="65"/>
                        <a:pt x="85" y="65"/>
                      </a:cubicBezTo>
                      <a:cubicBezTo>
                        <a:pt x="84" y="66"/>
                        <a:pt x="84" y="66"/>
                        <a:pt x="84" y="66"/>
                      </a:cubicBezTo>
                      <a:cubicBezTo>
                        <a:pt x="84" y="66"/>
                        <a:pt x="84" y="66"/>
                        <a:pt x="84" y="66"/>
                      </a:cubicBezTo>
                      <a:cubicBezTo>
                        <a:pt x="84" y="66"/>
                        <a:pt x="84" y="66"/>
                        <a:pt x="84" y="66"/>
                      </a:cubicBezTo>
                      <a:cubicBezTo>
                        <a:pt x="84" y="66"/>
                        <a:pt x="83" y="67"/>
                        <a:pt x="82" y="67"/>
                      </a:cubicBezTo>
                      <a:cubicBezTo>
                        <a:pt x="81" y="68"/>
                        <a:pt x="80" y="70"/>
                        <a:pt x="80" y="71"/>
                      </a:cubicBezTo>
                      <a:cubicBezTo>
                        <a:pt x="78" y="74"/>
                        <a:pt x="76" y="76"/>
                        <a:pt x="74" y="79"/>
                      </a:cubicBezTo>
                      <a:cubicBezTo>
                        <a:pt x="77" y="74"/>
                        <a:pt x="81" y="69"/>
                        <a:pt x="84" y="64"/>
                      </a:cubicBezTo>
                      <a:cubicBezTo>
                        <a:pt x="87" y="61"/>
                        <a:pt x="86" y="58"/>
                        <a:pt x="85" y="55"/>
                      </a:cubicBezTo>
                      <a:cubicBezTo>
                        <a:pt x="94" y="44"/>
                        <a:pt x="102" y="32"/>
                        <a:pt x="109" y="20"/>
                      </a:cubicBezTo>
                      <a:cubicBezTo>
                        <a:pt x="114" y="11"/>
                        <a:pt x="102" y="4"/>
                        <a:pt x="96" y="11"/>
                      </a:cubicBezTo>
                      <a:close/>
                    </a:path>
                  </a:pathLst>
                </a:custGeom>
                <a:solidFill>
                  <a:srgbClr val="F8E57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5" name="Freeform 109">
                  <a:extLst>
                    <a:ext uri="{FF2B5EF4-FFF2-40B4-BE49-F238E27FC236}">
                      <a16:creationId xmlns:a16="http://schemas.microsoft.com/office/drawing/2014/main" id="{815BCB4A-67A1-CAF5-072C-BA3B08576EF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0783856" y="4209862"/>
                  <a:ext cx="693695" cy="1067602"/>
                </a:xfrm>
                <a:custGeom>
                  <a:avLst/>
                  <a:gdLst>
                    <a:gd name="T0" fmla="*/ 112 w 119"/>
                    <a:gd name="T1" fmla="*/ 52 h 183"/>
                    <a:gd name="T2" fmla="*/ 91 w 119"/>
                    <a:gd name="T3" fmla="*/ 53 h 183"/>
                    <a:gd name="T4" fmla="*/ 115 w 119"/>
                    <a:gd name="T5" fmla="*/ 9 h 183"/>
                    <a:gd name="T6" fmla="*/ 110 w 119"/>
                    <a:gd name="T7" fmla="*/ 2 h 183"/>
                    <a:gd name="T8" fmla="*/ 49 w 119"/>
                    <a:gd name="T9" fmla="*/ 15 h 183"/>
                    <a:gd name="T10" fmla="*/ 24 w 119"/>
                    <a:gd name="T11" fmla="*/ 55 h 183"/>
                    <a:gd name="T12" fmla="*/ 2 w 119"/>
                    <a:gd name="T13" fmla="*/ 88 h 183"/>
                    <a:gd name="T14" fmla="*/ 8 w 119"/>
                    <a:gd name="T15" fmla="*/ 94 h 183"/>
                    <a:gd name="T16" fmla="*/ 43 w 119"/>
                    <a:gd name="T17" fmla="*/ 87 h 183"/>
                    <a:gd name="T18" fmla="*/ 5 w 119"/>
                    <a:gd name="T19" fmla="*/ 176 h 183"/>
                    <a:gd name="T20" fmla="*/ 12 w 119"/>
                    <a:gd name="T21" fmla="*/ 181 h 183"/>
                    <a:gd name="T22" fmla="*/ 70 w 119"/>
                    <a:gd name="T23" fmla="*/ 126 h 183"/>
                    <a:gd name="T24" fmla="*/ 117 w 119"/>
                    <a:gd name="T25" fmla="*/ 58 h 183"/>
                    <a:gd name="T26" fmla="*/ 112 w 119"/>
                    <a:gd name="T27" fmla="*/ 52 h 183"/>
                    <a:gd name="T28" fmla="*/ 66 w 119"/>
                    <a:gd name="T29" fmla="*/ 116 h 183"/>
                    <a:gd name="T30" fmla="*/ 19 w 119"/>
                    <a:gd name="T31" fmla="*/ 165 h 183"/>
                    <a:gd name="T32" fmla="*/ 56 w 119"/>
                    <a:gd name="T33" fmla="*/ 81 h 183"/>
                    <a:gd name="T34" fmla="*/ 50 w 119"/>
                    <a:gd name="T35" fmla="*/ 75 h 183"/>
                    <a:gd name="T36" fmla="*/ 16 w 119"/>
                    <a:gd name="T37" fmla="*/ 82 h 183"/>
                    <a:gd name="T38" fmla="*/ 18 w 119"/>
                    <a:gd name="T39" fmla="*/ 79 h 183"/>
                    <a:gd name="T40" fmla="*/ 23 w 119"/>
                    <a:gd name="T41" fmla="*/ 78 h 183"/>
                    <a:gd name="T42" fmla="*/ 53 w 119"/>
                    <a:gd name="T43" fmla="*/ 25 h 183"/>
                    <a:gd name="T44" fmla="*/ 103 w 119"/>
                    <a:gd name="T45" fmla="*/ 12 h 183"/>
                    <a:gd name="T46" fmla="*/ 75 w 119"/>
                    <a:gd name="T47" fmla="*/ 56 h 183"/>
                    <a:gd name="T48" fmla="*/ 80 w 119"/>
                    <a:gd name="T49" fmla="*/ 64 h 183"/>
                    <a:gd name="T50" fmla="*/ 106 w 119"/>
                    <a:gd name="T51" fmla="*/ 61 h 183"/>
                    <a:gd name="T52" fmla="*/ 66 w 119"/>
                    <a:gd name="T53" fmla="*/ 116 h 1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19" h="183">
                      <a:moveTo>
                        <a:pt x="112" y="52"/>
                      </a:moveTo>
                      <a:cubicBezTo>
                        <a:pt x="105" y="53"/>
                        <a:pt x="98" y="53"/>
                        <a:pt x="91" y="53"/>
                      </a:cubicBezTo>
                      <a:cubicBezTo>
                        <a:pt x="101" y="40"/>
                        <a:pt x="109" y="25"/>
                        <a:pt x="115" y="9"/>
                      </a:cubicBezTo>
                      <a:cubicBezTo>
                        <a:pt x="116" y="5"/>
                        <a:pt x="113" y="2"/>
                        <a:pt x="110" y="2"/>
                      </a:cubicBezTo>
                      <a:cubicBezTo>
                        <a:pt x="89" y="1"/>
                        <a:pt x="66" y="0"/>
                        <a:pt x="49" y="15"/>
                      </a:cubicBezTo>
                      <a:cubicBezTo>
                        <a:pt x="38" y="24"/>
                        <a:pt x="30" y="39"/>
                        <a:pt x="24" y="55"/>
                      </a:cubicBezTo>
                      <a:cubicBezTo>
                        <a:pt x="16" y="65"/>
                        <a:pt x="9" y="76"/>
                        <a:pt x="2" y="88"/>
                      </a:cubicBezTo>
                      <a:cubicBezTo>
                        <a:pt x="0" y="92"/>
                        <a:pt x="4" y="96"/>
                        <a:pt x="8" y="94"/>
                      </a:cubicBezTo>
                      <a:cubicBezTo>
                        <a:pt x="19" y="89"/>
                        <a:pt x="31" y="90"/>
                        <a:pt x="43" y="87"/>
                      </a:cubicBezTo>
                      <a:cubicBezTo>
                        <a:pt x="31" y="117"/>
                        <a:pt x="15" y="145"/>
                        <a:pt x="5" y="176"/>
                      </a:cubicBezTo>
                      <a:cubicBezTo>
                        <a:pt x="4" y="180"/>
                        <a:pt x="8" y="183"/>
                        <a:pt x="12" y="181"/>
                      </a:cubicBezTo>
                      <a:cubicBezTo>
                        <a:pt x="35" y="168"/>
                        <a:pt x="53" y="146"/>
                        <a:pt x="70" y="126"/>
                      </a:cubicBezTo>
                      <a:cubicBezTo>
                        <a:pt x="87" y="105"/>
                        <a:pt x="105" y="83"/>
                        <a:pt x="117" y="58"/>
                      </a:cubicBezTo>
                      <a:cubicBezTo>
                        <a:pt x="119" y="54"/>
                        <a:pt x="116" y="51"/>
                        <a:pt x="112" y="52"/>
                      </a:cubicBezTo>
                      <a:close/>
                      <a:moveTo>
                        <a:pt x="66" y="116"/>
                      </a:moveTo>
                      <a:cubicBezTo>
                        <a:pt x="52" y="133"/>
                        <a:pt x="37" y="151"/>
                        <a:pt x="19" y="165"/>
                      </a:cubicBezTo>
                      <a:cubicBezTo>
                        <a:pt x="30" y="136"/>
                        <a:pt x="46" y="110"/>
                        <a:pt x="56" y="81"/>
                      </a:cubicBezTo>
                      <a:cubicBezTo>
                        <a:pt x="57" y="78"/>
                        <a:pt x="53" y="74"/>
                        <a:pt x="50" y="75"/>
                      </a:cubicBezTo>
                      <a:cubicBezTo>
                        <a:pt x="39" y="79"/>
                        <a:pt x="27" y="79"/>
                        <a:pt x="16" y="82"/>
                      </a:cubicBezTo>
                      <a:cubicBezTo>
                        <a:pt x="17" y="81"/>
                        <a:pt x="17" y="80"/>
                        <a:pt x="18" y="79"/>
                      </a:cubicBezTo>
                      <a:cubicBezTo>
                        <a:pt x="19" y="80"/>
                        <a:pt x="22" y="80"/>
                        <a:pt x="23" y="78"/>
                      </a:cubicBezTo>
                      <a:cubicBezTo>
                        <a:pt x="35" y="62"/>
                        <a:pt x="39" y="41"/>
                        <a:pt x="53" y="25"/>
                      </a:cubicBezTo>
                      <a:cubicBezTo>
                        <a:pt x="64" y="11"/>
                        <a:pt x="85" y="11"/>
                        <a:pt x="103" y="12"/>
                      </a:cubicBezTo>
                      <a:cubicBezTo>
                        <a:pt x="96" y="28"/>
                        <a:pt x="88" y="43"/>
                        <a:pt x="75" y="56"/>
                      </a:cubicBezTo>
                      <a:cubicBezTo>
                        <a:pt x="72" y="59"/>
                        <a:pt x="75" y="65"/>
                        <a:pt x="80" y="64"/>
                      </a:cubicBezTo>
                      <a:cubicBezTo>
                        <a:pt x="89" y="62"/>
                        <a:pt x="97" y="62"/>
                        <a:pt x="106" y="61"/>
                      </a:cubicBezTo>
                      <a:cubicBezTo>
                        <a:pt x="96" y="81"/>
                        <a:pt x="81" y="100"/>
                        <a:pt x="66" y="116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6" name="Freeform 110">
                  <a:extLst>
                    <a:ext uri="{FF2B5EF4-FFF2-40B4-BE49-F238E27FC236}">
                      <a16:creationId xmlns:a16="http://schemas.microsoft.com/office/drawing/2014/main" id="{A9B1FB65-8EF7-742F-DF44-F29D090147A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766636" y="4089326"/>
                  <a:ext cx="169734" cy="179575"/>
                </a:xfrm>
                <a:custGeom>
                  <a:avLst/>
                  <a:gdLst>
                    <a:gd name="T0" fmla="*/ 28 w 29"/>
                    <a:gd name="T1" fmla="*/ 26 h 31"/>
                    <a:gd name="T2" fmla="*/ 12 w 29"/>
                    <a:gd name="T3" fmla="*/ 4 h 31"/>
                    <a:gd name="T4" fmla="*/ 6 w 29"/>
                    <a:gd name="T5" fmla="*/ 0 h 31"/>
                    <a:gd name="T6" fmla="*/ 2 w 29"/>
                    <a:gd name="T7" fmla="*/ 1 h 31"/>
                    <a:gd name="T8" fmla="*/ 1 w 29"/>
                    <a:gd name="T9" fmla="*/ 7 h 31"/>
                    <a:gd name="T10" fmla="*/ 10 w 29"/>
                    <a:gd name="T11" fmla="*/ 23 h 31"/>
                    <a:gd name="T12" fmla="*/ 26 w 29"/>
                    <a:gd name="T13" fmla="*/ 30 h 31"/>
                    <a:gd name="T14" fmla="*/ 28 w 29"/>
                    <a:gd name="T15" fmla="*/ 2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9" h="31">
                      <a:moveTo>
                        <a:pt x="28" y="26"/>
                      </a:moveTo>
                      <a:cubicBezTo>
                        <a:pt x="20" y="21"/>
                        <a:pt x="15" y="12"/>
                        <a:pt x="12" y="4"/>
                      </a:cubicBezTo>
                      <a:cubicBezTo>
                        <a:pt x="11" y="1"/>
                        <a:pt x="9" y="0"/>
                        <a:pt x="6" y="0"/>
                      </a:cubicBezTo>
                      <a:cubicBezTo>
                        <a:pt x="4" y="0"/>
                        <a:pt x="3" y="0"/>
                        <a:pt x="2" y="1"/>
                      </a:cubicBezTo>
                      <a:cubicBezTo>
                        <a:pt x="1" y="3"/>
                        <a:pt x="0" y="5"/>
                        <a:pt x="1" y="7"/>
                      </a:cubicBezTo>
                      <a:cubicBezTo>
                        <a:pt x="3" y="13"/>
                        <a:pt x="6" y="18"/>
                        <a:pt x="10" y="23"/>
                      </a:cubicBezTo>
                      <a:cubicBezTo>
                        <a:pt x="15" y="28"/>
                        <a:pt x="20" y="30"/>
                        <a:pt x="26" y="30"/>
                      </a:cubicBezTo>
                      <a:cubicBezTo>
                        <a:pt x="29" y="31"/>
                        <a:pt x="29" y="27"/>
                        <a:pt x="28" y="26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7" name="Freeform 111">
                  <a:extLst>
                    <a:ext uri="{FF2B5EF4-FFF2-40B4-BE49-F238E27FC236}">
                      <a16:creationId xmlns:a16="http://schemas.microsoft.com/office/drawing/2014/main" id="{3EF01BFB-288A-85E5-59FE-E444D060BE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941291" y="3941730"/>
                  <a:ext cx="76258" cy="233693"/>
                </a:xfrm>
                <a:custGeom>
                  <a:avLst/>
                  <a:gdLst>
                    <a:gd name="T0" fmla="*/ 11 w 13"/>
                    <a:gd name="T1" fmla="*/ 18 h 40"/>
                    <a:gd name="T2" fmla="*/ 11 w 13"/>
                    <a:gd name="T3" fmla="*/ 4 h 40"/>
                    <a:gd name="T4" fmla="*/ 3 w 13"/>
                    <a:gd name="T5" fmla="*/ 4 h 40"/>
                    <a:gd name="T6" fmla="*/ 8 w 13"/>
                    <a:gd name="T7" fmla="*/ 37 h 40"/>
                    <a:gd name="T8" fmla="*/ 13 w 13"/>
                    <a:gd name="T9" fmla="*/ 35 h 40"/>
                    <a:gd name="T10" fmla="*/ 11 w 13"/>
                    <a:gd name="T11" fmla="*/ 1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" h="40">
                      <a:moveTo>
                        <a:pt x="11" y="18"/>
                      </a:moveTo>
                      <a:cubicBezTo>
                        <a:pt x="11" y="13"/>
                        <a:pt x="12" y="8"/>
                        <a:pt x="11" y="4"/>
                      </a:cubicBezTo>
                      <a:cubicBezTo>
                        <a:pt x="10" y="0"/>
                        <a:pt x="4" y="0"/>
                        <a:pt x="3" y="4"/>
                      </a:cubicBezTo>
                      <a:cubicBezTo>
                        <a:pt x="0" y="14"/>
                        <a:pt x="3" y="28"/>
                        <a:pt x="8" y="37"/>
                      </a:cubicBezTo>
                      <a:cubicBezTo>
                        <a:pt x="9" y="40"/>
                        <a:pt x="13" y="38"/>
                        <a:pt x="13" y="35"/>
                      </a:cubicBezTo>
                      <a:cubicBezTo>
                        <a:pt x="12" y="30"/>
                        <a:pt x="12" y="24"/>
                        <a:pt x="11" y="18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9" name="Freeform 112">
                  <a:extLst>
                    <a:ext uri="{FF2B5EF4-FFF2-40B4-BE49-F238E27FC236}">
                      <a16:creationId xmlns:a16="http://schemas.microsoft.com/office/drawing/2014/main" id="{C078E7DE-7A3E-CE08-6FF1-3260E6FE564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115943" y="3941730"/>
                  <a:ext cx="76258" cy="216472"/>
                </a:xfrm>
                <a:custGeom>
                  <a:avLst/>
                  <a:gdLst>
                    <a:gd name="T0" fmla="*/ 11 w 13"/>
                    <a:gd name="T1" fmla="*/ 4 h 37"/>
                    <a:gd name="T2" fmla="*/ 4 w 13"/>
                    <a:gd name="T3" fmla="*/ 4 h 37"/>
                    <a:gd name="T4" fmla="*/ 2 w 13"/>
                    <a:gd name="T5" fmla="*/ 32 h 37"/>
                    <a:gd name="T6" fmla="*/ 7 w 13"/>
                    <a:gd name="T7" fmla="*/ 34 h 37"/>
                    <a:gd name="T8" fmla="*/ 11 w 13"/>
                    <a:gd name="T9" fmla="*/ 4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37">
                      <a:moveTo>
                        <a:pt x="11" y="4"/>
                      </a:moveTo>
                      <a:cubicBezTo>
                        <a:pt x="11" y="0"/>
                        <a:pt x="5" y="0"/>
                        <a:pt x="4" y="4"/>
                      </a:cubicBezTo>
                      <a:cubicBezTo>
                        <a:pt x="3" y="13"/>
                        <a:pt x="5" y="23"/>
                        <a:pt x="2" y="32"/>
                      </a:cubicBezTo>
                      <a:cubicBezTo>
                        <a:pt x="0" y="35"/>
                        <a:pt x="6" y="37"/>
                        <a:pt x="7" y="34"/>
                      </a:cubicBezTo>
                      <a:cubicBezTo>
                        <a:pt x="12" y="25"/>
                        <a:pt x="13" y="13"/>
                        <a:pt x="11" y="4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0" name="Freeform 113">
                  <a:extLst>
                    <a:ext uri="{FF2B5EF4-FFF2-40B4-BE49-F238E27FC236}">
                      <a16:creationId xmlns:a16="http://schemas.microsoft.com/office/drawing/2014/main" id="{93EFD02D-877E-0878-7483-35C3DDFB831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598086" y="4682166"/>
                  <a:ext cx="216472" cy="199254"/>
                </a:xfrm>
                <a:custGeom>
                  <a:avLst/>
                  <a:gdLst>
                    <a:gd name="T0" fmla="*/ 28 w 37"/>
                    <a:gd name="T1" fmla="*/ 7 h 34"/>
                    <a:gd name="T2" fmla="*/ 21 w 37"/>
                    <a:gd name="T3" fmla="*/ 8 h 34"/>
                    <a:gd name="T4" fmla="*/ 19 w 37"/>
                    <a:gd name="T5" fmla="*/ 4 h 34"/>
                    <a:gd name="T6" fmla="*/ 13 w 37"/>
                    <a:gd name="T7" fmla="*/ 5 h 34"/>
                    <a:gd name="T8" fmla="*/ 13 w 37"/>
                    <a:gd name="T9" fmla="*/ 10 h 34"/>
                    <a:gd name="T10" fmla="*/ 2 w 37"/>
                    <a:gd name="T11" fmla="*/ 14 h 34"/>
                    <a:gd name="T12" fmla="*/ 4 w 37"/>
                    <a:gd name="T13" fmla="*/ 19 h 34"/>
                    <a:gd name="T14" fmla="*/ 15 w 37"/>
                    <a:gd name="T15" fmla="*/ 19 h 34"/>
                    <a:gd name="T16" fmla="*/ 17 w 37"/>
                    <a:gd name="T17" fmla="*/ 28 h 34"/>
                    <a:gd name="T18" fmla="*/ 25 w 37"/>
                    <a:gd name="T19" fmla="*/ 26 h 34"/>
                    <a:gd name="T20" fmla="*/ 23 w 37"/>
                    <a:gd name="T21" fmla="*/ 18 h 34"/>
                    <a:gd name="T22" fmla="*/ 31 w 37"/>
                    <a:gd name="T23" fmla="*/ 16 h 34"/>
                    <a:gd name="T24" fmla="*/ 28 w 37"/>
                    <a:gd name="T25" fmla="*/ 7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7" h="34">
                      <a:moveTo>
                        <a:pt x="28" y="7"/>
                      </a:moveTo>
                      <a:cubicBezTo>
                        <a:pt x="26" y="7"/>
                        <a:pt x="23" y="8"/>
                        <a:pt x="21" y="8"/>
                      </a:cubicBezTo>
                      <a:cubicBezTo>
                        <a:pt x="20" y="7"/>
                        <a:pt x="19" y="5"/>
                        <a:pt x="19" y="4"/>
                      </a:cubicBezTo>
                      <a:cubicBezTo>
                        <a:pt x="18" y="0"/>
                        <a:pt x="12" y="1"/>
                        <a:pt x="13" y="5"/>
                      </a:cubicBezTo>
                      <a:cubicBezTo>
                        <a:pt x="13" y="7"/>
                        <a:pt x="13" y="9"/>
                        <a:pt x="13" y="10"/>
                      </a:cubicBezTo>
                      <a:cubicBezTo>
                        <a:pt x="10" y="11"/>
                        <a:pt x="6" y="13"/>
                        <a:pt x="2" y="14"/>
                      </a:cubicBezTo>
                      <a:cubicBezTo>
                        <a:pt x="0" y="15"/>
                        <a:pt x="1" y="19"/>
                        <a:pt x="4" y="19"/>
                      </a:cubicBezTo>
                      <a:cubicBezTo>
                        <a:pt x="7" y="20"/>
                        <a:pt x="11" y="19"/>
                        <a:pt x="15" y="19"/>
                      </a:cubicBezTo>
                      <a:cubicBezTo>
                        <a:pt x="15" y="22"/>
                        <a:pt x="16" y="25"/>
                        <a:pt x="17" y="28"/>
                      </a:cubicBezTo>
                      <a:cubicBezTo>
                        <a:pt x="18" y="34"/>
                        <a:pt x="27" y="31"/>
                        <a:pt x="25" y="26"/>
                      </a:cubicBezTo>
                      <a:cubicBezTo>
                        <a:pt x="25" y="23"/>
                        <a:pt x="24" y="21"/>
                        <a:pt x="23" y="18"/>
                      </a:cubicBezTo>
                      <a:cubicBezTo>
                        <a:pt x="26" y="17"/>
                        <a:pt x="28" y="17"/>
                        <a:pt x="31" y="16"/>
                      </a:cubicBezTo>
                      <a:cubicBezTo>
                        <a:pt x="37" y="14"/>
                        <a:pt x="34" y="6"/>
                        <a:pt x="28" y="7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endParaRPr>
                </a:p>
              </p:txBody>
            </p:sp>
          </p:grpSp>
        </p:grpSp>
      </p:grpSp>
      <p:grpSp>
        <p:nvGrpSpPr>
          <p:cNvPr id="38" name="组合 14">
            <a:extLst>
              <a:ext uri="{FF2B5EF4-FFF2-40B4-BE49-F238E27FC236}">
                <a16:creationId xmlns:a16="http://schemas.microsoft.com/office/drawing/2014/main" id="{5884DE7E-B80B-43D6-BFC5-F21722F280DB}"/>
              </a:ext>
            </a:extLst>
          </p:cNvPr>
          <p:cNvGrpSpPr/>
          <p:nvPr/>
        </p:nvGrpSpPr>
        <p:grpSpPr>
          <a:xfrm>
            <a:off x="2828926" y="1899315"/>
            <a:ext cx="7381874" cy="1524564"/>
            <a:chOff x="1451314" y="2141289"/>
            <a:chExt cx="5133324" cy="2505743"/>
          </a:xfrm>
        </p:grpSpPr>
        <p:pic>
          <p:nvPicPr>
            <p:cNvPr id="41" name="图片 15">
              <a:extLst>
                <a:ext uri="{FF2B5EF4-FFF2-40B4-BE49-F238E27FC236}">
                  <a16:creationId xmlns:a16="http://schemas.microsoft.com/office/drawing/2014/main" id="{CD23CB25-0F5F-4952-8F0F-89A5BA2822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451314" y="2141289"/>
              <a:ext cx="5133324" cy="2107129"/>
            </a:xfrm>
            <a:prstGeom prst="rect">
              <a:avLst/>
            </a:prstGeom>
          </p:spPr>
        </p:pic>
        <p:grpSp>
          <p:nvGrpSpPr>
            <p:cNvPr id="50" name="组合 16">
              <a:extLst>
                <a:ext uri="{FF2B5EF4-FFF2-40B4-BE49-F238E27FC236}">
                  <a16:creationId xmlns:a16="http://schemas.microsoft.com/office/drawing/2014/main" id="{77E13E6E-94A9-49BE-B584-1F96C0D1944F}"/>
                </a:ext>
              </a:extLst>
            </p:cNvPr>
            <p:cNvGrpSpPr/>
            <p:nvPr/>
          </p:nvGrpSpPr>
          <p:grpSpPr>
            <a:xfrm>
              <a:off x="1892492" y="2285106"/>
              <a:ext cx="4494120" cy="2361926"/>
              <a:chOff x="1149985" y="3194006"/>
              <a:chExt cx="4494120" cy="2361926"/>
            </a:xfrm>
          </p:grpSpPr>
          <p:sp>
            <p:nvSpPr>
              <p:cNvPr id="51" name="文本框 25">
                <a:extLst>
                  <a:ext uri="{FF2B5EF4-FFF2-40B4-BE49-F238E27FC236}">
                    <a16:creationId xmlns:a16="http://schemas.microsoft.com/office/drawing/2014/main" id="{A7BFF8A2-3081-4532-8CC0-E3F60475BAE9}"/>
                  </a:ext>
                </a:extLst>
              </p:cNvPr>
              <p:cNvSpPr txBox="1"/>
              <p:nvPr/>
            </p:nvSpPr>
            <p:spPr>
              <a:xfrm>
                <a:off x="1459334" y="3267461"/>
                <a:ext cx="4184771" cy="22884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just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vi-VN" sz="2400" b="1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Để chăm sóc và bảo vệ cơ quan tiêu hóa em cần thay đổi những thói quan ăn uống nào?</a:t>
                </a:r>
                <a:endPara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52" name="组合 18">
                <a:extLst>
                  <a:ext uri="{FF2B5EF4-FFF2-40B4-BE49-F238E27FC236}">
                    <a16:creationId xmlns:a16="http://schemas.microsoft.com/office/drawing/2014/main" id="{BFEAB139-3D21-43D1-8E69-A288F0D1A2FF}"/>
                  </a:ext>
                </a:extLst>
              </p:cNvPr>
              <p:cNvGrpSpPr/>
              <p:nvPr/>
            </p:nvGrpSpPr>
            <p:grpSpPr>
              <a:xfrm rot="19663740">
                <a:off x="1149985" y="3194006"/>
                <a:ext cx="654793" cy="845387"/>
                <a:chOff x="10766631" y="3941730"/>
                <a:chExt cx="1047927" cy="1352954"/>
              </a:xfrm>
            </p:grpSpPr>
            <p:sp>
              <p:nvSpPr>
                <p:cNvPr id="53" name="Freeform 108">
                  <a:extLst>
                    <a:ext uri="{FF2B5EF4-FFF2-40B4-BE49-F238E27FC236}">
                      <a16:creationId xmlns:a16="http://schemas.microsoft.com/office/drawing/2014/main" id="{493FB5AE-4EC4-485A-9CA9-9E89C5C90DF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766631" y="4209862"/>
                  <a:ext cx="664176" cy="1084822"/>
                </a:xfrm>
                <a:custGeom>
                  <a:avLst/>
                  <a:gdLst>
                    <a:gd name="T0" fmla="*/ 96 w 114"/>
                    <a:gd name="T1" fmla="*/ 11 h 186"/>
                    <a:gd name="T2" fmla="*/ 91 w 114"/>
                    <a:gd name="T3" fmla="*/ 11 h 186"/>
                    <a:gd name="T4" fmla="*/ 79 w 114"/>
                    <a:gd name="T5" fmla="*/ 8 h 186"/>
                    <a:gd name="T6" fmla="*/ 78 w 114"/>
                    <a:gd name="T7" fmla="*/ 8 h 186"/>
                    <a:gd name="T8" fmla="*/ 2 w 114"/>
                    <a:gd name="T9" fmla="*/ 87 h 186"/>
                    <a:gd name="T10" fmla="*/ 12 w 114"/>
                    <a:gd name="T11" fmla="*/ 98 h 186"/>
                    <a:gd name="T12" fmla="*/ 48 w 114"/>
                    <a:gd name="T13" fmla="*/ 83 h 186"/>
                    <a:gd name="T14" fmla="*/ 11 w 114"/>
                    <a:gd name="T15" fmla="*/ 170 h 186"/>
                    <a:gd name="T16" fmla="*/ 27 w 114"/>
                    <a:gd name="T17" fmla="*/ 177 h 186"/>
                    <a:gd name="T18" fmla="*/ 28 w 114"/>
                    <a:gd name="T19" fmla="*/ 175 h 186"/>
                    <a:gd name="T20" fmla="*/ 32 w 114"/>
                    <a:gd name="T21" fmla="*/ 172 h 186"/>
                    <a:gd name="T22" fmla="*/ 105 w 114"/>
                    <a:gd name="T23" fmla="*/ 71 h 186"/>
                    <a:gd name="T24" fmla="*/ 96 w 114"/>
                    <a:gd name="T25" fmla="*/ 58 h 186"/>
                    <a:gd name="T26" fmla="*/ 89 w 114"/>
                    <a:gd name="T27" fmla="*/ 60 h 186"/>
                    <a:gd name="T28" fmla="*/ 88 w 114"/>
                    <a:gd name="T29" fmla="*/ 62 h 186"/>
                    <a:gd name="T30" fmla="*/ 86 w 114"/>
                    <a:gd name="T31" fmla="*/ 64 h 186"/>
                    <a:gd name="T32" fmla="*/ 85 w 114"/>
                    <a:gd name="T33" fmla="*/ 65 h 186"/>
                    <a:gd name="T34" fmla="*/ 85 w 114"/>
                    <a:gd name="T35" fmla="*/ 65 h 186"/>
                    <a:gd name="T36" fmla="*/ 84 w 114"/>
                    <a:gd name="T37" fmla="*/ 66 h 186"/>
                    <a:gd name="T38" fmla="*/ 84 w 114"/>
                    <a:gd name="T39" fmla="*/ 66 h 186"/>
                    <a:gd name="T40" fmla="*/ 84 w 114"/>
                    <a:gd name="T41" fmla="*/ 66 h 186"/>
                    <a:gd name="T42" fmla="*/ 82 w 114"/>
                    <a:gd name="T43" fmla="*/ 67 h 186"/>
                    <a:gd name="T44" fmla="*/ 80 w 114"/>
                    <a:gd name="T45" fmla="*/ 71 h 186"/>
                    <a:gd name="T46" fmla="*/ 74 w 114"/>
                    <a:gd name="T47" fmla="*/ 79 h 186"/>
                    <a:gd name="T48" fmla="*/ 84 w 114"/>
                    <a:gd name="T49" fmla="*/ 64 h 186"/>
                    <a:gd name="T50" fmla="*/ 85 w 114"/>
                    <a:gd name="T51" fmla="*/ 55 h 186"/>
                    <a:gd name="T52" fmla="*/ 109 w 114"/>
                    <a:gd name="T53" fmla="*/ 20 h 186"/>
                    <a:gd name="T54" fmla="*/ 96 w 114"/>
                    <a:gd name="T55" fmla="*/ 11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14" h="186">
                      <a:moveTo>
                        <a:pt x="96" y="11"/>
                      </a:moveTo>
                      <a:cubicBezTo>
                        <a:pt x="94" y="10"/>
                        <a:pt x="93" y="10"/>
                        <a:pt x="91" y="11"/>
                      </a:cubicBezTo>
                      <a:cubicBezTo>
                        <a:pt x="89" y="7"/>
                        <a:pt x="82" y="4"/>
                        <a:pt x="79" y="8"/>
                      </a:cubicBezTo>
                      <a:cubicBezTo>
                        <a:pt x="78" y="8"/>
                        <a:pt x="78" y="8"/>
                        <a:pt x="78" y="8"/>
                      </a:cubicBezTo>
                      <a:cubicBezTo>
                        <a:pt x="34" y="0"/>
                        <a:pt x="14" y="52"/>
                        <a:pt x="2" y="87"/>
                      </a:cubicBezTo>
                      <a:cubicBezTo>
                        <a:pt x="0" y="94"/>
                        <a:pt x="6" y="99"/>
                        <a:pt x="12" y="98"/>
                      </a:cubicBezTo>
                      <a:cubicBezTo>
                        <a:pt x="25" y="95"/>
                        <a:pt x="37" y="89"/>
                        <a:pt x="48" y="83"/>
                      </a:cubicBezTo>
                      <a:cubicBezTo>
                        <a:pt x="33" y="111"/>
                        <a:pt x="18" y="139"/>
                        <a:pt x="11" y="170"/>
                      </a:cubicBezTo>
                      <a:cubicBezTo>
                        <a:pt x="9" y="180"/>
                        <a:pt x="22" y="186"/>
                        <a:pt x="27" y="177"/>
                      </a:cubicBezTo>
                      <a:cubicBezTo>
                        <a:pt x="27" y="176"/>
                        <a:pt x="27" y="175"/>
                        <a:pt x="28" y="175"/>
                      </a:cubicBezTo>
                      <a:cubicBezTo>
                        <a:pt x="29" y="174"/>
                        <a:pt x="31" y="174"/>
                        <a:pt x="32" y="172"/>
                      </a:cubicBezTo>
                      <a:cubicBezTo>
                        <a:pt x="59" y="141"/>
                        <a:pt x="89" y="109"/>
                        <a:pt x="105" y="71"/>
                      </a:cubicBezTo>
                      <a:cubicBezTo>
                        <a:pt x="108" y="64"/>
                        <a:pt x="103" y="57"/>
                        <a:pt x="96" y="58"/>
                      </a:cubicBezTo>
                      <a:cubicBezTo>
                        <a:pt x="94" y="58"/>
                        <a:pt x="91" y="58"/>
                        <a:pt x="89" y="60"/>
                      </a:cubicBezTo>
                      <a:cubicBezTo>
                        <a:pt x="89" y="61"/>
                        <a:pt x="88" y="62"/>
                        <a:pt x="88" y="62"/>
                      </a:cubicBezTo>
                      <a:cubicBezTo>
                        <a:pt x="87" y="63"/>
                        <a:pt x="86" y="64"/>
                        <a:pt x="86" y="64"/>
                      </a:cubicBezTo>
                      <a:cubicBezTo>
                        <a:pt x="85" y="65"/>
                        <a:pt x="85" y="65"/>
                        <a:pt x="85" y="65"/>
                      </a:cubicBezTo>
                      <a:cubicBezTo>
                        <a:pt x="85" y="65"/>
                        <a:pt x="85" y="65"/>
                        <a:pt x="85" y="65"/>
                      </a:cubicBezTo>
                      <a:cubicBezTo>
                        <a:pt x="84" y="66"/>
                        <a:pt x="84" y="66"/>
                        <a:pt x="84" y="66"/>
                      </a:cubicBezTo>
                      <a:cubicBezTo>
                        <a:pt x="84" y="66"/>
                        <a:pt x="84" y="66"/>
                        <a:pt x="84" y="66"/>
                      </a:cubicBezTo>
                      <a:cubicBezTo>
                        <a:pt x="84" y="66"/>
                        <a:pt x="84" y="66"/>
                        <a:pt x="84" y="66"/>
                      </a:cubicBezTo>
                      <a:cubicBezTo>
                        <a:pt x="84" y="66"/>
                        <a:pt x="83" y="67"/>
                        <a:pt x="82" y="67"/>
                      </a:cubicBezTo>
                      <a:cubicBezTo>
                        <a:pt x="81" y="68"/>
                        <a:pt x="80" y="70"/>
                        <a:pt x="80" y="71"/>
                      </a:cubicBezTo>
                      <a:cubicBezTo>
                        <a:pt x="78" y="74"/>
                        <a:pt x="76" y="76"/>
                        <a:pt x="74" y="79"/>
                      </a:cubicBezTo>
                      <a:cubicBezTo>
                        <a:pt x="77" y="74"/>
                        <a:pt x="81" y="69"/>
                        <a:pt x="84" y="64"/>
                      </a:cubicBezTo>
                      <a:cubicBezTo>
                        <a:pt x="87" y="61"/>
                        <a:pt x="86" y="58"/>
                        <a:pt x="85" y="55"/>
                      </a:cubicBezTo>
                      <a:cubicBezTo>
                        <a:pt x="94" y="44"/>
                        <a:pt x="102" y="32"/>
                        <a:pt x="109" y="20"/>
                      </a:cubicBezTo>
                      <a:cubicBezTo>
                        <a:pt x="114" y="11"/>
                        <a:pt x="102" y="4"/>
                        <a:pt x="96" y="11"/>
                      </a:cubicBezTo>
                      <a:close/>
                    </a:path>
                  </a:pathLst>
                </a:custGeom>
                <a:solidFill>
                  <a:srgbClr val="F8E57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4" name="Freeform 109">
                  <a:extLst>
                    <a:ext uri="{FF2B5EF4-FFF2-40B4-BE49-F238E27FC236}">
                      <a16:creationId xmlns:a16="http://schemas.microsoft.com/office/drawing/2014/main" id="{6CBE1438-7492-41EB-818A-FF6650E0445D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0783856" y="4209862"/>
                  <a:ext cx="693695" cy="1067602"/>
                </a:xfrm>
                <a:custGeom>
                  <a:avLst/>
                  <a:gdLst>
                    <a:gd name="T0" fmla="*/ 112 w 119"/>
                    <a:gd name="T1" fmla="*/ 52 h 183"/>
                    <a:gd name="T2" fmla="*/ 91 w 119"/>
                    <a:gd name="T3" fmla="*/ 53 h 183"/>
                    <a:gd name="T4" fmla="*/ 115 w 119"/>
                    <a:gd name="T5" fmla="*/ 9 h 183"/>
                    <a:gd name="T6" fmla="*/ 110 w 119"/>
                    <a:gd name="T7" fmla="*/ 2 h 183"/>
                    <a:gd name="T8" fmla="*/ 49 w 119"/>
                    <a:gd name="T9" fmla="*/ 15 h 183"/>
                    <a:gd name="T10" fmla="*/ 24 w 119"/>
                    <a:gd name="T11" fmla="*/ 55 h 183"/>
                    <a:gd name="T12" fmla="*/ 2 w 119"/>
                    <a:gd name="T13" fmla="*/ 88 h 183"/>
                    <a:gd name="T14" fmla="*/ 8 w 119"/>
                    <a:gd name="T15" fmla="*/ 94 h 183"/>
                    <a:gd name="T16" fmla="*/ 43 w 119"/>
                    <a:gd name="T17" fmla="*/ 87 h 183"/>
                    <a:gd name="T18" fmla="*/ 5 w 119"/>
                    <a:gd name="T19" fmla="*/ 176 h 183"/>
                    <a:gd name="T20" fmla="*/ 12 w 119"/>
                    <a:gd name="T21" fmla="*/ 181 h 183"/>
                    <a:gd name="T22" fmla="*/ 70 w 119"/>
                    <a:gd name="T23" fmla="*/ 126 h 183"/>
                    <a:gd name="T24" fmla="*/ 117 w 119"/>
                    <a:gd name="T25" fmla="*/ 58 h 183"/>
                    <a:gd name="T26" fmla="*/ 112 w 119"/>
                    <a:gd name="T27" fmla="*/ 52 h 183"/>
                    <a:gd name="T28" fmla="*/ 66 w 119"/>
                    <a:gd name="T29" fmla="*/ 116 h 183"/>
                    <a:gd name="T30" fmla="*/ 19 w 119"/>
                    <a:gd name="T31" fmla="*/ 165 h 183"/>
                    <a:gd name="T32" fmla="*/ 56 w 119"/>
                    <a:gd name="T33" fmla="*/ 81 h 183"/>
                    <a:gd name="T34" fmla="*/ 50 w 119"/>
                    <a:gd name="T35" fmla="*/ 75 h 183"/>
                    <a:gd name="T36" fmla="*/ 16 w 119"/>
                    <a:gd name="T37" fmla="*/ 82 h 183"/>
                    <a:gd name="T38" fmla="*/ 18 w 119"/>
                    <a:gd name="T39" fmla="*/ 79 h 183"/>
                    <a:gd name="T40" fmla="*/ 23 w 119"/>
                    <a:gd name="T41" fmla="*/ 78 h 183"/>
                    <a:gd name="T42" fmla="*/ 53 w 119"/>
                    <a:gd name="T43" fmla="*/ 25 h 183"/>
                    <a:gd name="T44" fmla="*/ 103 w 119"/>
                    <a:gd name="T45" fmla="*/ 12 h 183"/>
                    <a:gd name="T46" fmla="*/ 75 w 119"/>
                    <a:gd name="T47" fmla="*/ 56 h 183"/>
                    <a:gd name="T48" fmla="*/ 80 w 119"/>
                    <a:gd name="T49" fmla="*/ 64 h 183"/>
                    <a:gd name="T50" fmla="*/ 106 w 119"/>
                    <a:gd name="T51" fmla="*/ 61 h 183"/>
                    <a:gd name="T52" fmla="*/ 66 w 119"/>
                    <a:gd name="T53" fmla="*/ 116 h 1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19" h="183">
                      <a:moveTo>
                        <a:pt x="112" y="52"/>
                      </a:moveTo>
                      <a:cubicBezTo>
                        <a:pt x="105" y="53"/>
                        <a:pt x="98" y="53"/>
                        <a:pt x="91" y="53"/>
                      </a:cubicBezTo>
                      <a:cubicBezTo>
                        <a:pt x="101" y="40"/>
                        <a:pt x="109" y="25"/>
                        <a:pt x="115" y="9"/>
                      </a:cubicBezTo>
                      <a:cubicBezTo>
                        <a:pt x="116" y="5"/>
                        <a:pt x="113" y="2"/>
                        <a:pt x="110" y="2"/>
                      </a:cubicBezTo>
                      <a:cubicBezTo>
                        <a:pt x="89" y="1"/>
                        <a:pt x="66" y="0"/>
                        <a:pt x="49" y="15"/>
                      </a:cubicBezTo>
                      <a:cubicBezTo>
                        <a:pt x="38" y="24"/>
                        <a:pt x="30" y="39"/>
                        <a:pt x="24" y="55"/>
                      </a:cubicBezTo>
                      <a:cubicBezTo>
                        <a:pt x="16" y="65"/>
                        <a:pt x="9" y="76"/>
                        <a:pt x="2" y="88"/>
                      </a:cubicBezTo>
                      <a:cubicBezTo>
                        <a:pt x="0" y="92"/>
                        <a:pt x="4" y="96"/>
                        <a:pt x="8" y="94"/>
                      </a:cubicBezTo>
                      <a:cubicBezTo>
                        <a:pt x="19" y="89"/>
                        <a:pt x="31" y="90"/>
                        <a:pt x="43" y="87"/>
                      </a:cubicBezTo>
                      <a:cubicBezTo>
                        <a:pt x="31" y="117"/>
                        <a:pt x="15" y="145"/>
                        <a:pt x="5" y="176"/>
                      </a:cubicBezTo>
                      <a:cubicBezTo>
                        <a:pt x="4" y="180"/>
                        <a:pt x="8" y="183"/>
                        <a:pt x="12" y="181"/>
                      </a:cubicBezTo>
                      <a:cubicBezTo>
                        <a:pt x="35" y="168"/>
                        <a:pt x="53" y="146"/>
                        <a:pt x="70" y="126"/>
                      </a:cubicBezTo>
                      <a:cubicBezTo>
                        <a:pt x="87" y="105"/>
                        <a:pt x="105" y="83"/>
                        <a:pt x="117" y="58"/>
                      </a:cubicBezTo>
                      <a:cubicBezTo>
                        <a:pt x="119" y="54"/>
                        <a:pt x="116" y="51"/>
                        <a:pt x="112" y="52"/>
                      </a:cubicBezTo>
                      <a:close/>
                      <a:moveTo>
                        <a:pt x="66" y="116"/>
                      </a:moveTo>
                      <a:cubicBezTo>
                        <a:pt x="52" y="133"/>
                        <a:pt x="37" y="151"/>
                        <a:pt x="19" y="165"/>
                      </a:cubicBezTo>
                      <a:cubicBezTo>
                        <a:pt x="30" y="136"/>
                        <a:pt x="46" y="110"/>
                        <a:pt x="56" y="81"/>
                      </a:cubicBezTo>
                      <a:cubicBezTo>
                        <a:pt x="57" y="78"/>
                        <a:pt x="53" y="74"/>
                        <a:pt x="50" y="75"/>
                      </a:cubicBezTo>
                      <a:cubicBezTo>
                        <a:pt x="39" y="79"/>
                        <a:pt x="27" y="79"/>
                        <a:pt x="16" y="82"/>
                      </a:cubicBezTo>
                      <a:cubicBezTo>
                        <a:pt x="17" y="81"/>
                        <a:pt x="17" y="80"/>
                        <a:pt x="18" y="79"/>
                      </a:cubicBezTo>
                      <a:cubicBezTo>
                        <a:pt x="19" y="80"/>
                        <a:pt x="22" y="80"/>
                        <a:pt x="23" y="78"/>
                      </a:cubicBezTo>
                      <a:cubicBezTo>
                        <a:pt x="35" y="62"/>
                        <a:pt x="39" y="41"/>
                        <a:pt x="53" y="25"/>
                      </a:cubicBezTo>
                      <a:cubicBezTo>
                        <a:pt x="64" y="11"/>
                        <a:pt x="85" y="11"/>
                        <a:pt x="103" y="12"/>
                      </a:cubicBezTo>
                      <a:cubicBezTo>
                        <a:pt x="96" y="28"/>
                        <a:pt x="88" y="43"/>
                        <a:pt x="75" y="56"/>
                      </a:cubicBezTo>
                      <a:cubicBezTo>
                        <a:pt x="72" y="59"/>
                        <a:pt x="75" y="65"/>
                        <a:pt x="80" y="64"/>
                      </a:cubicBezTo>
                      <a:cubicBezTo>
                        <a:pt x="89" y="62"/>
                        <a:pt x="97" y="62"/>
                        <a:pt x="106" y="61"/>
                      </a:cubicBezTo>
                      <a:cubicBezTo>
                        <a:pt x="96" y="81"/>
                        <a:pt x="81" y="100"/>
                        <a:pt x="66" y="116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5" name="Freeform 110">
                  <a:extLst>
                    <a:ext uri="{FF2B5EF4-FFF2-40B4-BE49-F238E27FC236}">
                      <a16:creationId xmlns:a16="http://schemas.microsoft.com/office/drawing/2014/main" id="{13CE7123-CA27-4BE4-AA54-6D4E54D53BB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766636" y="4089326"/>
                  <a:ext cx="169734" cy="179575"/>
                </a:xfrm>
                <a:custGeom>
                  <a:avLst/>
                  <a:gdLst>
                    <a:gd name="T0" fmla="*/ 28 w 29"/>
                    <a:gd name="T1" fmla="*/ 26 h 31"/>
                    <a:gd name="T2" fmla="*/ 12 w 29"/>
                    <a:gd name="T3" fmla="*/ 4 h 31"/>
                    <a:gd name="T4" fmla="*/ 6 w 29"/>
                    <a:gd name="T5" fmla="*/ 0 h 31"/>
                    <a:gd name="T6" fmla="*/ 2 w 29"/>
                    <a:gd name="T7" fmla="*/ 1 h 31"/>
                    <a:gd name="T8" fmla="*/ 1 w 29"/>
                    <a:gd name="T9" fmla="*/ 7 h 31"/>
                    <a:gd name="T10" fmla="*/ 10 w 29"/>
                    <a:gd name="T11" fmla="*/ 23 h 31"/>
                    <a:gd name="T12" fmla="*/ 26 w 29"/>
                    <a:gd name="T13" fmla="*/ 30 h 31"/>
                    <a:gd name="T14" fmla="*/ 28 w 29"/>
                    <a:gd name="T15" fmla="*/ 2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9" h="31">
                      <a:moveTo>
                        <a:pt x="28" y="26"/>
                      </a:moveTo>
                      <a:cubicBezTo>
                        <a:pt x="20" y="21"/>
                        <a:pt x="15" y="12"/>
                        <a:pt x="12" y="4"/>
                      </a:cubicBezTo>
                      <a:cubicBezTo>
                        <a:pt x="11" y="1"/>
                        <a:pt x="9" y="0"/>
                        <a:pt x="6" y="0"/>
                      </a:cubicBezTo>
                      <a:cubicBezTo>
                        <a:pt x="4" y="0"/>
                        <a:pt x="3" y="0"/>
                        <a:pt x="2" y="1"/>
                      </a:cubicBezTo>
                      <a:cubicBezTo>
                        <a:pt x="1" y="3"/>
                        <a:pt x="0" y="5"/>
                        <a:pt x="1" y="7"/>
                      </a:cubicBezTo>
                      <a:cubicBezTo>
                        <a:pt x="3" y="13"/>
                        <a:pt x="6" y="18"/>
                        <a:pt x="10" y="23"/>
                      </a:cubicBezTo>
                      <a:cubicBezTo>
                        <a:pt x="15" y="28"/>
                        <a:pt x="20" y="30"/>
                        <a:pt x="26" y="30"/>
                      </a:cubicBezTo>
                      <a:cubicBezTo>
                        <a:pt x="29" y="31"/>
                        <a:pt x="29" y="27"/>
                        <a:pt x="28" y="26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6" name="Freeform 111">
                  <a:extLst>
                    <a:ext uri="{FF2B5EF4-FFF2-40B4-BE49-F238E27FC236}">
                      <a16:creationId xmlns:a16="http://schemas.microsoft.com/office/drawing/2014/main" id="{3A7E30F9-73AA-4422-8970-7DFBFD44C2A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941291" y="3941730"/>
                  <a:ext cx="76258" cy="233693"/>
                </a:xfrm>
                <a:custGeom>
                  <a:avLst/>
                  <a:gdLst>
                    <a:gd name="T0" fmla="*/ 11 w 13"/>
                    <a:gd name="T1" fmla="*/ 18 h 40"/>
                    <a:gd name="T2" fmla="*/ 11 w 13"/>
                    <a:gd name="T3" fmla="*/ 4 h 40"/>
                    <a:gd name="T4" fmla="*/ 3 w 13"/>
                    <a:gd name="T5" fmla="*/ 4 h 40"/>
                    <a:gd name="T6" fmla="*/ 8 w 13"/>
                    <a:gd name="T7" fmla="*/ 37 h 40"/>
                    <a:gd name="T8" fmla="*/ 13 w 13"/>
                    <a:gd name="T9" fmla="*/ 35 h 40"/>
                    <a:gd name="T10" fmla="*/ 11 w 13"/>
                    <a:gd name="T11" fmla="*/ 1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" h="40">
                      <a:moveTo>
                        <a:pt x="11" y="18"/>
                      </a:moveTo>
                      <a:cubicBezTo>
                        <a:pt x="11" y="13"/>
                        <a:pt x="12" y="8"/>
                        <a:pt x="11" y="4"/>
                      </a:cubicBezTo>
                      <a:cubicBezTo>
                        <a:pt x="10" y="0"/>
                        <a:pt x="4" y="0"/>
                        <a:pt x="3" y="4"/>
                      </a:cubicBezTo>
                      <a:cubicBezTo>
                        <a:pt x="0" y="14"/>
                        <a:pt x="3" y="28"/>
                        <a:pt x="8" y="37"/>
                      </a:cubicBezTo>
                      <a:cubicBezTo>
                        <a:pt x="9" y="40"/>
                        <a:pt x="13" y="38"/>
                        <a:pt x="13" y="35"/>
                      </a:cubicBezTo>
                      <a:cubicBezTo>
                        <a:pt x="12" y="30"/>
                        <a:pt x="12" y="24"/>
                        <a:pt x="11" y="18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7" name="Freeform 112">
                  <a:extLst>
                    <a:ext uri="{FF2B5EF4-FFF2-40B4-BE49-F238E27FC236}">
                      <a16:creationId xmlns:a16="http://schemas.microsoft.com/office/drawing/2014/main" id="{BC57EE88-33B9-4301-98E9-26B9801947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115943" y="3941730"/>
                  <a:ext cx="76258" cy="216472"/>
                </a:xfrm>
                <a:custGeom>
                  <a:avLst/>
                  <a:gdLst>
                    <a:gd name="T0" fmla="*/ 11 w 13"/>
                    <a:gd name="T1" fmla="*/ 4 h 37"/>
                    <a:gd name="T2" fmla="*/ 4 w 13"/>
                    <a:gd name="T3" fmla="*/ 4 h 37"/>
                    <a:gd name="T4" fmla="*/ 2 w 13"/>
                    <a:gd name="T5" fmla="*/ 32 h 37"/>
                    <a:gd name="T6" fmla="*/ 7 w 13"/>
                    <a:gd name="T7" fmla="*/ 34 h 37"/>
                    <a:gd name="T8" fmla="*/ 11 w 13"/>
                    <a:gd name="T9" fmla="*/ 4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37">
                      <a:moveTo>
                        <a:pt x="11" y="4"/>
                      </a:moveTo>
                      <a:cubicBezTo>
                        <a:pt x="11" y="0"/>
                        <a:pt x="5" y="0"/>
                        <a:pt x="4" y="4"/>
                      </a:cubicBezTo>
                      <a:cubicBezTo>
                        <a:pt x="3" y="13"/>
                        <a:pt x="5" y="23"/>
                        <a:pt x="2" y="32"/>
                      </a:cubicBezTo>
                      <a:cubicBezTo>
                        <a:pt x="0" y="35"/>
                        <a:pt x="6" y="37"/>
                        <a:pt x="7" y="34"/>
                      </a:cubicBezTo>
                      <a:cubicBezTo>
                        <a:pt x="12" y="25"/>
                        <a:pt x="13" y="13"/>
                        <a:pt x="11" y="4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8" name="Freeform 113">
                  <a:extLst>
                    <a:ext uri="{FF2B5EF4-FFF2-40B4-BE49-F238E27FC236}">
                      <a16:creationId xmlns:a16="http://schemas.microsoft.com/office/drawing/2014/main" id="{80480C71-429D-4D55-97F2-07F35622FF6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598086" y="4682166"/>
                  <a:ext cx="216472" cy="199254"/>
                </a:xfrm>
                <a:custGeom>
                  <a:avLst/>
                  <a:gdLst>
                    <a:gd name="T0" fmla="*/ 28 w 37"/>
                    <a:gd name="T1" fmla="*/ 7 h 34"/>
                    <a:gd name="T2" fmla="*/ 21 w 37"/>
                    <a:gd name="T3" fmla="*/ 8 h 34"/>
                    <a:gd name="T4" fmla="*/ 19 w 37"/>
                    <a:gd name="T5" fmla="*/ 4 h 34"/>
                    <a:gd name="T6" fmla="*/ 13 w 37"/>
                    <a:gd name="T7" fmla="*/ 5 h 34"/>
                    <a:gd name="T8" fmla="*/ 13 w 37"/>
                    <a:gd name="T9" fmla="*/ 10 h 34"/>
                    <a:gd name="T10" fmla="*/ 2 w 37"/>
                    <a:gd name="T11" fmla="*/ 14 h 34"/>
                    <a:gd name="T12" fmla="*/ 4 w 37"/>
                    <a:gd name="T13" fmla="*/ 19 h 34"/>
                    <a:gd name="T14" fmla="*/ 15 w 37"/>
                    <a:gd name="T15" fmla="*/ 19 h 34"/>
                    <a:gd name="T16" fmla="*/ 17 w 37"/>
                    <a:gd name="T17" fmla="*/ 28 h 34"/>
                    <a:gd name="T18" fmla="*/ 25 w 37"/>
                    <a:gd name="T19" fmla="*/ 26 h 34"/>
                    <a:gd name="T20" fmla="*/ 23 w 37"/>
                    <a:gd name="T21" fmla="*/ 18 h 34"/>
                    <a:gd name="T22" fmla="*/ 31 w 37"/>
                    <a:gd name="T23" fmla="*/ 16 h 34"/>
                    <a:gd name="T24" fmla="*/ 28 w 37"/>
                    <a:gd name="T25" fmla="*/ 7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7" h="34">
                      <a:moveTo>
                        <a:pt x="28" y="7"/>
                      </a:moveTo>
                      <a:cubicBezTo>
                        <a:pt x="26" y="7"/>
                        <a:pt x="23" y="8"/>
                        <a:pt x="21" y="8"/>
                      </a:cubicBezTo>
                      <a:cubicBezTo>
                        <a:pt x="20" y="7"/>
                        <a:pt x="19" y="5"/>
                        <a:pt x="19" y="4"/>
                      </a:cubicBezTo>
                      <a:cubicBezTo>
                        <a:pt x="18" y="0"/>
                        <a:pt x="12" y="1"/>
                        <a:pt x="13" y="5"/>
                      </a:cubicBezTo>
                      <a:cubicBezTo>
                        <a:pt x="13" y="7"/>
                        <a:pt x="13" y="9"/>
                        <a:pt x="13" y="10"/>
                      </a:cubicBezTo>
                      <a:cubicBezTo>
                        <a:pt x="10" y="11"/>
                        <a:pt x="6" y="13"/>
                        <a:pt x="2" y="14"/>
                      </a:cubicBezTo>
                      <a:cubicBezTo>
                        <a:pt x="0" y="15"/>
                        <a:pt x="1" y="19"/>
                        <a:pt x="4" y="19"/>
                      </a:cubicBezTo>
                      <a:cubicBezTo>
                        <a:pt x="7" y="20"/>
                        <a:pt x="11" y="19"/>
                        <a:pt x="15" y="19"/>
                      </a:cubicBezTo>
                      <a:cubicBezTo>
                        <a:pt x="15" y="22"/>
                        <a:pt x="16" y="25"/>
                        <a:pt x="17" y="28"/>
                      </a:cubicBezTo>
                      <a:cubicBezTo>
                        <a:pt x="18" y="34"/>
                        <a:pt x="27" y="31"/>
                        <a:pt x="25" y="26"/>
                      </a:cubicBezTo>
                      <a:cubicBezTo>
                        <a:pt x="25" y="23"/>
                        <a:pt x="24" y="21"/>
                        <a:pt x="23" y="18"/>
                      </a:cubicBezTo>
                      <a:cubicBezTo>
                        <a:pt x="26" y="17"/>
                        <a:pt x="28" y="17"/>
                        <a:pt x="31" y="16"/>
                      </a:cubicBezTo>
                      <a:cubicBezTo>
                        <a:pt x="37" y="14"/>
                        <a:pt x="34" y="6"/>
                        <a:pt x="28" y="7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19544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A5F8329-B937-E89B-CA47-28DAD4F7D5BB}"/>
              </a:ext>
            </a:extLst>
          </p:cNvPr>
          <p:cNvSpPr/>
          <p:nvPr/>
        </p:nvSpPr>
        <p:spPr>
          <a:xfrm>
            <a:off x="0" y="-104660"/>
            <a:ext cx="12192000" cy="6921660"/>
          </a:xfrm>
          <a:prstGeom prst="rect">
            <a:avLst/>
          </a:prstGeom>
          <a:solidFill>
            <a:srgbClr val="98D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A88FAD3-AAC8-B977-5A4D-ADBA26BDE97B}"/>
              </a:ext>
            </a:extLst>
          </p:cNvPr>
          <p:cNvGrpSpPr/>
          <p:nvPr/>
        </p:nvGrpSpPr>
        <p:grpSpPr>
          <a:xfrm>
            <a:off x="-1606046" y="-1286065"/>
            <a:ext cx="16613204" cy="2964763"/>
            <a:chOff x="-1606046" y="-1286065"/>
            <a:chExt cx="16613204" cy="2964763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D243291-008A-6B39-E67B-831C98B9D62F}"/>
                </a:ext>
              </a:extLst>
            </p:cNvPr>
            <p:cNvGrpSpPr/>
            <p:nvPr/>
          </p:nvGrpSpPr>
          <p:grpSpPr>
            <a:xfrm>
              <a:off x="-1606046" y="-1202149"/>
              <a:ext cx="16613204" cy="2880847"/>
              <a:chOff x="-1351403" y="-1572539"/>
              <a:chExt cx="16613204" cy="2880847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6ED1F23D-C0E5-D8DD-B893-D297BC46BA6E}"/>
                  </a:ext>
                </a:extLst>
              </p:cNvPr>
              <p:cNvGrpSpPr/>
              <p:nvPr/>
            </p:nvGrpSpPr>
            <p:grpSpPr>
              <a:xfrm>
                <a:off x="-1351403" y="-1488623"/>
                <a:ext cx="9550718" cy="2796931"/>
                <a:chOff x="-1351403" y="-1488623"/>
                <a:chExt cx="9550718" cy="2796931"/>
              </a:xfrm>
            </p:grpSpPr>
            <p:grpSp>
              <p:nvGrpSpPr>
                <p:cNvPr id="11" name="Group 10">
                  <a:extLst>
                    <a:ext uri="{FF2B5EF4-FFF2-40B4-BE49-F238E27FC236}">
                      <a16:creationId xmlns:a16="http://schemas.microsoft.com/office/drawing/2014/main" id="{790EACAE-10AB-BF3D-834F-59C97A325851}"/>
                    </a:ext>
                  </a:extLst>
                </p:cNvPr>
                <p:cNvGrpSpPr/>
                <p:nvPr/>
              </p:nvGrpSpPr>
              <p:grpSpPr>
                <a:xfrm>
                  <a:off x="-1351403" y="-945152"/>
                  <a:ext cx="9550718" cy="2253460"/>
                  <a:chOff x="-1351403" y="-945152"/>
                  <a:chExt cx="9550718" cy="2253460"/>
                </a:xfrm>
              </p:grpSpPr>
              <p:pic>
                <p:nvPicPr>
                  <p:cNvPr id="9" name="Picture 8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1E8A68A5-A3FB-8F11-4DD8-ABE94E4090E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1351403" y="-945152"/>
                    <a:ext cx="4693930" cy="2014732"/>
                  </a:xfrm>
                  <a:prstGeom prst="rect">
                    <a:avLst/>
                  </a:prstGeom>
                </p:spPr>
              </p:pic>
              <p:pic>
                <p:nvPicPr>
                  <p:cNvPr id="10" name="Picture 9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ACA30FFC-F263-58B2-AE9C-42C6C56E0DB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505385" y="-706424"/>
                    <a:ext cx="4693930" cy="2014732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3" name="Picture 12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52765BF9-E4D1-4941-8294-9C24EEF7FF3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66474" y="-1488623"/>
                  <a:ext cx="4693930" cy="2014732"/>
                </a:xfrm>
                <a:prstGeom prst="rect">
                  <a:avLst/>
                </a:prstGeom>
              </p:spPr>
            </p:pic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9AB82394-CC98-FC22-DE24-8D7445C1CD78}"/>
                  </a:ext>
                </a:extLst>
              </p:cNvPr>
              <p:cNvGrpSpPr/>
              <p:nvPr/>
            </p:nvGrpSpPr>
            <p:grpSpPr>
              <a:xfrm>
                <a:off x="4918752" y="-1572539"/>
                <a:ext cx="10343049" cy="2772334"/>
                <a:chOff x="-2143734" y="-1333811"/>
                <a:chExt cx="10343049" cy="2772334"/>
              </a:xfrm>
            </p:grpSpPr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id="{6CCCB3B8-5823-64F0-9EF6-914F298E37B8}"/>
                    </a:ext>
                  </a:extLst>
                </p:cNvPr>
                <p:cNvGrpSpPr/>
                <p:nvPr/>
              </p:nvGrpSpPr>
              <p:grpSpPr>
                <a:xfrm>
                  <a:off x="-510448" y="-706424"/>
                  <a:ext cx="8709763" cy="2144947"/>
                  <a:chOff x="-510448" y="-706424"/>
                  <a:chExt cx="8709763" cy="2144947"/>
                </a:xfrm>
              </p:grpSpPr>
              <p:pic>
                <p:nvPicPr>
                  <p:cNvPr id="20" name="Picture 19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A0598AA2-FA1B-635B-E9DC-356B2482755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510448" y="-576209"/>
                    <a:ext cx="4693930" cy="2014732"/>
                  </a:xfrm>
                  <a:prstGeom prst="rect">
                    <a:avLst/>
                  </a:prstGeom>
                </p:spPr>
              </p:pic>
              <p:pic>
                <p:nvPicPr>
                  <p:cNvPr id="21" name="Picture 20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ABC6BF0B-4B33-0208-03F9-512FE21943E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505385" y="-706424"/>
                    <a:ext cx="4693930" cy="2014732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9" name="Picture 18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36E40F72-B8CE-130D-7C28-A337292E39D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43734" y="-1333811"/>
                  <a:ext cx="4693930" cy="2014732"/>
                </a:xfrm>
                <a:prstGeom prst="rect">
                  <a:avLst/>
                </a:prstGeom>
              </p:spPr>
            </p:pic>
          </p:grpSp>
        </p:grpSp>
        <p:pic>
          <p:nvPicPr>
            <p:cNvPr id="23" name="Picture 22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188599F6-3FEA-0053-0DFF-F58160F40F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4317" y="-1286065"/>
              <a:ext cx="4693930" cy="2014732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D1A48B9F-200D-114A-E1AC-F64D80D98E47}"/>
              </a:ext>
            </a:extLst>
          </p:cNvPr>
          <p:cNvGrpSpPr/>
          <p:nvPr/>
        </p:nvGrpSpPr>
        <p:grpSpPr>
          <a:xfrm>
            <a:off x="339603" y="783825"/>
            <a:ext cx="5539612" cy="4338551"/>
            <a:chOff x="4579754" y="1778326"/>
            <a:chExt cx="3288799" cy="2575744"/>
          </a:xfrm>
        </p:grpSpPr>
        <p:pic>
          <p:nvPicPr>
            <p:cNvPr id="48" name="Picture 47" descr="Text, whiteboard&#10;&#10;Description automatically generated">
              <a:extLst>
                <a:ext uri="{FF2B5EF4-FFF2-40B4-BE49-F238E27FC236}">
                  <a16:creationId xmlns:a16="http://schemas.microsoft.com/office/drawing/2014/main" id="{64F032DF-FC28-476A-5DF6-40F7608D66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9754" y="2503930"/>
              <a:ext cx="3288799" cy="185014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45FCB972-838F-2001-1A77-22EA470EF21E}"/>
                </a:ext>
              </a:extLst>
            </p:cNvPr>
            <p:cNvSpPr txBox="1"/>
            <p:nvPr/>
          </p:nvSpPr>
          <p:spPr>
            <a:xfrm>
              <a:off x="4782363" y="3424244"/>
              <a:ext cx="2839453" cy="6943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Chia </a:t>
              </a:r>
              <a:r>
                <a:rPr kumimoji="0" lang="en-US" sz="7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sẻ</a:t>
              </a:r>
              <a:endPara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1" name="Picture 50" descr="A yellow circle with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82653AAE-3637-BA42-CCC0-27B8E1DECE4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4455" y="1778326"/>
              <a:ext cx="1460411" cy="1442730"/>
            </a:xfrm>
            <a:prstGeom prst="rect">
              <a:avLst/>
            </a:prstGeom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7ACA0BE2-F10E-7DBD-417D-8A5059E346AA}"/>
              </a:ext>
            </a:extLst>
          </p:cNvPr>
          <p:cNvGrpSpPr/>
          <p:nvPr/>
        </p:nvGrpSpPr>
        <p:grpSpPr>
          <a:xfrm>
            <a:off x="6266637" y="783825"/>
            <a:ext cx="5539612" cy="4338551"/>
            <a:chOff x="4579754" y="1778326"/>
            <a:chExt cx="3288799" cy="2575744"/>
          </a:xfrm>
        </p:grpSpPr>
        <p:pic>
          <p:nvPicPr>
            <p:cNvPr id="54" name="Picture 53" descr="Text, whiteboard&#10;&#10;Description automatically generated">
              <a:extLst>
                <a:ext uri="{FF2B5EF4-FFF2-40B4-BE49-F238E27FC236}">
                  <a16:creationId xmlns:a16="http://schemas.microsoft.com/office/drawing/2014/main" id="{B914479A-88B4-82DF-E969-F2F19991FD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9754" y="2503930"/>
              <a:ext cx="3288799" cy="185014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79A7BC12-C5DB-42E4-4F44-32839CBEC598}"/>
                </a:ext>
              </a:extLst>
            </p:cNvPr>
            <p:cNvSpPr txBox="1"/>
            <p:nvPr/>
          </p:nvSpPr>
          <p:spPr>
            <a:xfrm>
              <a:off x="4764007" y="3396229"/>
              <a:ext cx="2920288" cy="6943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Nhận</a:t>
              </a: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7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xét</a:t>
              </a:r>
              <a:endPara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7" name="Picture 56" descr="A yellow circle with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0116AC2A-3F20-D1AE-7892-5764C8129BD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4455" y="1778326"/>
              <a:ext cx="1460411" cy="1442730"/>
            </a:xfrm>
            <a:prstGeom prst="rect">
              <a:avLst/>
            </a:prstGeom>
          </p:spPr>
        </p:pic>
      </p:grpSp>
      <p:pic>
        <p:nvPicPr>
          <p:cNvPr id="36" name="Picture 35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id="{CED48BFD-D3D3-FF19-B410-D7C5C73E47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568" y="4742121"/>
            <a:ext cx="12503852" cy="2212399"/>
          </a:xfrm>
          <a:prstGeom prst="rect">
            <a:avLst/>
          </a:prstGeom>
        </p:spPr>
      </p:pic>
      <p:pic>
        <p:nvPicPr>
          <p:cNvPr id="59" name="Picture 58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D71B3DEF-894D-A707-E445-FE34D794085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192" y="542553"/>
            <a:ext cx="2113084" cy="2101368"/>
          </a:xfrm>
          <a:prstGeom prst="rect">
            <a:avLst/>
          </a:prstGeom>
        </p:spPr>
      </p:pic>
      <p:pic>
        <p:nvPicPr>
          <p:cNvPr id="60" name="Picture 59" descr="A picture containing text&#10;&#10;Description automatically generated">
            <a:extLst>
              <a:ext uri="{FF2B5EF4-FFF2-40B4-BE49-F238E27FC236}">
                <a16:creationId xmlns:a16="http://schemas.microsoft.com/office/drawing/2014/main" id="{4A7CC9C3-4ECC-9180-51EC-7FDA11B81F3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3442" y="459223"/>
            <a:ext cx="1491017" cy="2184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763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5BEBFE7-BE72-4E12-B99C-E2FA8A19F4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EFAA803-2111-4356-8141-FBBDEE1C78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697" y="2934402"/>
            <a:ext cx="7878274" cy="3856812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7C8D7B13-A9F9-4E70-84E3-1AE9E81293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15" r="87139" b="10584"/>
          <a:stretch>
            <a:fillRect/>
          </a:stretch>
        </p:blipFill>
        <p:spPr>
          <a:xfrm>
            <a:off x="24048" y="5086350"/>
            <a:ext cx="578086" cy="685800"/>
          </a:xfrm>
          <a:custGeom>
            <a:avLst/>
            <a:gdLst>
              <a:gd name="connsiteX0" fmla="*/ 0 w 578086"/>
              <a:gd name="connsiteY0" fmla="*/ 0 h 685800"/>
              <a:gd name="connsiteX1" fmla="*/ 578086 w 578086"/>
              <a:gd name="connsiteY1" fmla="*/ 0 h 685800"/>
              <a:gd name="connsiteX2" fmla="*/ 578086 w 578086"/>
              <a:gd name="connsiteY2" fmla="*/ 685800 h 685800"/>
              <a:gd name="connsiteX3" fmla="*/ 0 w 578086"/>
              <a:gd name="connsiteY3" fmla="*/ 685800 h 685800"/>
              <a:gd name="connsiteX4" fmla="*/ 0 w 578086"/>
              <a:gd name="connsiteY4" fmla="*/ 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8086" h="685800">
                <a:moveTo>
                  <a:pt x="0" y="0"/>
                </a:moveTo>
                <a:lnTo>
                  <a:pt x="578086" y="0"/>
                </a:lnTo>
                <a:lnTo>
                  <a:pt x="578086" y="685800"/>
                </a:lnTo>
                <a:lnTo>
                  <a:pt x="0" y="6858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F09224AF-4C76-45E0-809B-54C17E7CC0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12" t="86481" r="3705"/>
          <a:stretch>
            <a:fillRect/>
          </a:stretch>
        </p:blipFill>
        <p:spPr>
          <a:xfrm>
            <a:off x="10374354" y="2928943"/>
            <a:ext cx="1374691" cy="827757"/>
          </a:xfrm>
          <a:custGeom>
            <a:avLst/>
            <a:gdLst>
              <a:gd name="connsiteX0" fmla="*/ 0 w 1374691"/>
              <a:gd name="connsiteY0" fmla="*/ 0 h 827757"/>
              <a:gd name="connsiteX1" fmla="*/ 1374691 w 1374691"/>
              <a:gd name="connsiteY1" fmla="*/ 0 h 827757"/>
              <a:gd name="connsiteX2" fmla="*/ 1374691 w 1374691"/>
              <a:gd name="connsiteY2" fmla="*/ 827757 h 827757"/>
              <a:gd name="connsiteX3" fmla="*/ 0 w 1374691"/>
              <a:gd name="connsiteY3" fmla="*/ 827757 h 827757"/>
              <a:gd name="connsiteX4" fmla="*/ 0 w 1374691"/>
              <a:gd name="connsiteY4" fmla="*/ 0 h 827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4691" h="827757">
                <a:moveTo>
                  <a:pt x="0" y="0"/>
                </a:moveTo>
                <a:lnTo>
                  <a:pt x="1374691" y="0"/>
                </a:lnTo>
                <a:lnTo>
                  <a:pt x="1374691" y="827757"/>
                </a:lnTo>
                <a:lnTo>
                  <a:pt x="0" y="82775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04E23961-BC25-4CED-AEF5-443C5149BC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048" y="297180"/>
            <a:ext cx="4494993" cy="6123047"/>
          </a:xfrm>
          <a:custGeom>
            <a:avLst/>
            <a:gdLst>
              <a:gd name="connsiteX0" fmla="*/ 0 w 4494993"/>
              <a:gd name="connsiteY0" fmla="*/ 0 h 6123047"/>
              <a:gd name="connsiteX1" fmla="*/ 4494993 w 4494993"/>
              <a:gd name="connsiteY1" fmla="*/ 0 h 6123047"/>
              <a:gd name="connsiteX2" fmla="*/ 4494993 w 4494993"/>
              <a:gd name="connsiteY2" fmla="*/ 6123047 h 6123047"/>
              <a:gd name="connsiteX3" fmla="*/ 4328456 w 4494993"/>
              <a:gd name="connsiteY3" fmla="*/ 6123047 h 6123047"/>
              <a:gd name="connsiteX4" fmla="*/ 4328456 w 4494993"/>
              <a:gd name="connsiteY4" fmla="*/ 5295290 h 6123047"/>
              <a:gd name="connsiteX5" fmla="*/ 2953765 w 4494993"/>
              <a:gd name="connsiteY5" fmla="*/ 5295290 h 6123047"/>
              <a:gd name="connsiteX6" fmla="*/ 2953765 w 4494993"/>
              <a:gd name="connsiteY6" fmla="*/ 6123047 h 6123047"/>
              <a:gd name="connsiteX7" fmla="*/ 0 w 4494993"/>
              <a:gd name="connsiteY7" fmla="*/ 6123047 h 6123047"/>
              <a:gd name="connsiteX8" fmla="*/ 0 w 4494993"/>
              <a:gd name="connsiteY8" fmla="*/ 5474970 h 6123047"/>
              <a:gd name="connsiteX9" fmla="*/ 578086 w 4494993"/>
              <a:gd name="connsiteY9" fmla="*/ 5474970 h 6123047"/>
              <a:gd name="connsiteX10" fmla="*/ 578086 w 4494993"/>
              <a:gd name="connsiteY10" fmla="*/ 4789170 h 6123047"/>
              <a:gd name="connsiteX11" fmla="*/ 0 w 4494993"/>
              <a:gd name="connsiteY11" fmla="*/ 4789170 h 6123047"/>
              <a:gd name="connsiteX12" fmla="*/ 0 w 4494993"/>
              <a:gd name="connsiteY12" fmla="*/ 0 h 6123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494993" h="6123047">
                <a:moveTo>
                  <a:pt x="0" y="0"/>
                </a:moveTo>
                <a:lnTo>
                  <a:pt x="4494993" y="0"/>
                </a:lnTo>
                <a:lnTo>
                  <a:pt x="4494993" y="6123047"/>
                </a:lnTo>
                <a:lnTo>
                  <a:pt x="4328456" y="6123047"/>
                </a:lnTo>
                <a:lnTo>
                  <a:pt x="4328456" y="5295290"/>
                </a:lnTo>
                <a:lnTo>
                  <a:pt x="2953765" y="5295290"/>
                </a:lnTo>
                <a:lnTo>
                  <a:pt x="2953765" y="6123047"/>
                </a:lnTo>
                <a:lnTo>
                  <a:pt x="0" y="6123047"/>
                </a:lnTo>
                <a:lnTo>
                  <a:pt x="0" y="5474970"/>
                </a:lnTo>
                <a:lnTo>
                  <a:pt x="578086" y="5474970"/>
                </a:lnTo>
                <a:lnTo>
                  <a:pt x="578086" y="4789170"/>
                </a:lnTo>
                <a:lnTo>
                  <a:pt x="0" y="478917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915D9C42-B4B5-41E3-9EEA-BF76421AF7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855" y="509509"/>
            <a:ext cx="4910533" cy="6858000"/>
          </a:xfrm>
          <a:prstGeom prst="rect">
            <a:avLst/>
          </a:prstGeom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id="{DE7960CA-D404-4D26-AC84-430A240A551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0624" y="212329"/>
            <a:ext cx="4910533" cy="6858000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66F15F98-A290-48AC-AAC4-7C389C6ED88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2693" y="8953"/>
            <a:ext cx="4910533" cy="68580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F668629F-4487-4C56-BFC2-8B244D5EEBE8}"/>
              </a:ext>
            </a:extLst>
          </p:cNvPr>
          <p:cNvGrpSpPr/>
          <p:nvPr/>
        </p:nvGrpSpPr>
        <p:grpSpPr>
          <a:xfrm>
            <a:off x="0" y="5207000"/>
            <a:ext cx="12192000" cy="1650999"/>
            <a:chOff x="0" y="5207000"/>
            <a:chExt cx="12192000" cy="1650999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3574D0E8-C551-4CE9-A949-DC99B02447A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1400" y="5310502"/>
              <a:ext cx="2260600" cy="1547497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3D6A2B4-CC48-45D9-B0FD-3F86D1405BE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207000"/>
              <a:ext cx="2679319" cy="1650999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4CA6FA32-A4AA-4B98-94AC-85288874CB0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176806" y="5490093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736980FB-BB26-4D80-9DFC-F3C35DC156A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>
              <a:off x="3665159" y="5663129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B2622C4-CC7F-4319-971C-1093267D5B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8600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C06941B8-22E4-4FED-9DE7-7262931CBC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3689" y="5952293"/>
              <a:ext cx="3267329" cy="905706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BF9AEC9E-1D90-4AFC-8BB6-11EE124FB7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7B30B7D0-77C1-42F6-BC40-6A898E984A5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515056" y="912013"/>
            <a:ext cx="7047587" cy="232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449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hkjjmnf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</TotalTime>
  <Words>481</Words>
  <Application>Microsoft Office PowerPoint</Application>
  <PresentationFormat>Widescreen</PresentationFormat>
  <Paragraphs>64</Paragraphs>
  <Slides>20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34" baseType="lpstr">
      <vt:lpstr>微软雅黑</vt:lpstr>
      <vt:lpstr>宋体</vt:lpstr>
      <vt:lpstr>Arial</vt:lpstr>
      <vt:lpstr>Calibri</vt:lpstr>
      <vt:lpstr>等线</vt:lpstr>
      <vt:lpstr>Times New Roman</vt:lpstr>
      <vt:lpstr>UTM Cookies</vt:lpstr>
      <vt:lpstr>UTM Edwardian</vt:lpstr>
      <vt:lpstr>Wingdings</vt:lpstr>
      <vt:lpstr>字魂59号-创粗黑</vt:lpstr>
      <vt:lpstr>思源黑体 CN Bold</vt:lpstr>
      <vt:lpstr>Office 主题​​</vt:lpstr>
      <vt:lpstr>Office Theme</vt:lpstr>
      <vt:lpstr>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47</cp:revision>
  <dcterms:created xsi:type="dcterms:W3CDTF">2022-11-13T08:22:48Z</dcterms:created>
  <dcterms:modified xsi:type="dcterms:W3CDTF">2023-02-16T08:15:19Z</dcterms:modified>
</cp:coreProperties>
</file>