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12" r:id="rId3"/>
    <p:sldMasterId id="2147483723" r:id="rId4"/>
  </p:sldMasterIdLst>
  <p:notesMasterIdLst>
    <p:notesMasterId r:id="rId17"/>
  </p:notesMasterIdLst>
  <p:sldIdLst>
    <p:sldId id="291" r:id="rId5"/>
    <p:sldId id="260" r:id="rId6"/>
    <p:sldId id="4362" r:id="rId7"/>
    <p:sldId id="4361" r:id="rId8"/>
    <p:sldId id="4364" r:id="rId9"/>
    <p:sldId id="4365" r:id="rId10"/>
    <p:sldId id="320" r:id="rId11"/>
    <p:sldId id="4366" r:id="rId12"/>
    <p:sldId id="4367" r:id="rId13"/>
    <p:sldId id="4368" r:id="rId14"/>
    <p:sldId id="4360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05764-8098-4ECD-8D6A-68ABFD0337CB}" type="datetimeFigureOut">
              <a:rPr lang="en-US" smtClean="0"/>
              <a:t>10/02/2023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556B1-785C-4418-95CB-1652188D9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7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3" y="1871005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4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60" y="3657607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1" y="1410614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07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37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69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6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9417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3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3pPr>
            <a:lvl4pPr marL="1828251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 marL="2437668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lvl6pPr marL="3047086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6pPr>
            <a:lvl7pPr marL="3656503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7pPr>
            <a:lvl8pPr marL="4265920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8pPr>
            <a:lvl9pPr marL="4875337" indent="0"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3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39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2023/2/10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4"/>
            </a:lvl1pPr>
            <a:lvl2pPr>
              <a:defRPr sz="3199"/>
            </a:lvl2pPr>
            <a:lvl3pPr>
              <a:defRPr sz="2664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17" indent="0">
              <a:buNone/>
              <a:defRPr sz="2664" b="1"/>
            </a:lvl2pPr>
            <a:lvl3pPr marL="1218834" indent="0">
              <a:buNone/>
              <a:defRPr sz="2399" b="1"/>
            </a:lvl3pPr>
            <a:lvl4pPr marL="1828251" indent="0">
              <a:buNone/>
              <a:defRPr sz="2134" b="1"/>
            </a:lvl4pPr>
            <a:lvl5pPr marL="2437668" indent="0">
              <a:buNone/>
              <a:defRPr sz="2134" b="1"/>
            </a:lvl5pPr>
            <a:lvl6pPr marL="3047086" indent="0">
              <a:buNone/>
              <a:defRPr sz="2134" b="1"/>
            </a:lvl6pPr>
            <a:lvl7pPr marL="3656503" indent="0">
              <a:buNone/>
              <a:defRPr sz="2134" b="1"/>
            </a:lvl7pPr>
            <a:lvl8pPr marL="4265920" indent="0">
              <a:buNone/>
              <a:defRPr sz="2134" b="1"/>
            </a:lvl8pPr>
            <a:lvl9pPr marL="4875337" indent="0">
              <a:buNone/>
              <a:defRPr sz="213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64"/>
            </a:lvl2pPr>
            <a:lvl3pPr>
              <a:defRPr sz="2399"/>
            </a:lvl3pPr>
            <a:lvl4pPr>
              <a:defRPr sz="2134"/>
            </a:lvl4pPr>
            <a:lvl5pPr>
              <a:defRPr sz="2134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4"/>
            </a:lvl1pPr>
            <a:lvl2pPr>
              <a:defRPr sz="3734"/>
            </a:lvl2pPr>
            <a:lvl3pPr>
              <a:defRPr sz="3199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4"/>
            </a:lvl1pPr>
            <a:lvl2pPr marL="609417" indent="0">
              <a:buNone/>
              <a:defRPr sz="3734"/>
            </a:lvl2pPr>
            <a:lvl3pPr marL="1218834" indent="0">
              <a:buNone/>
              <a:defRPr sz="3199"/>
            </a:lvl3pPr>
            <a:lvl4pPr marL="1828251" indent="0">
              <a:buNone/>
              <a:defRPr sz="2664"/>
            </a:lvl4pPr>
            <a:lvl5pPr marL="2437668" indent="0">
              <a:buNone/>
              <a:defRPr sz="2664"/>
            </a:lvl5pPr>
            <a:lvl6pPr marL="3047086" indent="0">
              <a:buNone/>
              <a:defRPr sz="2664"/>
            </a:lvl6pPr>
            <a:lvl7pPr marL="3656503" indent="0">
              <a:buNone/>
              <a:defRPr sz="2664"/>
            </a:lvl7pPr>
            <a:lvl8pPr marL="4265920" indent="0">
              <a:buNone/>
              <a:defRPr sz="2664"/>
            </a:lvl8pPr>
            <a:lvl9pPr marL="4875337" indent="0">
              <a:buNone/>
              <a:defRPr sz="266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4"/>
            </a:lvl1pPr>
            <a:lvl2pPr marL="609417" indent="0">
              <a:buNone/>
              <a:defRPr sz="1600"/>
            </a:lvl2pPr>
            <a:lvl3pPr marL="1218834" indent="0">
              <a:buNone/>
              <a:defRPr sz="1335"/>
            </a:lvl3pPr>
            <a:lvl4pPr marL="1828251" indent="0">
              <a:buNone/>
              <a:defRPr sz="1200"/>
            </a:lvl4pPr>
            <a:lvl5pPr marL="2437668" indent="0">
              <a:buNone/>
              <a:defRPr sz="1200"/>
            </a:lvl5pPr>
            <a:lvl6pPr marL="3047086" indent="0">
              <a:buNone/>
              <a:defRPr sz="1200"/>
            </a:lvl6pPr>
            <a:lvl7pPr marL="3656503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A2487DB-16E5-48EA-A06B-106B24F65B81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26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8834" rtl="0" eaLnBrk="1" latinLnBrk="0" hangingPunct="1">
        <a:spcBef>
          <a:spcPct val="0"/>
        </a:spcBef>
        <a:buNone/>
        <a:defRPr sz="5863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063" indent="-457063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42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303" indent="-380886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373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3543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2960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2377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1794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1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8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6" indent="-304709" algn="l" defTabSz="1218834" rtl="0" eaLnBrk="1" latinLnBrk="0" hangingPunct="1">
        <a:spcBef>
          <a:spcPts val="13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1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34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1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68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6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03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121883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0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4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F1352D70-A620-4618-993E-5738C037D3A0}"/>
              </a:ext>
            </a:extLst>
          </p:cNvPr>
          <p:cNvSpPr/>
          <p:nvPr/>
        </p:nvSpPr>
        <p:spPr>
          <a:xfrm>
            <a:off x="1895475" y="392474"/>
            <a:ext cx="9020175" cy="3284176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prstClr val="white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字魂58号-创中黑" panose="00000500000000000000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12D4AD-C524-4681-97C5-6135FA507FF4}"/>
              </a:ext>
            </a:extLst>
          </p:cNvPr>
          <p:cNvSpPr txBox="1"/>
          <p:nvPr/>
        </p:nvSpPr>
        <p:spPr>
          <a:xfrm>
            <a:off x="1503576" y="2750761"/>
            <a:ext cx="9683768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(</a:t>
            </a:r>
            <a:r>
              <a:rPr lang="en-US" sz="3999" b="1" dirty="0" err="1">
                <a:solidFill>
                  <a:srgbClr val="FF0000"/>
                </a:solidFill>
                <a:latin typeface="iCiel Pony" panose="02000000000000000000" pitchFamily="2" charset="0"/>
              </a:rPr>
              <a:t>Tiết</a:t>
            </a:r>
            <a:r>
              <a:rPr lang="en-US" sz="3999" b="1" dirty="0">
                <a:solidFill>
                  <a:srgbClr val="FF0000"/>
                </a:solidFill>
                <a:latin typeface="iCiel Pony" panose="02000000000000000000" pitchFamily="2" charset="0"/>
              </a:rPr>
              <a:t> 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EF0F2-2BE0-4C36-A560-34596A8D6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996" y="856614"/>
            <a:ext cx="8711939" cy="1969179"/>
          </a:xfrm>
          <a:prstGeom prst="rect">
            <a:avLst/>
          </a:prstGeom>
        </p:spPr>
      </p:pic>
      <p:pic>
        <p:nvPicPr>
          <p:cNvPr id="1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AC15DE57-AD5A-43A8-A743-F142A465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06" y="452770"/>
            <a:ext cx="5249636" cy="699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F6214-1507-4BC3-95AD-E0A6B0533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" b="64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31D21C-31ED-464D-940A-59FA75358D8B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155EF6-97D5-4CD0-8DD2-9A56006F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99B012-A2C2-4A84-B7B0-9BA95DE5889D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F761AA-7047-42D9-8832-54E0F15C0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71B2D3-466C-4DFE-BD26-F78B75ACB06F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426DAB-688C-4D51-8829-906160AD7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50D8D7A-2B70-42CF-90BA-0E251DC90639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87266B7-D6A0-443B-BE0C-F48FEEBB4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7516EE-497D-4448-BCAB-1D5E450C9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934" y="41904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3" grpId="0" uiExpand="1" build="p"/>
      <p:bldP spid="25" grpId="0" uiExpand="1" build="p"/>
      <p:bldP spid="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3039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8066"/>
            <a:ext cx="12179302" cy="3663631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19" y="2163250"/>
            <a:ext cx="5654935" cy="469385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9520" y="767812"/>
            <a:ext cx="9144681" cy="3053324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latin typeface="#9Slide07 Cadena" panose="02000503000000020004" pitchFamily="2" charset="0"/>
                </a:rPr>
                <a:t>CHÚC CÁC EM HỌC TỐT!</a:t>
              </a:r>
              <a:endParaRPr lang="vi-VN" sz="9597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latin typeface="#9Slide07 Cadena" panose="02000503000000020004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>
                <a:defRPr/>
              </a:pPr>
              <a:r>
                <a:rPr lang="en-US" sz="9597" dirty="0">
                  <a:solidFill>
                    <a:prstClr val="white"/>
                  </a:solidFill>
                  <a:latin typeface="+mj-lt"/>
                </a:rPr>
                <a:t>CHÚC CÁC EM HỌC TỐT!</a:t>
              </a:r>
              <a:endParaRPr lang="vi-VN" sz="9597" dirty="0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9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93478"/>
            <a:ext cx="12179302" cy="3663631"/>
          </a:xfrm>
          <a:prstGeom prst="rect">
            <a:avLst/>
          </a:prstGeom>
        </p:spPr>
      </p:pic>
      <p:pic>
        <p:nvPicPr>
          <p:cNvPr id="2" name="图片 1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97" y="3009376"/>
            <a:ext cx="4635563" cy="3847733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881DEC-9F01-9FC2-6649-C308FD65DEFB}"/>
              </a:ext>
            </a:extLst>
          </p:cNvPr>
          <p:cNvSpPr txBox="1"/>
          <p:nvPr/>
        </p:nvSpPr>
        <p:spPr>
          <a:xfrm>
            <a:off x="422502" y="1767996"/>
            <a:ext cx="11364686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 defTabSz="914126">
              <a:buFont typeface="Arial" panose="020B0604020202020204" pitchFamily="34" charset="0"/>
              <a:buChar char="•"/>
            </a:pPr>
            <a:r>
              <a:rPr lang="vi-VN" sz="4400" dirty="0">
                <a:solidFill>
                  <a:srgbClr val="224E4A"/>
                </a:solidFill>
                <a:latin typeface="Cambria" panose="02040503050406030204" pitchFamily="18" charset="0"/>
              </a:rPr>
              <a:t>Chia sẻ với mọi người xung quanh và thực hiện được một số việc để sử dụng thực vật và động vật hợp lí.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13281-B5E4-000F-62E2-0AB1340CB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599" y="893"/>
            <a:ext cx="6740370" cy="195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8C0A7-65D9-4B78-B2CB-B88C7789F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1216" y="812181"/>
            <a:ext cx="602946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zh-CN" altLang="en-US" sz="1799">
                <a:solidFill>
                  <a:srgbClr val="FFFFFF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4EEA3-779C-412C-A593-0B855FE33979}"/>
              </a:ext>
            </a:extLst>
          </p:cNvPr>
          <p:cNvGrpSpPr/>
          <p:nvPr/>
        </p:nvGrpSpPr>
        <p:grpSpPr>
          <a:xfrm>
            <a:off x="2584173" y="1448109"/>
            <a:ext cx="8616812" cy="2397119"/>
            <a:chOff x="6096000" y="-30480"/>
            <a:chExt cx="8644080" cy="3393440"/>
          </a:xfrm>
        </p:grpSpPr>
        <p:sp>
          <p:nvSpPr>
            <p:cNvPr id="27" name="Flowchart: Document 26">
              <a:extLst>
                <a:ext uri="{FF2B5EF4-FFF2-40B4-BE49-F238E27FC236}">
                  <a16:creationId xmlns:a16="http://schemas.microsoft.com/office/drawing/2014/main" id="{F6C45B92-0A33-4A78-A53B-2ACFAD5AACA4}"/>
                </a:ext>
              </a:extLst>
            </p:cNvPr>
            <p:cNvSpPr/>
            <p:nvPr/>
          </p:nvSpPr>
          <p:spPr>
            <a:xfrm>
              <a:off x="6096000" y="-30480"/>
              <a:ext cx="598235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601AB-A4C4-40CB-8ED3-3885B8527A1C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68F6A2-203E-4387-9777-6397BBB3D5A1}"/>
              </a:ext>
            </a:extLst>
          </p:cNvPr>
          <p:cNvSpPr txBox="1"/>
          <p:nvPr/>
        </p:nvSpPr>
        <p:spPr>
          <a:xfrm>
            <a:off x="2703444" y="1519893"/>
            <a:ext cx="5814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C5070BB-15B4-4894-9A85-794458631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428579" y="979391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0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1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235807FD-DA17-49D3-88B7-7F84D663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09548" y="2145949"/>
            <a:ext cx="26003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8B1453-DCF8-4583-996D-E3A991640F9A}"/>
              </a:ext>
            </a:extLst>
          </p:cNvPr>
          <p:cNvSpPr txBox="1"/>
          <p:nvPr/>
        </p:nvSpPr>
        <p:spPr>
          <a:xfrm>
            <a:off x="5420141" y="4598514"/>
            <a:ext cx="5474925" cy="1225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DD32D-FCEC-4504-B0A7-7FE32DF12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569" y="879249"/>
            <a:ext cx="401761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1895475"/>
            <a:ext cx="10411515" cy="4424000"/>
          </a:xfrm>
          <a:custGeom>
            <a:avLst/>
            <a:gdLst>
              <a:gd name="connsiteX0" fmla="*/ 0 w 10411515"/>
              <a:gd name="connsiteY0" fmla="*/ 737348 h 4424000"/>
              <a:gd name="connsiteX1" fmla="*/ 737348 w 10411515"/>
              <a:gd name="connsiteY1" fmla="*/ 0 h 4424000"/>
              <a:gd name="connsiteX2" fmla="*/ 1065031 w 10411515"/>
              <a:gd name="connsiteY2" fmla="*/ 0 h 4424000"/>
              <a:gd name="connsiteX3" fmla="*/ 1571451 w 10411515"/>
              <a:gd name="connsiteY3" fmla="*/ 0 h 4424000"/>
              <a:gd name="connsiteX4" fmla="*/ 2345975 w 10411515"/>
              <a:gd name="connsiteY4" fmla="*/ 0 h 4424000"/>
              <a:gd name="connsiteX5" fmla="*/ 2852395 w 10411515"/>
              <a:gd name="connsiteY5" fmla="*/ 0 h 4424000"/>
              <a:gd name="connsiteX6" fmla="*/ 3358815 w 10411515"/>
              <a:gd name="connsiteY6" fmla="*/ 0 h 4424000"/>
              <a:gd name="connsiteX7" fmla="*/ 3775866 w 10411515"/>
              <a:gd name="connsiteY7" fmla="*/ 0 h 4424000"/>
              <a:gd name="connsiteX8" fmla="*/ 4192918 w 10411515"/>
              <a:gd name="connsiteY8" fmla="*/ 0 h 4424000"/>
              <a:gd name="connsiteX9" fmla="*/ 4967442 w 10411515"/>
              <a:gd name="connsiteY9" fmla="*/ 0 h 4424000"/>
              <a:gd name="connsiteX10" fmla="*/ 5563230 w 10411515"/>
              <a:gd name="connsiteY10" fmla="*/ 0 h 4424000"/>
              <a:gd name="connsiteX11" fmla="*/ 6248386 w 10411515"/>
              <a:gd name="connsiteY11" fmla="*/ 0 h 4424000"/>
              <a:gd name="connsiteX12" fmla="*/ 6933543 w 10411515"/>
              <a:gd name="connsiteY12" fmla="*/ 0 h 4424000"/>
              <a:gd name="connsiteX13" fmla="*/ 7618699 w 10411515"/>
              <a:gd name="connsiteY13" fmla="*/ 0 h 4424000"/>
              <a:gd name="connsiteX14" fmla="*/ 8303855 w 10411515"/>
              <a:gd name="connsiteY14" fmla="*/ 0 h 4424000"/>
              <a:gd name="connsiteX15" fmla="*/ 9078379 w 10411515"/>
              <a:gd name="connsiteY15" fmla="*/ 0 h 4424000"/>
              <a:gd name="connsiteX16" fmla="*/ 9674167 w 10411515"/>
              <a:gd name="connsiteY16" fmla="*/ 0 h 4424000"/>
              <a:gd name="connsiteX17" fmla="*/ 10411515 w 10411515"/>
              <a:gd name="connsiteY17" fmla="*/ 737348 h 4424000"/>
              <a:gd name="connsiteX18" fmla="*/ 10411515 w 10411515"/>
              <a:gd name="connsiteY18" fmla="*/ 1297716 h 4424000"/>
              <a:gd name="connsiteX19" fmla="*/ 10411515 w 10411515"/>
              <a:gd name="connsiteY19" fmla="*/ 1917070 h 4424000"/>
              <a:gd name="connsiteX20" fmla="*/ 10411515 w 10411515"/>
              <a:gd name="connsiteY20" fmla="*/ 2447944 h 4424000"/>
              <a:gd name="connsiteX21" fmla="*/ 10411515 w 10411515"/>
              <a:gd name="connsiteY21" fmla="*/ 3008312 h 4424000"/>
              <a:gd name="connsiteX22" fmla="*/ 10411515 w 10411515"/>
              <a:gd name="connsiteY22" fmla="*/ 3686652 h 4424000"/>
              <a:gd name="connsiteX23" fmla="*/ 9674167 w 10411515"/>
              <a:gd name="connsiteY23" fmla="*/ 4424000 h 4424000"/>
              <a:gd name="connsiteX24" fmla="*/ 9078379 w 10411515"/>
              <a:gd name="connsiteY24" fmla="*/ 4424000 h 4424000"/>
              <a:gd name="connsiteX25" fmla="*/ 8393223 w 10411515"/>
              <a:gd name="connsiteY25" fmla="*/ 4424000 h 4424000"/>
              <a:gd name="connsiteX26" fmla="*/ 8065540 w 10411515"/>
              <a:gd name="connsiteY26" fmla="*/ 4424000 h 4424000"/>
              <a:gd name="connsiteX27" fmla="*/ 7469752 w 10411515"/>
              <a:gd name="connsiteY27" fmla="*/ 4424000 h 4424000"/>
              <a:gd name="connsiteX28" fmla="*/ 7052700 w 10411515"/>
              <a:gd name="connsiteY28" fmla="*/ 4424000 h 4424000"/>
              <a:gd name="connsiteX29" fmla="*/ 6546280 w 10411515"/>
              <a:gd name="connsiteY29" fmla="*/ 4424000 h 4424000"/>
              <a:gd name="connsiteX30" fmla="*/ 5861124 w 10411515"/>
              <a:gd name="connsiteY30" fmla="*/ 4424000 h 4424000"/>
              <a:gd name="connsiteX31" fmla="*/ 5533441 w 10411515"/>
              <a:gd name="connsiteY31" fmla="*/ 4424000 h 4424000"/>
              <a:gd name="connsiteX32" fmla="*/ 5027021 w 10411515"/>
              <a:gd name="connsiteY32" fmla="*/ 4424000 h 4424000"/>
              <a:gd name="connsiteX33" fmla="*/ 4341865 w 10411515"/>
              <a:gd name="connsiteY33" fmla="*/ 4424000 h 4424000"/>
              <a:gd name="connsiteX34" fmla="*/ 3567341 w 10411515"/>
              <a:gd name="connsiteY34" fmla="*/ 4424000 h 4424000"/>
              <a:gd name="connsiteX35" fmla="*/ 2882185 w 10411515"/>
              <a:gd name="connsiteY35" fmla="*/ 4424000 h 4424000"/>
              <a:gd name="connsiteX36" fmla="*/ 2465133 w 10411515"/>
              <a:gd name="connsiteY36" fmla="*/ 4424000 h 4424000"/>
              <a:gd name="connsiteX37" fmla="*/ 2137450 w 10411515"/>
              <a:gd name="connsiteY37" fmla="*/ 4424000 h 4424000"/>
              <a:gd name="connsiteX38" fmla="*/ 1452294 w 10411515"/>
              <a:gd name="connsiteY38" fmla="*/ 4424000 h 4424000"/>
              <a:gd name="connsiteX39" fmla="*/ 737348 w 10411515"/>
              <a:gd name="connsiteY39" fmla="*/ 4424000 h 4424000"/>
              <a:gd name="connsiteX40" fmla="*/ 0 w 10411515"/>
              <a:gd name="connsiteY40" fmla="*/ 3686652 h 4424000"/>
              <a:gd name="connsiteX41" fmla="*/ 0 w 10411515"/>
              <a:gd name="connsiteY41" fmla="*/ 3155777 h 4424000"/>
              <a:gd name="connsiteX42" fmla="*/ 0 w 10411515"/>
              <a:gd name="connsiteY42" fmla="*/ 2536423 h 4424000"/>
              <a:gd name="connsiteX43" fmla="*/ 0 w 10411515"/>
              <a:gd name="connsiteY43" fmla="*/ 1887577 h 4424000"/>
              <a:gd name="connsiteX44" fmla="*/ 0 w 10411515"/>
              <a:gd name="connsiteY44" fmla="*/ 1327209 h 4424000"/>
              <a:gd name="connsiteX45" fmla="*/ 0 w 10411515"/>
              <a:gd name="connsiteY45" fmla="*/ 737348 h 44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411515" h="4424000" fill="none" extrusionOk="0">
                <a:moveTo>
                  <a:pt x="0" y="737348"/>
                </a:moveTo>
                <a:cubicBezTo>
                  <a:pt x="-112489" y="362091"/>
                  <a:pt x="268621" y="25372"/>
                  <a:pt x="737348" y="0"/>
                </a:cubicBezTo>
                <a:cubicBezTo>
                  <a:pt x="863952" y="-26775"/>
                  <a:pt x="990253" y="25766"/>
                  <a:pt x="1065031" y="0"/>
                </a:cubicBezTo>
                <a:cubicBezTo>
                  <a:pt x="1139809" y="-25766"/>
                  <a:pt x="1405846" y="42796"/>
                  <a:pt x="1571451" y="0"/>
                </a:cubicBezTo>
                <a:cubicBezTo>
                  <a:pt x="1737056" y="-42796"/>
                  <a:pt x="2087579" y="1372"/>
                  <a:pt x="2345975" y="0"/>
                </a:cubicBezTo>
                <a:cubicBezTo>
                  <a:pt x="2604371" y="-1372"/>
                  <a:pt x="2672406" y="60563"/>
                  <a:pt x="2852395" y="0"/>
                </a:cubicBezTo>
                <a:cubicBezTo>
                  <a:pt x="3032384" y="-60563"/>
                  <a:pt x="3107876" y="17555"/>
                  <a:pt x="3358815" y="0"/>
                </a:cubicBezTo>
                <a:cubicBezTo>
                  <a:pt x="3609754" y="-17555"/>
                  <a:pt x="3616371" y="996"/>
                  <a:pt x="3775866" y="0"/>
                </a:cubicBezTo>
                <a:cubicBezTo>
                  <a:pt x="3935361" y="-996"/>
                  <a:pt x="3992980" y="47996"/>
                  <a:pt x="4192918" y="0"/>
                </a:cubicBezTo>
                <a:cubicBezTo>
                  <a:pt x="4392856" y="-47996"/>
                  <a:pt x="4724158" y="25887"/>
                  <a:pt x="4967442" y="0"/>
                </a:cubicBezTo>
                <a:cubicBezTo>
                  <a:pt x="5210726" y="-25887"/>
                  <a:pt x="5287341" y="21064"/>
                  <a:pt x="5563230" y="0"/>
                </a:cubicBezTo>
                <a:cubicBezTo>
                  <a:pt x="5839119" y="-21064"/>
                  <a:pt x="6005887" y="24063"/>
                  <a:pt x="6248386" y="0"/>
                </a:cubicBezTo>
                <a:cubicBezTo>
                  <a:pt x="6490885" y="-24063"/>
                  <a:pt x="6702152" y="68587"/>
                  <a:pt x="6933543" y="0"/>
                </a:cubicBezTo>
                <a:cubicBezTo>
                  <a:pt x="7164934" y="-68587"/>
                  <a:pt x="7340778" y="36954"/>
                  <a:pt x="7618699" y="0"/>
                </a:cubicBezTo>
                <a:cubicBezTo>
                  <a:pt x="7896620" y="-36954"/>
                  <a:pt x="8118059" y="75129"/>
                  <a:pt x="8303855" y="0"/>
                </a:cubicBezTo>
                <a:cubicBezTo>
                  <a:pt x="8489651" y="-75129"/>
                  <a:pt x="8756001" y="63304"/>
                  <a:pt x="9078379" y="0"/>
                </a:cubicBezTo>
                <a:cubicBezTo>
                  <a:pt x="9400757" y="-63304"/>
                  <a:pt x="9467206" y="32451"/>
                  <a:pt x="9674167" y="0"/>
                </a:cubicBezTo>
                <a:cubicBezTo>
                  <a:pt x="10072328" y="-65972"/>
                  <a:pt x="10423539" y="314104"/>
                  <a:pt x="10411515" y="737348"/>
                </a:cubicBezTo>
                <a:cubicBezTo>
                  <a:pt x="10416783" y="973914"/>
                  <a:pt x="10374907" y="1041512"/>
                  <a:pt x="10411515" y="1297716"/>
                </a:cubicBezTo>
                <a:cubicBezTo>
                  <a:pt x="10448123" y="1553920"/>
                  <a:pt x="10396852" y="1699217"/>
                  <a:pt x="10411515" y="1917070"/>
                </a:cubicBezTo>
                <a:cubicBezTo>
                  <a:pt x="10426178" y="2134923"/>
                  <a:pt x="10359094" y="2222905"/>
                  <a:pt x="10411515" y="2447944"/>
                </a:cubicBezTo>
                <a:cubicBezTo>
                  <a:pt x="10463936" y="2672983"/>
                  <a:pt x="10375925" y="2875855"/>
                  <a:pt x="10411515" y="3008312"/>
                </a:cubicBezTo>
                <a:cubicBezTo>
                  <a:pt x="10447105" y="3140769"/>
                  <a:pt x="10382816" y="3503539"/>
                  <a:pt x="10411515" y="3686652"/>
                </a:cubicBezTo>
                <a:cubicBezTo>
                  <a:pt x="10430901" y="4088486"/>
                  <a:pt x="10086457" y="4371171"/>
                  <a:pt x="9674167" y="4424000"/>
                </a:cubicBezTo>
                <a:cubicBezTo>
                  <a:pt x="9426843" y="4443641"/>
                  <a:pt x="9242482" y="4361108"/>
                  <a:pt x="9078379" y="4424000"/>
                </a:cubicBezTo>
                <a:cubicBezTo>
                  <a:pt x="8914276" y="4486892"/>
                  <a:pt x="8616978" y="4400781"/>
                  <a:pt x="8393223" y="4424000"/>
                </a:cubicBezTo>
                <a:cubicBezTo>
                  <a:pt x="8169468" y="4447219"/>
                  <a:pt x="8205679" y="4398953"/>
                  <a:pt x="8065540" y="4424000"/>
                </a:cubicBezTo>
                <a:cubicBezTo>
                  <a:pt x="7925401" y="4449047"/>
                  <a:pt x="7747423" y="4374305"/>
                  <a:pt x="7469752" y="4424000"/>
                </a:cubicBezTo>
                <a:cubicBezTo>
                  <a:pt x="7192081" y="4473695"/>
                  <a:pt x="7231564" y="4401815"/>
                  <a:pt x="7052700" y="4424000"/>
                </a:cubicBezTo>
                <a:cubicBezTo>
                  <a:pt x="6873836" y="4446185"/>
                  <a:pt x="6726751" y="4392116"/>
                  <a:pt x="6546280" y="4424000"/>
                </a:cubicBezTo>
                <a:cubicBezTo>
                  <a:pt x="6365809" y="4455884"/>
                  <a:pt x="6085795" y="4415468"/>
                  <a:pt x="5861124" y="4424000"/>
                </a:cubicBezTo>
                <a:cubicBezTo>
                  <a:pt x="5636453" y="4432532"/>
                  <a:pt x="5666637" y="4402729"/>
                  <a:pt x="5533441" y="4424000"/>
                </a:cubicBezTo>
                <a:cubicBezTo>
                  <a:pt x="5400245" y="4445271"/>
                  <a:pt x="5204884" y="4364967"/>
                  <a:pt x="5027021" y="4424000"/>
                </a:cubicBezTo>
                <a:cubicBezTo>
                  <a:pt x="4849158" y="4483033"/>
                  <a:pt x="4507707" y="4411024"/>
                  <a:pt x="4341865" y="4424000"/>
                </a:cubicBezTo>
                <a:cubicBezTo>
                  <a:pt x="4176023" y="4436976"/>
                  <a:pt x="3777811" y="4406051"/>
                  <a:pt x="3567341" y="4424000"/>
                </a:cubicBezTo>
                <a:cubicBezTo>
                  <a:pt x="3356871" y="4441949"/>
                  <a:pt x="3181859" y="4390860"/>
                  <a:pt x="2882185" y="4424000"/>
                </a:cubicBezTo>
                <a:cubicBezTo>
                  <a:pt x="2582511" y="4457140"/>
                  <a:pt x="2651739" y="4410566"/>
                  <a:pt x="2465133" y="4424000"/>
                </a:cubicBezTo>
                <a:cubicBezTo>
                  <a:pt x="2278527" y="4437434"/>
                  <a:pt x="2288356" y="4403546"/>
                  <a:pt x="2137450" y="4424000"/>
                </a:cubicBezTo>
                <a:cubicBezTo>
                  <a:pt x="1986544" y="4444454"/>
                  <a:pt x="1725590" y="4387133"/>
                  <a:pt x="1452294" y="4424000"/>
                </a:cubicBezTo>
                <a:cubicBezTo>
                  <a:pt x="1178998" y="4460867"/>
                  <a:pt x="1042643" y="4371305"/>
                  <a:pt x="737348" y="4424000"/>
                </a:cubicBezTo>
                <a:cubicBezTo>
                  <a:pt x="347879" y="4431158"/>
                  <a:pt x="-20664" y="4098111"/>
                  <a:pt x="0" y="3686652"/>
                </a:cubicBezTo>
                <a:cubicBezTo>
                  <a:pt x="-62183" y="3552694"/>
                  <a:pt x="39791" y="3342014"/>
                  <a:pt x="0" y="3155777"/>
                </a:cubicBezTo>
                <a:cubicBezTo>
                  <a:pt x="-39791" y="2969540"/>
                  <a:pt x="17622" y="2832580"/>
                  <a:pt x="0" y="2536423"/>
                </a:cubicBezTo>
                <a:cubicBezTo>
                  <a:pt x="-17622" y="2240266"/>
                  <a:pt x="76604" y="2094681"/>
                  <a:pt x="0" y="1887577"/>
                </a:cubicBezTo>
                <a:cubicBezTo>
                  <a:pt x="-76604" y="1680473"/>
                  <a:pt x="62368" y="1575786"/>
                  <a:pt x="0" y="1327209"/>
                </a:cubicBezTo>
                <a:cubicBezTo>
                  <a:pt x="-62368" y="1078632"/>
                  <a:pt x="59592" y="966339"/>
                  <a:pt x="0" y="737348"/>
                </a:cubicBezTo>
                <a:close/>
              </a:path>
              <a:path w="10411515" h="4424000" stroke="0" extrusionOk="0">
                <a:moveTo>
                  <a:pt x="0" y="737348"/>
                </a:moveTo>
                <a:cubicBezTo>
                  <a:pt x="18579" y="250257"/>
                  <a:pt x="221155" y="11294"/>
                  <a:pt x="737348" y="0"/>
                </a:cubicBezTo>
                <a:cubicBezTo>
                  <a:pt x="894011" y="-31769"/>
                  <a:pt x="920416" y="1732"/>
                  <a:pt x="1065031" y="0"/>
                </a:cubicBezTo>
                <a:cubicBezTo>
                  <a:pt x="1209646" y="-1732"/>
                  <a:pt x="1246690" y="1121"/>
                  <a:pt x="1392715" y="0"/>
                </a:cubicBezTo>
                <a:cubicBezTo>
                  <a:pt x="1538740" y="-1121"/>
                  <a:pt x="1669608" y="30077"/>
                  <a:pt x="1809766" y="0"/>
                </a:cubicBezTo>
                <a:cubicBezTo>
                  <a:pt x="1949924" y="-30077"/>
                  <a:pt x="2120233" y="38652"/>
                  <a:pt x="2226818" y="0"/>
                </a:cubicBezTo>
                <a:cubicBezTo>
                  <a:pt x="2333403" y="-38652"/>
                  <a:pt x="2474110" y="11516"/>
                  <a:pt x="2554501" y="0"/>
                </a:cubicBezTo>
                <a:cubicBezTo>
                  <a:pt x="2634892" y="-11516"/>
                  <a:pt x="2847738" y="55925"/>
                  <a:pt x="3060921" y="0"/>
                </a:cubicBezTo>
                <a:cubicBezTo>
                  <a:pt x="3274104" y="-55925"/>
                  <a:pt x="3231012" y="34257"/>
                  <a:pt x="3388604" y="0"/>
                </a:cubicBezTo>
                <a:cubicBezTo>
                  <a:pt x="3546196" y="-34257"/>
                  <a:pt x="3752141" y="77486"/>
                  <a:pt x="4073760" y="0"/>
                </a:cubicBezTo>
                <a:cubicBezTo>
                  <a:pt x="4395379" y="-77486"/>
                  <a:pt x="4625844" y="91379"/>
                  <a:pt x="4848285" y="0"/>
                </a:cubicBezTo>
                <a:cubicBezTo>
                  <a:pt x="5070726" y="-91379"/>
                  <a:pt x="5218571" y="29049"/>
                  <a:pt x="5354704" y="0"/>
                </a:cubicBezTo>
                <a:cubicBezTo>
                  <a:pt x="5490837" y="-29049"/>
                  <a:pt x="5673658" y="37439"/>
                  <a:pt x="5771756" y="0"/>
                </a:cubicBezTo>
                <a:cubicBezTo>
                  <a:pt x="5869854" y="-37439"/>
                  <a:pt x="6100803" y="4118"/>
                  <a:pt x="6188808" y="0"/>
                </a:cubicBezTo>
                <a:cubicBezTo>
                  <a:pt x="6276813" y="-4118"/>
                  <a:pt x="6724742" y="51656"/>
                  <a:pt x="6963332" y="0"/>
                </a:cubicBezTo>
                <a:cubicBezTo>
                  <a:pt x="7201922" y="-51656"/>
                  <a:pt x="7448755" y="64371"/>
                  <a:pt x="7648488" y="0"/>
                </a:cubicBezTo>
                <a:cubicBezTo>
                  <a:pt x="7848221" y="-64371"/>
                  <a:pt x="7878741" y="42241"/>
                  <a:pt x="8065540" y="0"/>
                </a:cubicBezTo>
                <a:cubicBezTo>
                  <a:pt x="8252339" y="-42241"/>
                  <a:pt x="8274643" y="36604"/>
                  <a:pt x="8393223" y="0"/>
                </a:cubicBezTo>
                <a:cubicBezTo>
                  <a:pt x="8511803" y="-36604"/>
                  <a:pt x="8727221" y="59207"/>
                  <a:pt x="8899643" y="0"/>
                </a:cubicBezTo>
                <a:cubicBezTo>
                  <a:pt x="9072065" y="-59207"/>
                  <a:pt x="9391070" y="649"/>
                  <a:pt x="9674167" y="0"/>
                </a:cubicBezTo>
                <a:cubicBezTo>
                  <a:pt x="10185499" y="-39660"/>
                  <a:pt x="10474832" y="375834"/>
                  <a:pt x="10411515" y="737348"/>
                </a:cubicBezTo>
                <a:cubicBezTo>
                  <a:pt x="10420036" y="905518"/>
                  <a:pt x="10400761" y="1138724"/>
                  <a:pt x="10411515" y="1356702"/>
                </a:cubicBezTo>
                <a:cubicBezTo>
                  <a:pt x="10422269" y="1574680"/>
                  <a:pt x="10377295" y="1732143"/>
                  <a:pt x="10411515" y="2005549"/>
                </a:cubicBezTo>
                <a:cubicBezTo>
                  <a:pt x="10445735" y="2278955"/>
                  <a:pt x="10364118" y="2377742"/>
                  <a:pt x="10411515" y="2565916"/>
                </a:cubicBezTo>
                <a:cubicBezTo>
                  <a:pt x="10458912" y="2754090"/>
                  <a:pt x="10342095" y="3133292"/>
                  <a:pt x="10411515" y="3686652"/>
                </a:cubicBezTo>
                <a:cubicBezTo>
                  <a:pt x="10444361" y="4114530"/>
                  <a:pt x="10068635" y="4399551"/>
                  <a:pt x="9674167" y="4424000"/>
                </a:cubicBezTo>
                <a:cubicBezTo>
                  <a:pt x="9491827" y="4424204"/>
                  <a:pt x="9332945" y="4378224"/>
                  <a:pt x="9167747" y="4424000"/>
                </a:cubicBezTo>
                <a:cubicBezTo>
                  <a:pt x="9002549" y="4469776"/>
                  <a:pt x="8666658" y="4418618"/>
                  <a:pt x="8482591" y="4424000"/>
                </a:cubicBezTo>
                <a:cubicBezTo>
                  <a:pt x="8298524" y="4429382"/>
                  <a:pt x="8115284" y="4404900"/>
                  <a:pt x="7797435" y="4424000"/>
                </a:cubicBezTo>
                <a:cubicBezTo>
                  <a:pt x="7479586" y="4443100"/>
                  <a:pt x="7552921" y="4409795"/>
                  <a:pt x="7380383" y="4424000"/>
                </a:cubicBezTo>
                <a:cubicBezTo>
                  <a:pt x="7207845" y="4438205"/>
                  <a:pt x="6843651" y="4375073"/>
                  <a:pt x="6605859" y="4424000"/>
                </a:cubicBezTo>
                <a:cubicBezTo>
                  <a:pt x="6368067" y="4472927"/>
                  <a:pt x="6425529" y="4404240"/>
                  <a:pt x="6278176" y="4424000"/>
                </a:cubicBezTo>
                <a:cubicBezTo>
                  <a:pt x="6130823" y="4443760"/>
                  <a:pt x="5953154" y="4369605"/>
                  <a:pt x="5771756" y="4424000"/>
                </a:cubicBezTo>
                <a:cubicBezTo>
                  <a:pt x="5590358" y="4478395"/>
                  <a:pt x="5528179" y="4415658"/>
                  <a:pt x="5444073" y="4424000"/>
                </a:cubicBezTo>
                <a:cubicBezTo>
                  <a:pt x="5359967" y="4432342"/>
                  <a:pt x="4987514" y="4389821"/>
                  <a:pt x="4669548" y="4424000"/>
                </a:cubicBezTo>
                <a:cubicBezTo>
                  <a:pt x="4351582" y="4458179"/>
                  <a:pt x="4252257" y="4405220"/>
                  <a:pt x="3984392" y="4424000"/>
                </a:cubicBezTo>
                <a:cubicBezTo>
                  <a:pt x="3716527" y="4442780"/>
                  <a:pt x="3724763" y="4402867"/>
                  <a:pt x="3656709" y="4424000"/>
                </a:cubicBezTo>
                <a:cubicBezTo>
                  <a:pt x="3588655" y="4445133"/>
                  <a:pt x="3278278" y="4400407"/>
                  <a:pt x="3150289" y="4424000"/>
                </a:cubicBezTo>
                <a:cubicBezTo>
                  <a:pt x="3022300" y="4447593"/>
                  <a:pt x="2781555" y="4379360"/>
                  <a:pt x="2643869" y="4424000"/>
                </a:cubicBezTo>
                <a:cubicBezTo>
                  <a:pt x="2506183" y="4468640"/>
                  <a:pt x="2194022" y="4396217"/>
                  <a:pt x="2048081" y="4424000"/>
                </a:cubicBezTo>
                <a:cubicBezTo>
                  <a:pt x="1902140" y="4451783"/>
                  <a:pt x="1758166" y="4400534"/>
                  <a:pt x="1631030" y="4424000"/>
                </a:cubicBezTo>
                <a:cubicBezTo>
                  <a:pt x="1503894" y="4447466"/>
                  <a:pt x="1100335" y="4361165"/>
                  <a:pt x="737348" y="4424000"/>
                </a:cubicBezTo>
                <a:cubicBezTo>
                  <a:pt x="302325" y="4486487"/>
                  <a:pt x="51854" y="4026893"/>
                  <a:pt x="0" y="3686652"/>
                </a:cubicBezTo>
                <a:cubicBezTo>
                  <a:pt x="-61633" y="3565528"/>
                  <a:pt x="17441" y="3288127"/>
                  <a:pt x="0" y="3155777"/>
                </a:cubicBezTo>
                <a:cubicBezTo>
                  <a:pt x="-17441" y="3023428"/>
                  <a:pt x="39721" y="2752229"/>
                  <a:pt x="0" y="2595410"/>
                </a:cubicBezTo>
                <a:cubicBezTo>
                  <a:pt x="-39721" y="2438591"/>
                  <a:pt x="42281" y="2168378"/>
                  <a:pt x="0" y="2035042"/>
                </a:cubicBezTo>
                <a:cubicBezTo>
                  <a:pt x="-42281" y="1901706"/>
                  <a:pt x="32488" y="1621649"/>
                  <a:pt x="0" y="1445181"/>
                </a:cubicBezTo>
                <a:cubicBezTo>
                  <a:pt x="-32488" y="1268713"/>
                  <a:pt x="73008" y="999814"/>
                  <a:pt x="0" y="737348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352550" y="1779006"/>
            <a:ext cx="10069271" cy="42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Không lãng phí đồ ăn, thức uống.</a:t>
            </a:r>
          </a:p>
          <a:p>
            <a:pPr lvl="0" algn="just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Các vỏ hoa quả, rau đã cũ sử dụng để bón cây.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400" dirty="0">
                <a:latin typeface="Calibri" panose="020F0502020204030204" pitchFamily="34" charset="0"/>
                <a:cs typeface="Calibri" panose="020F0502020204030204" pitchFamily="34" charset="0"/>
              </a:rPr>
              <a:t>+ Vở còn nhiều trang giấy trắng sử dụng để làm nháp.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895AB-9882-4551-A099-F97E44930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819" y="583633"/>
            <a:ext cx="946181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6" name="Flowchart: Document 25">
            <a:extLst>
              <a:ext uri="{FF2B5EF4-FFF2-40B4-BE49-F238E27FC236}">
                <a16:creationId xmlns:a16="http://schemas.microsoft.com/office/drawing/2014/main" id="{8F124B18-96C3-425F-8735-6B33E2F13CC5}"/>
              </a:ext>
            </a:extLst>
          </p:cNvPr>
          <p:cNvSpPr/>
          <p:nvPr/>
        </p:nvSpPr>
        <p:spPr>
          <a:xfrm>
            <a:off x="5314950" y="1333500"/>
            <a:ext cx="5934075" cy="2522495"/>
          </a:xfrm>
          <a:prstGeom prst="flowChartDocument">
            <a:avLst/>
          </a:prstGeom>
          <a:solidFill>
            <a:schemeClr val="bg1"/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372101" y="1358796"/>
            <a:ext cx="5781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một số việc em đã làm để những người xung quanh sử dụng hợp lý thực vật và động vật?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2C5A6C-E0B0-471C-B9DF-F11E31D72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7" y="-25771"/>
            <a:ext cx="12178668" cy="69095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6A0F23-789B-4085-A3D7-161E519505C8}"/>
              </a:ext>
            </a:extLst>
          </p:cNvPr>
          <p:cNvSpPr/>
          <p:nvPr/>
        </p:nvSpPr>
        <p:spPr>
          <a:xfrm>
            <a:off x="1104900" y="876300"/>
            <a:ext cx="10411515" cy="5443175"/>
          </a:xfrm>
          <a:custGeom>
            <a:avLst/>
            <a:gdLst>
              <a:gd name="connsiteX0" fmla="*/ 0 w 10411515"/>
              <a:gd name="connsiteY0" fmla="*/ 907214 h 5443175"/>
              <a:gd name="connsiteX1" fmla="*/ 907214 w 10411515"/>
              <a:gd name="connsiteY1" fmla="*/ 0 h 5443175"/>
              <a:gd name="connsiteX2" fmla="*/ 1566324 w 10411515"/>
              <a:gd name="connsiteY2" fmla="*/ 0 h 5443175"/>
              <a:gd name="connsiteX3" fmla="*/ 2311405 w 10411515"/>
              <a:gd name="connsiteY3" fmla="*/ 0 h 5443175"/>
              <a:gd name="connsiteX4" fmla="*/ 2884544 w 10411515"/>
              <a:gd name="connsiteY4" fmla="*/ 0 h 5443175"/>
              <a:gd name="connsiteX5" fmla="*/ 3543654 w 10411515"/>
              <a:gd name="connsiteY5" fmla="*/ 0 h 5443175"/>
              <a:gd name="connsiteX6" fmla="*/ 4202764 w 10411515"/>
              <a:gd name="connsiteY6" fmla="*/ 0 h 5443175"/>
              <a:gd name="connsiteX7" fmla="*/ 4861874 w 10411515"/>
              <a:gd name="connsiteY7" fmla="*/ 0 h 5443175"/>
              <a:gd name="connsiteX8" fmla="*/ 5520984 w 10411515"/>
              <a:gd name="connsiteY8" fmla="*/ 0 h 5443175"/>
              <a:gd name="connsiteX9" fmla="*/ 6266065 w 10411515"/>
              <a:gd name="connsiteY9" fmla="*/ 0 h 5443175"/>
              <a:gd name="connsiteX10" fmla="*/ 6839204 w 10411515"/>
              <a:gd name="connsiteY10" fmla="*/ 0 h 5443175"/>
              <a:gd name="connsiteX11" fmla="*/ 7326372 w 10411515"/>
              <a:gd name="connsiteY11" fmla="*/ 0 h 5443175"/>
              <a:gd name="connsiteX12" fmla="*/ 8071453 w 10411515"/>
              <a:gd name="connsiteY12" fmla="*/ 0 h 5443175"/>
              <a:gd name="connsiteX13" fmla="*/ 8472651 w 10411515"/>
              <a:gd name="connsiteY13" fmla="*/ 0 h 5443175"/>
              <a:gd name="connsiteX14" fmla="*/ 9504301 w 10411515"/>
              <a:gd name="connsiteY14" fmla="*/ 0 h 5443175"/>
              <a:gd name="connsiteX15" fmla="*/ 10411515 w 10411515"/>
              <a:gd name="connsiteY15" fmla="*/ 907214 h 5443175"/>
              <a:gd name="connsiteX16" fmla="*/ 10411515 w 10411515"/>
              <a:gd name="connsiteY16" fmla="*/ 1461894 h 5443175"/>
              <a:gd name="connsiteX17" fmla="*/ 10411515 w 10411515"/>
              <a:gd name="connsiteY17" fmla="*/ 1907711 h 5443175"/>
              <a:gd name="connsiteX18" fmla="*/ 10411515 w 10411515"/>
              <a:gd name="connsiteY18" fmla="*/ 2389816 h 5443175"/>
              <a:gd name="connsiteX19" fmla="*/ 10411515 w 10411515"/>
              <a:gd name="connsiteY19" fmla="*/ 2944496 h 5443175"/>
              <a:gd name="connsiteX20" fmla="*/ 10411515 w 10411515"/>
              <a:gd name="connsiteY20" fmla="*/ 3499176 h 5443175"/>
              <a:gd name="connsiteX21" fmla="*/ 10411515 w 10411515"/>
              <a:gd name="connsiteY21" fmla="*/ 3908706 h 5443175"/>
              <a:gd name="connsiteX22" fmla="*/ 10411515 w 10411515"/>
              <a:gd name="connsiteY22" fmla="*/ 4535961 h 5443175"/>
              <a:gd name="connsiteX23" fmla="*/ 9504301 w 10411515"/>
              <a:gd name="connsiteY23" fmla="*/ 5443175 h 5443175"/>
              <a:gd name="connsiteX24" fmla="*/ 9017133 w 10411515"/>
              <a:gd name="connsiteY24" fmla="*/ 5443175 h 5443175"/>
              <a:gd name="connsiteX25" fmla="*/ 8701906 w 10411515"/>
              <a:gd name="connsiteY25" fmla="*/ 5443175 h 5443175"/>
              <a:gd name="connsiteX26" fmla="*/ 8214738 w 10411515"/>
              <a:gd name="connsiteY26" fmla="*/ 5443175 h 5443175"/>
              <a:gd name="connsiteX27" fmla="*/ 7555628 w 10411515"/>
              <a:gd name="connsiteY27" fmla="*/ 5443175 h 5443175"/>
              <a:gd name="connsiteX28" fmla="*/ 6810547 w 10411515"/>
              <a:gd name="connsiteY28" fmla="*/ 5443175 h 5443175"/>
              <a:gd name="connsiteX29" fmla="*/ 6151437 w 10411515"/>
              <a:gd name="connsiteY29" fmla="*/ 5443175 h 5443175"/>
              <a:gd name="connsiteX30" fmla="*/ 5750240 w 10411515"/>
              <a:gd name="connsiteY30" fmla="*/ 5443175 h 5443175"/>
              <a:gd name="connsiteX31" fmla="*/ 5435013 w 10411515"/>
              <a:gd name="connsiteY31" fmla="*/ 5443175 h 5443175"/>
              <a:gd name="connsiteX32" fmla="*/ 4775903 w 10411515"/>
              <a:gd name="connsiteY32" fmla="*/ 5443175 h 5443175"/>
              <a:gd name="connsiteX33" fmla="*/ 4030822 w 10411515"/>
              <a:gd name="connsiteY33" fmla="*/ 5443175 h 5443175"/>
              <a:gd name="connsiteX34" fmla="*/ 3285741 w 10411515"/>
              <a:gd name="connsiteY34" fmla="*/ 5443175 h 5443175"/>
              <a:gd name="connsiteX35" fmla="*/ 2970515 w 10411515"/>
              <a:gd name="connsiteY35" fmla="*/ 5443175 h 5443175"/>
              <a:gd name="connsiteX36" fmla="*/ 2311405 w 10411515"/>
              <a:gd name="connsiteY36" fmla="*/ 5443175 h 5443175"/>
              <a:gd name="connsiteX37" fmla="*/ 1652295 w 10411515"/>
              <a:gd name="connsiteY37" fmla="*/ 5443175 h 5443175"/>
              <a:gd name="connsiteX38" fmla="*/ 907214 w 10411515"/>
              <a:gd name="connsiteY38" fmla="*/ 5443175 h 5443175"/>
              <a:gd name="connsiteX39" fmla="*/ 0 w 10411515"/>
              <a:gd name="connsiteY39" fmla="*/ 4535961 h 5443175"/>
              <a:gd name="connsiteX40" fmla="*/ 0 w 10411515"/>
              <a:gd name="connsiteY40" fmla="*/ 4126431 h 5443175"/>
              <a:gd name="connsiteX41" fmla="*/ 0 w 10411515"/>
              <a:gd name="connsiteY41" fmla="*/ 3716901 h 5443175"/>
              <a:gd name="connsiteX42" fmla="*/ 0 w 10411515"/>
              <a:gd name="connsiteY42" fmla="*/ 3162221 h 5443175"/>
              <a:gd name="connsiteX43" fmla="*/ 0 w 10411515"/>
              <a:gd name="connsiteY43" fmla="*/ 2680116 h 5443175"/>
              <a:gd name="connsiteX44" fmla="*/ 0 w 10411515"/>
              <a:gd name="connsiteY44" fmla="*/ 2161724 h 5443175"/>
              <a:gd name="connsiteX45" fmla="*/ 0 w 10411515"/>
              <a:gd name="connsiteY45" fmla="*/ 1715906 h 5443175"/>
              <a:gd name="connsiteX46" fmla="*/ 0 w 10411515"/>
              <a:gd name="connsiteY46" fmla="*/ 907214 h 54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11515" h="5443175" fill="none" extrusionOk="0">
                <a:moveTo>
                  <a:pt x="0" y="907214"/>
                </a:moveTo>
                <a:cubicBezTo>
                  <a:pt x="-128688" y="339249"/>
                  <a:pt x="401726" y="-99217"/>
                  <a:pt x="907214" y="0"/>
                </a:cubicBezTo>
                <a:cubicBezTo>
                  <a:pt x="1209330" y="-43007"/>
                  <a:pt x="1246224" y="29278"/>
                  <a:pt x="1566324" y="0"/>
                </a:cubicBezTo>
                <a:cubicBezTo>
                  <a:pt x="1886424" y="-29278"/>
                  <a:pt x="2091592" y="1168"/>
                  <a:pt x="2311405" y="0"/>
                </a:cubicBezTo>
                <a:cubicBezTo>
                  <a:pt x="2531218" y="-1168"/>
                  <a:pt x="2666059" y="14037"/>
                  <a:pt x="2884544" y="0"/>
                </a:cubicBezTo>
                <a:cubicBezTo>
                  <a:pt x="3103029" y="-14037"/>
                  <a:pt x="3282370" y="8370"/>
                  <a:pt x="3543654" y="0"/>
                </a:cubicBezTo>
                <a:cubicBezTo>
                  <a:pt x="3804938" y="-8370"/>
                  <a:pt x="4067351" y="38714"/>
                  <a:pt x="4202764" y="0"/>
                </a:cubicBezTo>
                <a:cubicBezTo>
                  <a:pt x="4338177" y="-38714"/>
                  <a:pt x="4550593" y="1912"/>
                  <a:pt x="4861874" y="0"/>
                </a:cubicBezTo>
                <a:cubicBezTo>
                  <a:pt x="5173155" y="-1912"/>
                  <a:pt x="5280025" y="78196"/>
                  <a:pt x="5520984" y="0"/>
                </a:cubicBezTo>
                <a:cubicBezTo>
                  <a:pt x="5761943" y="-78196"/>
                  <a:pt x="6051478" y="79143"/>
                  <a:pt x="6266065" y="0"/>
                </a:cubicBezTo>
                <a:cubicBezTo>
                  <a:pt x="6480652" y="-79143"/>
                  <a:pt x="6645723" y="24716"/>
                  <a:pt x="6839204" y="0"/>
                </a:cubicBezTo>
                <a:cubicBezTo>
                  <a:pt x="7032685" y="-24716"/>
                  <a:pt x="7151281" y="54451"/>
                  <a:pt x="7326372" y="0"/>
                </a:cubicBezTo>
                <a:cubicBezTo>
                  <a:pt x="7501463" y="-54451"/>
                  <a:pt x="7843041" y="34474"/>
                  <a:pt x="8071453" y="0"/>
                </a:cubicBezTo>
                <a:cubicBezTo>
                  <a:pt x="8299865" y="-34474"/>
                  <a:pt x="8297573" y="41120"/>
                  <a:pt x="8472651" y="0"/>
                </a:cubicBezTo>
                <a:cubicBezTo>
                  <a:pt x="8647729" y="-41120"/>
                  <a:pt x="9228686" y="69383"/>
                  <a:pt x="9504301" y="0"/>
                </a:cubicBezTo>
                <a:cubicBezTo>
                  <a:pt x="9887715" y="58879"/>
                  <a:pt x="10312561" y="391995"/>
                  <a:pt x="10411515" y="907214"/>
                </a:cubicBezTo>
                <a:cubicBezTo>
                  <a:pt x="10449517" y="1078628"/>
                  <a:pt x="10377541" y="1219414"/>
                  <a:pt x="10411515" y="1461894"/>
                </a:cubicBezTo>
                <a:cubicBezTo>
                  <a:pt x="10445489" y="1704374"/>
                  <a:pt x="10404899" y="1685397"/>
                  <a:pt x="10411515" y="1907711"/>
                </a:cubicBezTo>
                <a:cubicBezTo>
                  <a:pt x="10418131" y="2130025"/>
                  <a:pt x="10375515" y="2293111"/>
                  <a:pt x="10411515" y="2389816"/>
                </a:cubicBezTo>
                <a:cubicBezTo>
                  <a:pt x="10447515" y="2486521"/>
                  <a:pt x="10409787" y="2707438"/>
                  <a:pt x="10411515" y="2944496"/>
                </a:cubicBezTo>
                <a:cubicBezTo>
                  <a:pt x="10413243" y="3181554"/>
                  <a:pt x="10386407" y="3222803"/>
                  <a:pt x="10411515" y="3499176"/>
                </a:cubicBezTo>
                <a:cubicBezTo>
                  <a:pt x="10436623" y="3775549"/>
                  <a:pt x="10370445" y="3790438"/>
                  <a:pt x="10411515" y="3908706"/>
                </a:cubicBezTo>
                <a:cubicBezTo>
                  <a:pt x="10452585" y="4026974"/>
                  <a:pt x="10340142" y="4353106"/>
                  <a:pt x="10411515" y="4535961"/>
                </a:cubicBezTo>
                <a:cubicBezTo>
                  <a:pt x="10346491" y="4978494"/>
                  <a:pt x="10017702" y="5439268"/>
                  <a:pt x="9504301" y="5443175"/>
                </a:cubicBezTo>
                <a:cubicBezTo>
                  <a:pt x="9396144" y="5444546"/>
                  <a:pt x="9211080" y="5432355"/>
                  <a:pt x="9017133" y="5443175"/>
                </a:cubicBezTo>
                <a:cubicBezTo>
                  <a:pt x="8823186" y="5453995"/>
                  <a:pt x="8836339" y="5412370"/>
                  <a:pt x="8701906" y="5443175"/>
                </a:cubicBezTo>
                <a:cubicBezTo>
                  <a:pt x="8567473" y="5473980"/>
                  <a:pt x="8339554" y="5415729"/>
                  <a:pt x="8214738" y="5443175"/>
                </a:cubicBezTo>
                <a:cubicBezTo>
                  <a:pt x="8089922" y="5470621"/>
                  <a:pt x="7852705" y="5418048"/>
                  <a:pt x="7555628" y="5443175"/>
                </a:cubicBezTo>
                <a:cubicBezTo>
                  <a:pt x="7258551" y="5468302"/>
                  <a:pt x="7122264" y="5403799"/>
                  <a:pt x="6810547" y="5443175"/>
                </a:cubicBezTo>
                <a:cubicBezTo>
                  <a:pt x="6498830" y="5482551"/>
                  <a:pt x="6453173" y="5400158"/>
                  <a:pt x="6151437" y="5443175"/>
                </a:cubicBezTo>
                <a:cubicBezTo>
                  <a:pt x="5849701" y="5486192"/>
                  <a:pt x="5923720" y="5432235"/>
                  <a:pt x="5750240" y="5443175"/>
                </a:cubicBezTo>
                <a:cubicBezTo>
                  <a:pt x="5576760" y="5454115"/>
                  <a:pt x="5580595" y="5405361"/>
                  <a:pt x="5435013" y="5443175"/>
                </a:cubicBezTo>
                <a:cubicBezTo>
                  <a:pt x="5289431" y="5480989"/>
                  <a:pt x="5048623" y="5368470"/>
                  <a:pt x="4775903" y="5443175"/>
                </a:cubicBezTo>
                <a:cubicBezTo>
                  <a:pt x="4503183" y="5517880"/>
                  <a:pt x="4285015" y="5415058"/>
                  <a:pt x="4030822" y="5443175"/>
                </a:cubicBezTo>
                <a:cubicBezTo>
                  <a:pt x="3776629" y="5471292"/>
                  <a:pt x="3524809" y="5392062"/>
                  <a:pt x="3285741" y="5443175"/>
                </a:cubicBezTo>
                <a:cubicBezTo>
                  <a:pt x="3046673" y="5494288"/>
                  <a:pt x="3116473" y="5441653"/>
                  <a:pt x="2970515" y="5443175"/>
                </a:cubicBezTo>
                <a:cubicBezTo>
                  <a:pt x="2824557" y="5444697"/>
                  <a:pt x="2563902" y="5365460"/>
                  <a:pt x="2311405" y="5443175"/>
                </a:cubicBezTo>
                <a:cubicBezTo>
                  <a:pt x="2058908" y="5520890"/>
                  <a:pt x="1899210" y="5432357"/>
                  <a:pt x="1652295" y="5443175"/>
                </a:cubicBezTo>
                <a:cubicBezTo>
                  <a:pt x="1405380" y="5453993"/>
                  <a:pt x="1096362" y="5435491"/>
                  <a:pt x="907214" y="5443175"/>
                </a:cubicBezTo>
                <a:cubicBezTo>
                  <a:pt x="316721" y="5532540"/>
                  <a:pt x="21414" y="5108149"/>
                  <a:pt x="0" y="4535961"/>
                </a:cubicBezTo>
                <a:cubicBezTo>
                  <a:pt x="-762" y="4448215"/>
                  <a:pt x="38672" y="4247928"/>
                  <a:pt x="0" y="4126431"/>
                </a:cubicBezTo>
                <a:cubicBezTo>
                  <a:pt x="-38672" y="4004934"/>
                  <a:pt x="8768" y="3819042"/>
                  <a:pt x="0" y="3716901"/>
                </a:cubicBezTo>
                <a:cubicBezTo>
                  <a:pt x="-8768" y="3614760"/>
                  <a:pt x="5958" y="3325345"/>
                  <a:pt x="0" y="3162221"/>
                </a:cubicBezTo>
                <a:cubicBezTo>
                  <a:pt x="-5958" y="2999097"/>
                  <a:pt x="42605" y="2821787"/>
                  <a:pt x="0" y="2680116"/>
                </a:cubicBezTo>
                <a:cubicBezTo>
                  <a:pt x="-42605" y="2538446"/>
                  <a:pt x="48" y="2368804"/>
                  <a:pt x="0" y="2161724"/>
                </a:cubicBezTo>
                <a:cubicBezTo>
                  <a:pt x="-48" y="1954644"/>
                  <a:pt x="20100" y="1817797"/>
                  <a:pt x="0" y="1715906"/>
                </a:cubicBezTo>
                <a:cubicBezTo>
                  <a:pt x="-20100" y="1614015"/>
                  <a:pt x="30679" y="1086087"/>
                  <a:pt x="0" y="907214"/>
                </a:cubicBezTo>
                <a:close/>
              </a:path>
              <a:path w="10411515" h="5443175" stroke="0" extrusionOk="0">
                <a:moveTo>
                  <a:pt x="0" y="907214"/>
                </a:moveTo>
                <a:cubicBezTo>
                  <a:pt x="5613" y="382047"/>
                  <a:pt x="264543" y="14680"/>
                  <a:pt x="907214" y="0"/>
                </a:cubicBezTo>
                <a:cubicBezTo>
                  <a:pt x="1036270" y="-17870"/>
                  <a:pt x="1110301" y="18240"/>
                  <a:pt x="1222441" y="0"/>
                </a:cubicBezTo>
                <a:cubicBezTo>
                  <a:pt x="1334581" y="-18240"/>
                  <a:pt x="1438128" y="17858"/>
                  <a:pt x="1537667" y="0"/>
                </a:cubicBezTo>
                <a:cubicBezTo>
                  <a:pt x="1637206" y="-17858"/>
                  <a:pt x="1763428" y="26280"/>
                  <a:pt x="1938864" y="0"/>
                </a:cubicBezTo>
                <a:cubicBezTo>
                  <a:pt x="2114300" y="-26280"/>
                  <a:pt x="2180179" y="28303"/>
                  <a:pt x="2340062" y="0"/>
                </a:cubicBezTo>
                <a:cubicBezTo>
                  <a:pt x="2499945" y="-28303"/>
                  <a:pt x="2587902" y="5566"/>
                  <a:pt x="2655288" y="0"/>
                </a:cubicBezTo>
                <a:cubicBezTo>
                  <a:pt x="2722674" y="-5566"/>
                  <a:pt x="3000815" y="41228"/>
                  <a:pt x="3142457" y="0"/>
                </a:cubicBezTo>
                <a:cubicBezTo>
                  <a:pt x="3284099" y="-41228"/>
                  <a:pt x="3301147" y="25314"/>
                  <a:pt x="3457683" y="0"/>
                </a:cubicBezTo>
                <a:cubicBezTo>
                  <a:pt x="3614219" y="-25314"/>
                  <a:pt x="3879763" y="22799"/>
                  <a:pt x="4116793" y="0"/>
                </a:cubicBezTo>
                <a:cubicBezTo>
                  <a:pt x="4353823" y="-22799"/>
                  <a:pt x="4562717" y="8353"/>
                  <a:pt x="4861874" y="0"/>
                </a:cubicBezTo>
                <a:cubicBezTo>
                  <a:pt x="5161031" y="-8353"/>
                  <a:pt x="5196602" y="37772"/>
                  <a:pt x="5349042" y="0"/>
                </a:cubicBezTo>
                <a:cubicBezTo>
                  <a:pt x="5501482" y="-37772"/>
                  <a:pt x="5650233" y="30039"/>
                  <a:pt x="5750240" y="0"/>
                </a:cubicBezTo>
                <a:cubicBezTo>
                  <a:pt x="5850247" y="-30039"/>
                  <a:pt x="5993837" y="27442"/>
                  <a:pt x="6151437" y="0"/>
                </a:cubicBezTo>
                <a:cubicBezTo>
                  <a:pt x="6309037" y="-27442"/>
                  <a:pt x="6653486" y="88660"/>
                  <a:pt x="6896518" y="0"/>
                </a:cubicBezTo>
                <a:cubicBezTo>
                  <a:pt x="7139550" y="-88660"/>
                  <a:pt x="7300075" y="10413"/>
                  <a:pt x="7555628" y="0"/>
                </a:cubicBezTo>
                <a:cubicBezTo>
                  <a:pt x="7811181" y="-10413"/>
                  <a:pt x="7808360" y="18953"/>
                  <a:pt x="7956825" y="0"/>
                </a:cubicBezTo>
                <a:cubicBezTo>
                  <a:pt x="8105290" y="-18953"/>
                  <a:pt x="8140508" y="5344"/>
                  <a:pt x="8272052" y="0"/>
                </a:cubicBezTo>
                <a:cubicBezTo>
                  <a:pt x="8403596" y="-5344"/>
                  <a:pt x="8650561" y="8252"/>
                  <a:pt x="8759220" y="0"/>
                </a:cubicBezTo>
                <a:cubicBezTo>
                  <a:pt x="8867879" y="-8252"/>
                  <a:pt x="9342619" y="68862"/>
                  <a:pt x="9504301" y="0"/>
                </a:cubicBezTo>
                <a:cubicBezTo>
                  <a:pt x="10035648" y="-11546"/>
                  <a:pt x="10522849" y="486552"/>
                  <a:pt x="10411515" y="907214"/>
                </a:cubicBezTo>
                <a:cubicBezTo>
                  <a:pt x="10432581" y="1182953"/>
                  <a:pt x="10411092" y="1204883"/>
                  <a:pt x="10411515" y="1461894"/>
                </a:cubicBezTo>
                <a:cubicBezTo>
                  <a:pt x="10411938" y="1718905"/>
                  <a:pt x="10345602" y="1792352"/>
                  <a:pt x="10411515" y="2052861"/>
                </a:cubicBezTo>
                <a:cubicBezTo>
                  <a:pt x="10477428" y="2313370"/>
                  <a:pt x="10359000" y="2436511"/>
                  <a:pt x="10411515" y="2534966"/>
                </a:cubicBezTo>
                <a:cubicBezTo>
                  <a:pt x="10464030" y="2633422"/>
                  <a:pt x="10366514" y="2873081"/>
                  <a:pt x="10411515" y="3089646"/>
                </a:cubicBezTo>
                <a:cubicBezTo>
                  <a:pt x="10456516" y="3306211"/>
                  <a:pt x="10409843" y="3479835"/>
                  <a:pt x="10411515" y="3608039"/>
                </a:cubicBezTo>
                <a:cubicBezTo>
                  <a:pt x="10413187" y="3736243"/>
                  <a:pt x="10366183" y="3928244"/>
                  <a:pt x="10411515" y="4017569"/>
                </a:cubicBezTo>
                <a:cubicBezTo>
                  <a:pt x="10456847" y="4106894"/>
                  <a:pt x="10366404" y="4301079"/>
                  <a:pt x="10411515" y="4535961"/>
                </a:cubicBezTo>
                <a:cubicBezTo>
                  <a:pt x="10406319" y="5085667"/>
                  <a:pt x="10061267" y="5354379"/>
                  <a:pt x="9504301" y="5443175"/>
                </a:cubicBezTo>
                <a:cubicBezTo>
                  <a:pt x="9399368" y="5476339"/>
                  <a:pt x="9292763" y="5406795"/>
                  <a:pt x="9189074" y="5443175"/>
                </a:cubicBezTo>
                <a:cubicBezTo>
                  <a:pt x="9085385" y="5479555"/>
                  <a:pt x="8640341" y="5359486"/>
                  <a:pt x="8443994" y="5443175"/>
                </a:cubicBezTo>
                <a:cubicBezTo>
                  <a:pt x="8247647" y="5526864"/>
                  <a:pt x="8284906" y="5410395"/>
                  <a:pt x="8128767" y="5443175"/>
                </a:cubicBezTo>
                <a:cubicBezTo>
                  <a:pt x="7972628" y="5475955"/>
                  <a:pt x="7877764" y="5408183"/>
                  <a:pt x="7641599" y="5443175"/>
                </a:cubicBezTo>
                <a:cubicBezTo>
                  <a:pt x="7405434" y="5478167"/>
                  <a:pt x="7428885" y="5423110"/>
                  <a:pt x="7326372" y="5443175"/>
                </a:cubicBezTo>
                <a:cubicBezTo>
                  <a:pt x="7223859" y="5463240"/>
                  <a:pt x="6818201" y="5374170"/>
                  <a:pt x="6581291" y="5443175"/>
                </a:cubicBezTo>
                <a:cubicBezTo>
                  <a:pt x="6344381" y="5512180"/>
                  <a:pt x="6250884" y="5371423"/>
                  <a:pt x="5922181" y="5443175"/>
                </a:cubicBezTo>
                <a:cubicBezTo>
                  <a:pt x="5593478" y="5514927"/>
                  <a:pt x="5677394" y="5420159"/>
                  <a:pt x="5606955" y="5443175"/>
                </a:cubicBezTo>
                <a:cubicBezTo>
                  <a:pt x="5536516" y="5466191"/>
                  <a:pt x="5331466" y="5424067"/>
                  <a:pt x="5119787" y="5443175"/>
                </a:cubicBezTo>
                <a:cubicBezTo>
                  <a:pt x="4908108" y="5462283"/>
                  <a:pt x="4804749" y="5429707"/>
                  <a:pt x="4632618" y="5443175"/>
                </a:cubicBezTo>
                <a:cubicBezTo>
                  <a:pt x="4460487" y="5456643"/>
                  <a:pt x="4211645" y="5413811"/>
                  <a:pt x="4059479" y="5443175"/>
                </a:cubicBezTo>
                <a:cubicBezTo>
                  <a:pt x="3907313" y="5472539"/>
                  <a:pt x="3789074" y="5396982"/>
                  <a:pt x="3658282" y="5443175"/>
                </a:cubicBezTo>
                <a:cubicBezTo>
                  <a:pt x="3527490" y="5489368"/>
                  <a:pt x="3163692" y="5377345"/>
                  <a:pt x="2913201" y="5443175"/>
                </a:cubicBezTo>
                <a:cubicBezTo>
                  <a:pt x="2662710" y="5509005"/>
                  <a:pt x="2671535" y="5437024"/>
                  <a:pt x="2597974" y="5443175"/>
                </a:cubicBezTo>
                <a:cubicBezTo>
                  <a:pt x="2524413" y="5449326"/>
                  <a:pt x="2383731" y="5428099"/>
                  <a:pt x="2282748" y="5443175"/>
                </a:cubicBezTo>
                <a:cubicBezTo>
                  <a:pt x="2181765" y="5458251"/>
                  <a:pt x="1836447" y="5436456"/>
                  <a:pt x="1537667" y="5443175"/>
                </a:cubicBezTo>
                <a:cubicBezTo>
                  <a:pt x="1238887" y="5449894"/>
                  <a:pt x="1116716" y="5375843"/>
                  <a:pt x="907214" y="5443175"/>
                </a:cubicBezTo>
                <a:cubicBezTo>
                  <a:pt x="392776" y="5338708"/>
                  <a:pt x="-115573" y="5042549"/>
                  <a:pt x="0" y="4535961"/>
                </a:cubicBezTo>
                <a:cubicBezTo>
                  <a:pt x="-48016" y="4319845"/>
                  <a:pt x="43692" y="4152359"/>
                  <a:pt x="0" y="4053856"/>
                </a:cubicBezTo>
                <a:cubicBezTo>
                  <a:pt x="-43692" y="3955353"/>
                  <a:pt x="48026" y="3726511"/>
                  <a:pt x="0" y="3499176"/>
                </a:cubicBezTo>
                <a:cubicBezTo>
                  <a:pt x="-48026" y="3271841"/>
                  <a:pt x="52928" y="3085953"/>
                  <a:pt x="0" y="2944496"/>
                </a:cubicBezTo>
                <a:cubicBezTo>
                  <a:pt x="-52928" y="2803039"/>
                  <a:pt x="18025" y="2542690"/>
                  <a:pt x="0" y="2426104"/>
                </a:cubicBezTo>
                <a:cubicBezTo>
                  <a:pt x="-18025" y="2309518"/>
                  <a:pt x="6550" y="2084335"/>
                  <a:pt x="0" y="1943999"/>
                </a:cubicBezTo>
                <a:cubicBezTo>
                  <a:pt x="-6550" y="1803663"/>
                  <a:pt x="69119" y="1641694"/>
                  <a:pt x="0" y="1353031"/>
                </a:cubicBezTo>
                <a:cubicBezTo>
                  <a:pt x="-69119" y="1064368"/>
                  <a:pt x="9719" y="1059427"/>
                  <a:pt x="0" y="907214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4473710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56AC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43286-762A-41EF-91DC-F2BA7B792823}"/>
              </a:ext>
            </a:extLst>
          </p:cNvPr>
          <p:cNvSpPr txBox="1"/>
          <p:nvPr/>
        </p:nvSpPr>
        <p:spPr>
          <a:xfrm>
            <a:off x="1400175" y="1350381"/>
            <a:ext cx="10069271" cy="388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Tuyên truyền cho mọi người về tầm quan trọng của bảo vệ môi trường.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săn bắt các loài động vật hoang dã.</a:t>
            </a:r>
          </a:p>
          <a:p>
            <a:pPr lvl="0">
              <a:lnSpc>
                <a:spcPct val="125000"/>
              </a:lnSpc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Không tiêu thụ các sản phẩm từ động vật hoang dã như mật gấu.</a:t>
            </a:r>
          </a:p>
        </p:txBody>
      </p:sp>
    </p:spTree>
    <p:extLst>
      <p:ext uri="{BB962C8B-B14F-4D97-AF65-F5344CB8AC3E}">
        <p14:creationId xmlns:p14="http://schemas.microsoft.com/office/powerpoint/2010/main" val="34481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/>
    </p:bld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193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#9Slide07 Cadena</vt:lpstr>
      <vt:lpstr>Arial</vt:lpstr>
      <vt:lpstr>Calibri</vt:lpstr>
      <vt:lpstr>Calibri Light</vt:lpstr>
      <vt:lpstr>Cambria</vt:lpstr>
      <vt:lpstr>等线</vt:lpstr>
      <vt:lpstr>等线 Light</vt:lpstr>
      <vt:lpstr>iCiel Pony</vt:lpstr>
      <vt:lpstr>Times New Roman</vt:lpstr>
      <vt:lpstr>字魂105号-简雅黑</vt:lpstr>
      <vt:lpstr>字魂58号-创中黑</vt:lpstr>
      <vt:lpstr>字魂59号-创粗黑</vt:lpstr>
      <vt:lpstr>思源黑体 CN Bold</vt:lpstr>
      <vt:lpstr>4_Office 主题</vt:lpstr>
      <vt:lpstr>Office 主题​​</vt:lpstr>
      <vt:lpstr>3_Office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2022-10-26T07:06:39Z</dcterms:created>
  <dcterms:modified xsi:type="dcterms:W3CDTF">2023-02-10T09:27:13Z</dcterms:modified>
</cp:coreProperties>
</file>