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2" r:id="rId4"/>
    <p:sldMasterId id="2147483704" r:id="rId5"/>
    <p:sldMasterId id="2147483716" r:id="rId6"/>
  </p:sldMasterIdLst>
  <p:notesMasterIdLst>
    <p:notesMasterId r:id="rId17"/>
  </p:notesMasterIdLst>
  <p:sldIdLst>
    <p:sldId id="320" r:id="rId7"/>
    <p:sldId id="2007577147" r:id="rId8"/>
    <p:sldId id="2007577115" r:id="rId9"/>
    <p:sldId id="2007577149" r:id="rId10"/>
    <p:sldId id="2007577097" r:id="rId11"/>
    <p:sldId id="2007577148" r:id="rId12"/>
    <p:sldId id="2007577150" r:id="rId13"/>
    <p:sldId id="2007577151" r:id="rId14"/>
    <p:sldId id="2007577152" r:id="rId15"/>
    <p:sldId id="4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40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90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6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0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5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8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8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147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713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5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521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9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0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0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4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3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9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7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41212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68802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19010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71960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58721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490678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26785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91288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19240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2963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6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933735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1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5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2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2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0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8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0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2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2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4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5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6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0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3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2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85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1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34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4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5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1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6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2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8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9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7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5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27: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2A4AC0-0F0F-D7C2-CEAA-C979A02F4124}"/>
              </a:ext>
            </a:extLst>
          </p:cNvPr>
          <p:cNvSpPr txBox="1"/>
          <p:nvPr/>
        </p:nvSpPr>
        <p:spPr>
          <a:xfrm>
            <a:off x="2770414" y="283029"/>
            <a:ext cx="551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THỤY</a:t>
            </a:r>
          </a:p>
        </p:txBody>
      </p:sp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Hẹn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gặp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lại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 + 6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8C7CDD7E-784C-4668-95F9-8A18287CC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2728988" y="1423208"/>
            <a:ext cx="67340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978870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Quan sát tranh và tìm từ ngữ: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16FC9-4E2D-43E3-BF2F-67DD2E36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279" y="769441"/>
            <a:ext cx="6261027" cy="581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946298"/>
            <a:ext cx="449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2BDE3-CE85-4928-87FC-08DFB77406F9}"/>
              </a:ext>
            </a:extLst>
          </p:cNvPr>
          <p:cNvSpPr txBox="1"/>
          <p:nvPr/>
        </p:nvSpPr>
        <p:spPr>
          <a:xfrm>
            <a:off x="372139" y="2228671"/>
            <a:ext cx="470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thuyền, bầu trời, chim, con bò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520D8-FB6F-466C-8610-E45E0D409177}"/>
              </a:ext>
            </a:extLst>
          </p:cNvPr>
          <p:cNvSpPr txBox="1"/>
          <p:nvPr/>
        </p:nvSpPr>
        <p:spPr>
          <a:xfrm>
            <a:off x="233915" y="3418368"/>
            <a:ext cx="530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322C6-1CDC-48BA-AC15-745C0F11A178}"/>
              </a:ext>
            </a:extLst>
          </p:cNvPr>
          <p:cNvSpPr txBox="1"/>
          <p:nvPr/>
        </p:nvSpPr>
        <p:spPr>
          <a:xfrm>
            <a:off x="168573" y="4827094"/>
            <a:ext cx="470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Trắng, nâu, 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34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2 - 3 câu với từ ngữ em tìm được.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6481F1-50FC-4DFF-8069-6C15FDE01B06}"/>
              </a:ext>
            </a:extLst>
          </p:cNvPr>
          <p:cNvSpPr/>
          <p:nvPr/>
        </p:nvSpPr>
        <p:spPr>
          <a:xfrm>
            <a:off x="2264735" y="2732567"/>
            <a:ext cx="7198242" cy="172247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bò thong dong gặm cỏ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chim bay lượn trên bầu 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71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BD2DD-4A13-4518-82A2-88A72E849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0" y="2145492"/>
            <a:ext cx="11022419" cy="153944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3A169F-2D37-44AB-A673-72140E3CBC4A}"/>
              </a:ext>
            </a:extLst>
          </p:cNvPr>
          <p:cNvSpPr/>
          <p:nvPr/>
        </p:nvSpPr>
        <p:spPr>
          <a:xfrm>
            <a:off x="829339" y="205397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thấy cô đơn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buồn bã vì phải ở một mình suốt cả ngày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Mặt trời muốn kết bạn với trăng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Nhưng 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4A99410-C9B3-454E-9B17-5AF163F25502}"/>
              </a:ext>
            </a:extLst>
          </p:cNvPr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469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45838" y="-127590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5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255</Words>
  <Application>Microsoft Office PowerPoint</Application>
  <PresentationFormat>Widescreen</PresentationFormat>
  <Paragraphs>29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等线</vt:lpstr>
      <vt:lpstr>等线 Light</vt:lpstr>
      <vt:lpstr>Microsoft YaHei</vt:lpstr>
      <vt:lpstr>Microsoft YaHei</vt:lpstr>
      <vt:lpstr>Arial</vt:lpstr>
      <vt:lpstr>Arial-Rounded</vt:lpstr>
      <vt:lpstr>Calibri</vt:lpstr>
      <vt:lpstr>Calibri Light</vt:lpstr>
      <vt:lpstr>Times New Roman</vt:lpstr>
      <vt:lpstr>2_Office Theme</vt:lpstr>
      <vt:lpstr>包图主题2</vt:lpstr>
      <vt:lpstr>Office 主题​​</vt:lpstr>
      <vt:lpstr>千图网拥有20W+精美PPT模板 更多PPT模板下载至：www.58pic.com/office/ppt​​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Surface</cp:lastModifiedBy>
  <cp:revision>3</cp:revision>
  <dcterms:created xsi:type="dcterms:W3CDTF">2021-07-04T15:06:31Z</dcterms:created>
  <dcterms:modified xsi:type="dcterms:W3CDTF">2022-06-11T15:02:07Z</dcterms:modified>
</cp:coreProperties>
</file>