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 id="2147483704" r:id="rId5"/>
  </p:sldMasterIdLst>
  <p:notesMasterIdLst>
    <p:notesMasterId r:id="rId21"/>
  </p:notesMasterIdLst>
  <p:sldIdLst>
    <p:sldId id="265" r:id="rId6"/>
    <p:sldId id="257" r:id="rId7"/>
    <p:sldId id="258" r:id="rId8"/>
    <p:sldId id="259" r:id="rId9"/>
    <p:sldId id="260" r:id="rId10"/>
    <p:sldId id="261" r:id="rId11"/>
    <p:sldId id="264" r:id="rId12"/>
    <p:sldId id="266" r:id="rId13"/>
    <p:sldId id="2007577095" r:id="rId14"/>
    <p:sldId id="2007577134" r:id="rId15"/>
    <p:sldId id="367" r:id="rId16"/>
    <p:sldId id="2007577135" r:id="rId17"/>
    <p:sldId id="2007577136" r:id="rId18"/>
    <p:sldId id="29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73" d="100"/>
          <a:sy n="73" d="100"/>
        </p:scale>
        <p:origin x="253"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F52C-A344-4A73-9706-4FD7958C8F94}" type="datetimeFigureOut">
              <a:rPr lang="en-US" smtClean="0"/>
              <a:t>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AE45-BD59-4493-92AC-2396D2095C30}" type="slidenum">
              <a:rPr lang="en-US" smtClean="0"/>
              <a:t>‹#›</a:t>
            </a:fld>
            <a:endParaRPr lang="en-US"/>
          </a:p>
        </p:txBody>
      </p:sp>
    </p:spTree>
    <p:extLst>
      <p:ext uri="{BB962C8B-B14F-4D97-AF65-F5344CB8AC3E}">
        <p14:creationId xmlns:p14="http://schemas.microsoft.com/office/powerpoint/2010/main" val="28809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406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50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64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293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37961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12711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9757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4901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840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4921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3523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833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6121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1347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2446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3017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63822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2979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543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98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82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6/11/2022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088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4802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2468278"/>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3598935"/>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6925434"/>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403259"/>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049399"/>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9707645"/>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14556243"/>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0097457"/>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6799031"/>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611553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0043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9582740"/>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71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45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746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196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6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233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369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999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565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862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13738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111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841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417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485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324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5047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772259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833371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4423588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2022/6/11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324318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2.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Ôn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sp>
        <p:nvSpPr>
          <p:cNvPr id="15" name="TextBox 14"/>
          <p:cNvSpPr txBox="1"/>
          <p:nvPr/>
        </p:nvSpPr>
        <p:spPr>
          <a:xfrm>
            <a:off x="2745105" y="378460"/>
            <a:ext cx="7770495" cy="553949"/>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 TIỂU HỌC NGỌC THỤY</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A33DF-D310-49A8-940B-7C603510C9B2}"/>
              </a:ext>
            </a:extLst>
          </p:cNvPr>
          <p:cNvSpPr txBox="1"/>
          <p:nvPr/>
        </p:nvSpPr>
        <p:spPr>
          <a:xfrm>
            <a:off x="1110344" y="11151"/>
            <a:ext cx="10940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thích</a:t>
            </a:r>
            <a:endPar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406EDCC-5442-48F2-BAF2-583B492DC18E}"/>
              </a:ext>
            </a:extLst>
          </p:cNvPr>
          <p:cNvPicPr>
            <a:picLocks noChangeAspect="1"/>
          </p:cNvPicPr>
          <p:nvPr/>
        </p:nvPicPr>
        <p:blipFill>
          <a:blip r:embed="rId2"/>
          <a:stretch>
            <a:fillRect/>
          </a:stretch>
        </p:blipFill>
        <p:spPr>
          <a:xfrm>
            <a:off x="2445884" y="882322"/>
            <a:ext cx="7822302" cy="4647620"/>
          </a:xfrm>
          <a:prstGeom prst="rect">
            <a:avLst/>
          </a:prstGeom>
        </p:spPr>
      </p:pic>
    </p:spTree>
    <p:extLst>
      <p:ext uri="{BB962C8B-B14F-4D97-AF65-F5344CB8AC3E}">
        <p14:creationId xmlns:p14="http://schemas.microsoft.com/office/powerpoint/2010/main" val="409449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sinh</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đọc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bài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861459" y="261257"/>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trong bài đọc những câu văn, câu thơ hay nói về cây cối hoặc loài vật, cảnh vật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937658" y="1997528"/>
            <a:ext cx="9699172" cy="286294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chợt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xòe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đủ</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05554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480458" y="413658"/>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654629" y="2264229"/>
            <a:ext cx="9699172" cy="2623456"/>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nhân vật chim họa mi. Vì mỗi lần chim cất lên tiếng hót vang lừng, mọi vật như có sự thay đổi kỳ diệu.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55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922484"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iếp tục luyện đọc các bài tập đọc đã học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58" y="1143000"/>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856158" y="-58242"/>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4287398"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Tạm</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biệt</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cánh</a:t>
            </a:r>
            <a:r>
              <a:rPr kumimoji="0" lang="en-US" sz="3600" b="1" i="0" u="none" strike="noStrike" kern="1200" cap="none" spc="0" normalizeH="0" baseline="0" noProof="0" dirty="0">
                <a:ln>
                  <a:noFill/>
                </a:ln>
                <a:solidFill>
                  <a:prstClr val="white"/>
                </a:solidFill>
                <a:effectLst/>
                <a:uLnTx/>
                <a:uFillTx/>
                <a:latin typeface="Calibri"/>
                <a:ea typeface="+mn-ea"/>
                <a:cs typeface="+mn-cs"/>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498086" cy="3686085"/>
            <a:chOff x="-182990" y="575905"/>
            <a:chExt cx="6252021"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701055" cy="3686085"/>
            <a:chOff x="-262148" y="491767"/>
            <a:chExt cx="606752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chiếu</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968454" y="-140538"/>
            <a:ext cx="9190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69607D2-FAD8-4092-AAFB-8D30F0F97674}"/>
              </a:ext>
            </a:extLst>
          </p:cNvPr>
          <p:cNvPicPr>
            <a:picLocks noChangeAspect="1"/>
          </p:cNvPicPr>
          <p:nvPr/>
        </p:nvPicPr>
        <p:blipFill>
          <a:blip r:embed="rId2"/>
          <a:stretch>
            <a:fillRect/>
          </a:stretch>
        </p:blipFill>
        <p:spPr>
          <a:xfrm>
            <a:off x="3934046" y="762774"/>
            <a:ext cx="3815655" cy="1674517"/>
          </a:xfrm>
          <a:prstGeom prst="rect">
            <a:avLst/>
          </a:prstGeom>
        </p:spPr>
      </p:pic>
      <p:pic>
        <p:nvPicPr>
          <p:cNvPr id="6" name="Picture 5">
            <a:extLst>
              <a:ext uri="{FF2B5EF4-FFF2-40B4-BE49-F238E27FC236}">
                <a16:creationId xmlns:a16="http://schemas.microsoft.com/office/drawing/2014/main" id="{0618EEF5-B666-460C-99FF-1EEE64800AA8}"/>
              </a:ext>
            </a:extLst>
          </p:cNvPr>
          <p:cNvPicPr>
            <a:picLocks noChangeAspect="1"/>
          </p:cNvPicPr>
          <p:nvPr/>
        </p:nvPicPr>
        <p:blipFill>
          <a:blip r:embed="rId3"/>
          <a:stretch>
            <a:fillRect/>
          </a:stretch>
        </p:blipFill>
        <p:spPr>
          <a:xfrm>
            <a:off x="7950494" y="733314"/>
            <a:ext cx="3638993" cy="1733439"/>
          </a:xfrm>
          <a:prstGeom prst="rect">
            <a:avLst/>
          </a:prstGeom>
        </p:spPr>
      </p:pic>
      <p:pic>
        <p:nvPicPr>
          <p:cNvPr id="8" name="Picture 7">
            <a:extLst>
              <a:ext uri="{FF2B5EF4-FFF2-40B4-BE49-F238E27FC236}">
                <a16:creationId xmlns:a16="http://schemas.microsoft.com/office/drawing/2014/main" id="{B697EFBF-ED19-4D1B-AFE6-44AF1E6B2226}"/>
              </a:ext>
            </a:extLst>
          </p:cNvPr>
          <p:cNvPicPr>
            <a:picLocks noChangeAspect="1"/>
          </p:cNvPicPr>
          <p:nvPr/>
        </p:nvPicPr>
        <p:blipFill>
          <a:blip r:embed="rId4"/>
          <a:stretch>
            <a:fillRect/>
          </a:stretch>
        </p:blipFill>
        <p:spPr>
          <a:xfrm>
            <a:off x="8229600" y="2727251"/>
            <a:ext cx="3551273" cy="1828800"/>
          </a:xfrm>
          <a:prstGeom prst="rect">
            <a:avLst/>
          </a:prstGeom>
        </p:spPr>
      </p:pic>
      <p:pic>
        <p:nvPicPr>
          <p:cNvPr id="12" name="Picture 11">
            <a:extLst>
              <a:ext uri="{FF2B5EF4-FFF2-40B4-BE49-F238E27FC236}">
                <a16:creationId xmlns:a16="http://schemas.microsoft.com/office/drawing/2014/main" id="{C76BCDA5-C601-4C3A-B9AC-992713087873}"/>
              </a:ext>
            </a:extLst>
          </p:cNvPr>
          <p:cNvPicPr>
            <a:picLocks noChangeAspect="1"/>
          </p:cNvPicPr>
          <p:nvPr/>
        </p:nvPicPr>
        <p:blipFill>
          <a:blip r:embed="rId5"/>
          <a:stretch>
            <a:fillRect/>
          </a:stretch>
        </p:blipFill>
        <p:spPr>
          <a:xfrm>
            <a:off x="8452884" y="4747437"/>
            <a:ext cx="3252012" cy="1771650"/>
          </a:xfrm>
          <a:prstGeom prst="rect">
            <a:avLst/>
          </a:prstGeom>
        </p:spPr>
      </p:pic>
      <p:pic>
        <p:nvPicPr>
          <p:cNvPr id="14" name="Picture 13">
            <a:extLst>
              <a:ext uri="{FF2B5EF4-FFF2-40B4-BE49-F238E27FC236}">
                <a16:creationId xmlns:a16="http://schemas.microsoft.com/office/drawing/2014/main" id="{9B607F25-4858-49FC-A94A-A83A95F98B34}"/>
              </a:ext>
            </a:extLst>
          </p:cNvPr>
          <p:cNvPicPr>
            <a:picLocks noChangeAspect="1"/>
          </p:cNvPicPr>
          <p:nvPr/>
        </p:nvPicPr>
        <p:blipFill>
          <a:blip r:embed="rId6"/>
          <a:stretch>
            <a:fillRect/>
          </a:stretch>
        </p:blipFill>
        <p:spPr>
          <a:xfrm>
            <a:off x="4218466" y="4860574"/>
            <a:ext cx="3732028" cy="1545375"/>
          </a:xfrm>
          <a:prstGeom prst="rect">
            <a:avLst/>
          </a:prstGeom>
        </p:spPr>
      </p:pic>
      <p:pic>
        <p:nvPicPr>
          <p:cNvPr id="16" name="Picture 15">
            <a:extLst>
              <a:ext uri="{FF2B5EF4-FFF2-40B4-BE49-F238E27FC236}">
                <a16:creationId xmlns:a16="http://schemas.microsoft.com/office/drawing/2014/main" id="{C701F717-EBDE-4529-822B-76B07ACAB3CF}"/>
              </a:ext>
            </a:extLst>
          </p:cNvPr>
          <p:cNvPicPr>
            <a:picLocks noChangeAspect="1"/>
          </p:cNvPicPr>
          <p:nvPr/>
        </p:nvPicPr>
        <p:blipFill>
          <a:blip r:embed="rId7"/>
          <a:stretch>
            <a:fillRect/>
          </a:stretch>
        </p:blipFill>
        <p:spPr>
          <a:xfrm>
            <a:off x="4278719" y="2783601"/>
            <a:ext cx="3634562" cy="1963836"/>
          </a:xfrm>
          <a:prstGeom prst="rect">
            <a:avLst/>
          </a:prstGeom>
        </p:spPr>
      </p:pic>
      <p:sp>
        <p:nvSpPr>
          <p:cNvPr id="17" name="Rectangle: Rounded Corners 16">
            <a:extLst>
              <a:ext uri="{FF2B5EF4-FFF2-40B4-BE49-F238E27FC236}">
                <a16:creationId xmlns:a16="http://schemas.microsoft.com/office/drawing/2014/main" id="{1C7E9930-08B9-41B1-9287-4E9CED4B99AD}"/>
              </a:ext>
            </a:extLst>
          </p:cNvPr>
          <p:cNvSpPr/>
          <p:nvPr/>
        </p:nvSpPr>
        <p:spPr>
          <a:xfrm>
            <a:off x="0" y="891916"/>
            <a:ext cx="4029740" cy="851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1C3722C0-524A-4377-96C5-B4329580F094}"/>
              </a:ext>
            </a:extLst>
          </p:cNvPr>
          <p:cNvSpPr/>
          <p:nvPr/>
        </p:nvSpPr>
        <p:spPr>
          <a:xfrm>
            <a:off x="60253" y="1807480"/>
            <a:ext cx="3815655" cy="8518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2251F93B-4E27-4FBA-9150-6346E838A1EF}"/>
              </a:ext>
            </a:extLst>
          </p:cNvPr>
          <p:cNvSpPr/>
          <p:nvPr/>
        </p:nvSpPr>
        <p:spPr>
          <a:xfrm>
            <a:off x="60253" y="2791601"/>
            <a:ext cx="3815655" cy="85182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6ACBE1D6-C802-4D56-B4DF-A8626DFD1C6F}"/>
              </a:ext>
            </a:extLst>
          </p:cNvPr>
          <p:cNvSpPr/>
          <p:nvPr/>
        </p:nvSpPr>
        <p:spPr>
          <a:xfrm>
            <a:off x="118391" y="3765519"/>
            <a:ext cx="3815655" cy="851824"/>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17C1A51C-7D33-443B-A1CB-D0EA9E485537}"/>
              </a:ext>
            </a:extLst>
          </p:cNvPr>
          <p:cNvSpPr/>
          <p:nvPr/>
        </p:nvSpPr>
        <p:spPr>
          <a:xfrm>
            <a:off x="107042" y="4681083"/>
            <a:ext cx="3815655" cy="851824"/>
          </a:xfrm>
          <a:prstGeom prst="round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579EA16-2B95-4596-A755-8651F195AFDF}"/>
              </a:ext>
            </a:extLst>
          </p:cNvPr>
          <p:cNvSpPr/>
          <p:nvPr/>
        </p:nvSpPr>
        <p:spPr>
          <a:xfrm>
            <a:off x="64816" y="5633261"/>
            <a:ext cx="3815655" cy="8518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6.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Lũy</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0" presetClass="path" presetSubtype="0" accel="50000" decel="50000" fill="hold" grpId="1" nodeType="clickEffect">
                                  <p:stCondLst>
                                    <p:cond delay="0"/>
                                  </p:stCondLst>
                                  <p:childTnLst>
                                    <p:animMotion origin="layout" path="M -4.375E-6 3.7037E-7 L 0.31928 3.7037E-7 C 0.46237 3.7037E-7 0.63881 0.04491 0.63881 0.08148 L 0.63881 0.16319 " pathEditMode="relative" rAng="0" ptsTypes="AAAA">
                                      <p:cBhvr>
                                        <p:cTn id="77" dur="2000" fill="hold"/>
                                        <p:tgtEl>
                                          <p:spTgt spid="17"/>
                                        </p:tgtEl>
                                        <p:attrNameLst>
                                          <p:attrName>ppt_x</p:attrName>
                                          <p:attrName>ppt_y</p:attrName>
                                        </p:attrNameLst>
                                      </p:cBhvr>
                                      <p:rCtr x="31940" y="8148"/>
                                    </p:animMotion>
                                  </p:childTnLst>
                                </p:cTn>
                              </p:par>
                            </p:childTnLst>
                          </p:cTn>
                        </p:par>
                      </p:childTnLst>
                    </p:cTn>
                  </p:par>
                  <p:par>
                    <p:cTn id="78" fill="hold">
                      <p:stCondLst>
                        <p:cond delay="indefinite"/>
                      </p:stCondLst>
                      <p:childTnLst>
                        <p:par>
                          <p:cTn id="79" fill="hold">
                            <p:stCondLst>
                              <p:cond delay="0"/>
                            </p:stCondLst>
                            <p:childTnLst>
                              <p:par>
                                <p:cTn id="80" presetID="50" presetClass="path" presetSubtype="0" accel="50000" decel="50000" fill="hold" grpId="0" nodeType="clickEffect">
                                  <p:stCondLst>
                                    <p:cond delay="0"/>
                                  </p:stCondLst>
                                  <p:childTnLst>
                                    <p:animMotion origin="layout" path="M 1.66667E-6 -4.44444E-6 L 0.16523 -4.44444E-6 C 0.23919 -4.44444E-6 0.33047 0.01829 0.33047 0.03334 L 0.33047 0.06667 " pathEditMode="relative" rAng="0" ptsTypes="AAAA">
                                      <p:cBhvr>
                                        <p:cTn id="81" dur="2000" fill="hold"/>
                                        <p:tgtEl>
                                          <p:spTgt spid="18"/>
                                        </p:tgtEl>
                                        <p:attrNameLst>
                                          <p:attrName>ppt_x</p:attrName>
                                          <p:attrName>ppt_y</p:attrName>
                                        </p:attrNameLst>
                                      </p:cBhvr>
                                      <p:rCtr x="16523" y="3333"/>
                                    </p:animMotion>
                                  </p:childTnLst>
                                </p:cTn>
                              </p:par>
                            </p:childTnLst>
                          </p:cTn>
                        </p:par>
                      </p:childTnLst>
                    </p:cTn>
                  </p:par>
                  <p:par>
                    <p:cTn id="82" fill="hold">
                      <p:stCondLst>
                        <p:cond delay="indefinite"/>
                      </p:stCondLst>
                      <p:childTnLst>
                        <p:par>
                          <p:cTn id="83" fill="hold">
                            <p:stCondLst>
                              <p:cond delay="0"/>
                            </p:stCondLst>
                            <p:childTnLst>
                              <p:par>
                                <p:cTn id="84" presetID="50" presetClass="path" presetSubtype="0" accel="50000" decel="50000" fill="hold" grpId="1" nodeType="clickEffect">
                                  <p:stCondLst>
                                    <p:cond delay="0"/>
                                  </p:stCondLst>
                                  <p:childTnLst>
                                    <p:animMotion origin="layout" path="M 1.66667E-6 -1.48148E-6 L 0.33737 -1.48148E-6 C 0.48854 -1.48148E-6 0.67487 0.125 0.67487 0.22662 L 0.67487 0.45347 " pathEditMode="relative" rAng="0" ptsTypes="AAAA">
                                      <p:cBhvr>
                                        <p:cTn id="85" dur="2000" fill="hold"/>
                                        <p:tgtEl>
                                          <p:spTgt spid="19"/>
                                        </p:tgtEl>
                                        <p:attrNameLst>
                                          <p:attrName>ppt_x</p:attrName>
                                          <p:attrName>ppt_y</p:attrName>
                                        </p:attrNameLst>
                                      </p:cBhvr>
                                      <p:rCtr x="33737" y="22662"/>
                                    </p:animMotion>
                                  </p:childTnLst>
                                </p:cTn>
                              </p:par>
                            </p:childTnLst>
                          </p:cTn>
                        </p:par>
                      </p:childTnLst>
                    </p:cTn>
                  </p:par>
                  <p:par>
                    <p:cTn id="86" fill="hold">
                      <p:stCondLst>
                        <p:cond delay="indefinite"/>
                      </p:stCondLst>
                      <p:childTnLst>
                        <p:par>
                          <p:cTn id="87" fill="hold">
                            <p:stCondLst>
                              <p:cond delay="0"/>
                            </p:stCondLst>
                            <p:childTnLst>
                              <p:par>
                                <p:cTn id="88" presetID="50" presetClass="path" presetSubtype="0" accel="50000" decel="50000" fill="hold" grpId="1" nodeType="clickEffect">
                                  <p:stCondLst>
                                    <p:cond delay="0"/>
                                  </p:stCondLst>
                                  <p:childTnLst>
                                    <p:animMotion origin="layout" path="M 4.16667E-6 -1.11111E-6 L 0.16692 -1.11111E-6 C 0.24166 -1.11111E-6 0.33385 0.07894 0.33385 0.14306 L 0.33385 0.28634 " pathEditMode="relative" rAng="0" ptsTypes="AAAA">
                                      <p:cBhvr>
                                        <p:cTn id="89" dur="2000" fill="hold"/>
                                        <p:tgtEl>
                                          <p:spTgt spid="20"/>
                                        </p:tgtEl>
                                        <p:attrNameLst>
                                          <p:attrName>ppt_x</p:attrName>
                                          <p:attrName>ppt_y</p:attrName>
                                        </p:attrNameLst>
                                      </p:cBhvr>
                                      <p:rCtr x="16693" y="14306"/>
                                    </p:animMotion>
                                  </p:childTnLst>
                                </p:cTn>
                              </p:par>
                            </p:childTnLst>
                          </p:cTn>
                        </p:par>
                      </p:childTnLst>
                    </p:cTn>
                  </p:par>
                  <p:par>
                    <p:cTn id="90" fill="hold">
                      <p:stCondLst>
                        <p:cond delay="indefinite"/>
                      </p:stCondLst>
                      <p:childTnLst>
                        <p:par>
                          <p:cTn id="91" fill="hold">
                            <p:stCondLst>
                              <p:cond delay="0"/>
                            </p:stCondLst>
                            <p:childTnLst>
                              <p:par>
                                <p:cTn id="92" presetID="50" presetClass="path" presetSubtype="0" accel="50000" decel="50000" fill="hold" grpId="0" nodeType="clickEffect">
                                  <p:stCondLst>
                                    <p:cond delay="0"/>
                                  </p:stCondLst>
                                  <p:childTnLst>
                                    <p:animMotion origin="layout" path="M -4.375E-6 4.07407E-6 L 0.1642 4.07407E-6 C 0.23763 4.07407E-6 0.32839 -0.03797 0.32839 -0.06852 L 0.32839 -0.13704 " pathEditMode="relative" rAng="0" ptsTypes="AAAA">
                                      <p:cBhvr>
                                        <p:cTn id="93" dur="2000" fill="hold"/>
                                        <p:tgtEl>
                                          <p:spTgt spid="21"/>
                                        </p:tgtEl>
                                        <p:attrNameLst>
                                          <p:attrName>ppt_x</p:attrName>
                                          <p:attrName>ppt_y</p:attrName>
                                        </p:attrNameLst>
                                      </p:cBhvr>
                                      <p:rCtr x="16419" y="-6852"/>
                                    </p:animMotion>
                                  </p:childTnLst>
                                </p:cTn>
                              </p:par>
                            </p:childTnLst>
                          </p:cTn>
                        </p:par>
                      </p:childTnLst>
                    </p:cTn>
                  </p:par>
                  <p:par>
                    <p:cTn id="94" fill="hold">
                      <p:stCondLst>
                        <p:cond delay="indefinite"/>
                      </p:stCondLst>
                      <p:childTnLst>
                        <p:par>
                          <p:cTn id="95" fill="hold">
                            <p:stCondLst>
                              <p:cond delay="0"/>
                            </p:stCondLst>
                            <p:childTnLst>
                              <p:par>
                                <p:cTn id="96" presetID="50" presetClass="path" presetSubtype="0" accel="50000" decel="50000" fill="hold" grpId="1" nodeType="clickEffect">
                                  <p:stCondLst>
                                    <p:cond delay="0"/>
                                  </p:stCondLst>
                                  <p:childTnLst>
                                    <p:animMotion origin="layout" path="M 1.66667E-6 -4.07407E-6 L 0.33177 -4.07407E-6 C 0.48034 -4.07407E-6 0.66354 -0.07777 0.66354 -0.14027 L 0.66354 -0.27963 " pathEditMode="relative" rAng="0" ptsTypes="AAAA">
                                      <p:cBhvr>
                                        <p:cTn id="97" dur="2000" fill="hold"/>
                                        <p:tgtEl>
                                          <p:spTgt spid="22"/>
                                        </p:tgtEl>
                                        <p:attrNameLst>
                                          <p:attrName>ppt_x</p:attrName>
                                          <p:attrName>ppt_y</p:attrName>
                                        </p:attrNameLst>
                                      </p:cBhvr>
                                      <p:rCtr x="33177" y="-1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358</Words>
  <Application>Microsoft Office PowerPoint</Application>
  <PresentationFormat>Widescreen</PresentationFormat>
  <Paragraphs>38</Paragraphs>
  <Slides>15</Slides>
  <Notes>5</Notes>
  <HiddenSlides>0</HiddenSlides>
  <MMClips>11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15</vt:i4>
      </vt:variant>
    </vt:vector>
  </HeadingPairs>
  <TitlesOfParts>
    <vt:vector size="29" baseType="lpstr">
      <vt:lpstr>等线</vt:lpstr>
      <vt:lpstr>等线 Light</vt:lpstr>
      <vt:lpstr>Microsoft YaHei</vt:lpstr>
      <vt:lpstr>Microsoft YaHei</vt:lpstr>
      <vt:lpstr>Arial</vt:lpstr>
      <vt:lpstr>Arial Rounded MT Bold</vt:lpstr>
      <vt:lpstr>Arial-Rounded</vt:lpstr>
      <vt:lpstr>Calibri</vt:lpstr>
      <vt:lpstr>Calibri Light</vt:lpstr>
      <vt:lpstr>1_Office Theme</vt:lpstr>
      <vt:lpstr>2_Office Theme</vt:lpstr>
      <vt:lpstr>包图主题2</vt:lpstr>
      <vt:lpstr>千图网拥有20W+精美PPT模板 更多PPT模板下载至：www.58pic.com/office/ppt​​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Surface</cp:lastModifiedBy>
  <cp:revision>3</cp:revision>
  <dcterms:created xsi:type="dcterms:W3CDTF">2021-07-04T15:04:52Z</dcterms:created>
  <dcterms:modified xsi:type="dcterms:W3CDTF">2022-06-11T14:59:05Z</dcterms:modified>
</cp:coreProperties>
</file>