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0" r:id="rId3"/>
    <p:sldMasterId id="2147483692" r:id="rId4"/>
    <p:sldMasterId id="2147483704" r:id="rId5"/>
    <p:sldMasterId id="2147483716" r:id="rId6"/>
  </p:sldMasterIdLst>
  <p:notesMasterIdLst>
    <p:notesMasterId r:id="rId19"/>
  </p:notesMasterIdLst>
  <p:sldIdLst>
    <p:sldId id="284" r:id="rId7"/>
    <p:sldId id="2007577158" r:id="rId8"/>
    <p:sldId id="2007577159" r:id="rId9"/>
    <p:sldId id="2007577160" r:id="rId10"/>
    <p:sldId id="2007577161" r:id="rId11"/>
    <p:sldId id="482" r:id="rId12"/>
    <p:sldId id="2007577163" r:id="rId13"/>
    <p:sldId id="2007577164" r:id="rId14"/>
    <p:sldId id="2007577165" r:id="rId15"/>
    <p:sldId id="483" r:id="rId16"/>
    <p:sldId id="298"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1" d="100"/>
          <a:sy n="71" d="100"/>
        </p:scale>
        <p:origin x="32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87F95-9374-43E9-8396-4C160FDDD950}" type="datetimeFigureOut">
              <a:rPr lang="en-US" smtClean="0"/>
              <a:t>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D9D42-2F67-431F-8A44-C087553DA52E}" type="slidenum">
              <a:rPr lang="en-US" smtClean="0"/>
              <a:t>‹#›</a:t>
            </a:fld>
            <a:endParaRPr lang="en-US"/>
          </a:p>
        </p:txBody>
      </p:sp>
    </p:spTree>
    <p:extLst>
      <p:ext uri="{BB962C8B-B14F-4D97-AF65-F5344CB8AC3E}">
        <p14:creationId xmlns:p14="http://schemas.microsoft.com/office/powerpoint/2010/main" val="351600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437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7063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1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533D9D42-2F67-431F-8A44-C087553DA52E}" type="slidenum">
              <a:rPr lang="en-US" smtClean="0"/>
              <a:t>5</a:t>
            </a:fld>
            <a:endParaRPr lang="en-US"/>
          </a:p>
        </p:txBody>
      </p:sp>
    </p:spTree>
    <p:extLst>
      <p:ext uri="{BB962C8B-B14F-4D97-AF65-F5344CB8AC3E}">
        <p14:creationId xmlns:p14="http://schemas.microsoft.com/office/powerpoint/2010/main" val="237671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a:t>: tranthao121004@gmail.com</a:t>
            </a:r>
          </a:p>
        </p:txBody>
      </p:sp>
      <p:sp>
        <p:nvSpPr>
          <p:cNvPr id="4" name="Slide Number Placeholder 3"/>
          <p:cNvSpPr>
            <a:spLocks noGrp="1"/>
          </p:cNvSpPr>
          <p:nvPr>
            <p:ph type="sldNum" sz="quarter" idx="5"/>
          </p:nvPr>
        </p:nvSpPr>
        <p:spPr/>
        <p:txBody>
          <a:bodyPr/>
          <a:lstStyle/>
          <a:p>
            <a:fld id="{533D9D42-2F67-431F-8A44-C087553DA52E}" type="slidenum">
              <a:rPr lang="en-US" smtClean="0"/>
              <a:t>9</a:t>
            </a:fld>
            <a:endParaRPr lang="en-US"/>
          </a:p>
        </p:txBody>
      </p:sp>
    </p:spTree>
    <p:extLst>
      <p:ext uri="{BB962C8B-B14F-4D97-AF65-F5344CB8AC3E}">
        <p14:creationId xmlns:p14="http://schemas.microsoft.com/office/powerpoint/2010/main" val="33602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150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686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1445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21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67371942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4743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2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3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27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79972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1436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71620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2175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3338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7565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06306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21804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36410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04492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723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9134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1297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9652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42543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72977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7068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520380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03262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26236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14731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546808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74078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982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8815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57980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85906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78952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54481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55783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83787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89271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4114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063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9640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1273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63632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72833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68261"/>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53386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6/11/2022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3067684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6/11/2022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145850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080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0025802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4804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8599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6559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88477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4.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5.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255541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4632688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2022/6/11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5924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41236781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6/11/2022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282885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144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2877"/>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Bài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21: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Ôn</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tập</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giữa</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học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kì</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2</a:t>
            </a:r>
          </a:p>
        </p:txBody>
      </p:sp>
      <p:sp>
        <p:nvSpPr>
          <p:cNvPr id="2" name="TextBox 1">
            <a:extLst>
              <a:ext uri="{FF2B5EF4-FFF2-40B4-BE49-F238E27FC236}">
                <a16:creationId xmlns:a16="http://schemas.microsoft.com/office/drawing/2014/main" id="{F42AD9BA-775D-8001-AC2E-5EDADBC54F5C}"/>
              </a:ext>
            </a:extLst>
          </p:cNvPr>
          <p:cNvSpPr txBox="1"/>
          <p:nvPr/>
        </p:nvSpPr>
        <p:spPr>
          <a:xfrm>
            <a:off x="2743200" y="137459"/>
            <a:ext cx="70641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255128941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1358185" y="506681"/>
            <a:ext cx="99871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13.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4 - 5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Rounded Corners 2">
            <a:extLst>
              <a:ext uri="{FF2B5EF4-FFF2-40B4-BE49-F238E27FC236}">
                <a16:creationId xmlns:a16="http://schemas.microsoft.com/office/drawing/2014/main" id="{D88D654B-6E4C-4A1C-9D21-100445C47913}"/>
              </a:ext>
            </a:extLst>
          </p:cNvPr>
          <p:cNvSpPr/>
          <p:nvPr/>
        </p:nvSpPr>
        <p:spPr>
          <a:xfrm>
            <a:off x="462845" y="2054579"/>
            <a:ext cx="10984088" cy="3341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thích làm việc gì? (ví dụ: đọc sách, xem phim, vẽ tranh, đi chơi nhà người thân,...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làm việc đó cùng với ai? Em làm việc đó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cảm thấy thế nào khi làm việc đó?</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7E369D81-18F2-4A8B-919B-5893B2EC3E0E}"/>
              </a:ext>
            </a:extLst>
          </p:cNvPr>
          <p:cNvSpPr/>
          <p:nvPr/>
        </p:nvSpPr>
        <p:spPr>
          <a:xfrm>
            <a:off x="462845" y="2054579"/>
            <a:ext cx="10984088" cy="42967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chủ nhật tuần trước, em dậy muộn hơn khoảng 30 phút so với ngày thường, vào khoảng 7h sáng. Em vệ sinh cá nhân và ăn sáng, sau khi ăn sáng em tự dọn rửa và quét nhà lau nhà giúp mẹ. Lau nhà xong em tự thu dọn phòng của mình, dọn dẹp một cách sạch sẽ và gọn gàng. Em dọn xong tới gần trưa thì phụ xuống bếp cùng phụ giúp mẹ nấu cơm.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nhặt và rửa rau muống. </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ẹ và bà đã khen em rất ngoan và chăm chỉ.</a:t>
            </a: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9 +10 10</a:t>
              </a:r>
              <a:endParaRPr kumimoji="0" lang="zh-CN" altLang="en-US"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31088042"/>
      </p:ext>
    </p:extLst>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Khởi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7385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ưa Bóng Mây">
            <a:hlinkClick r:id="" action="ppaction://media"/>
            <a:extLst>
              <a:ext uri="{FF2B5EF4-FFF2-40B4-BE49-F238E27FC236}">
                <a16:creationId xmlns:a16="http://schemas.microsoft.com/office/drawing/2014/main" id="{BDEEB817-B1C6-4396-A7AE-D3B94BED12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60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7AAEE06D-07EE-416A-8595-926491B1E63A}"/>
              </a:ext>
            </a:extLst>
          </p:cNvPr>
          <p:cNvPicPr>
            <a:picLocks noChangeAspect="1"/>
          </p:cNvPicPr>
          <p:nvPr/>
        </p:nvPicPr>
        <p:blipFill>
          <a:blip r:embed="rId3"/>
          <a:stretch>
            <a:fillRect/>
          </a:stretch>
        </p:blipFill>
        <p:spPr>
          <a:xfrm>
            <a:off x="8814390" y="4972636"/>
            <a:ext cx="3405355" cy="1719015"/>
          </a:xfrm>
          <a:prstGeom prst="rect">
            <a:avLst/>
          </a:prstGeom>
        </p:spPr>
      </p:pic>
      <p:sp>
        <p:nvSpPr>
          <p:cNvPr id="11" name="TextBox 10">
            <a:extLst>
              <a:ext uri="{FF2B5EF4-FFF2-40B4-BE49-F238E27FC236}">
                <a16:creationId xmlns:a16="http://schemas.microsoft.com/office/drawing/2014/main" id="{9ADF9729-6630-4F6C-82D3-50FEFD96E37F}"/>
              </a:ext>
            </a:extLst>
          </p:cNvPr>
          <p:cNvSpPr txBox="1"/>
          <p:nvPr/>
        </p:nvSpPr>
        <p:spPr>
          <a:xfrm>
            <a:off x="349956" y="843178"/>
            <a:ext cx="1122115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và mây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 rong ruổi theo gió. Mây trắng xốp, nhẹ, bồng bềnh như một chiếc gối bông xinh xắn. Mây đen vóc dóng nặng nề, đang sà xuống thấp.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Anh bay lên đi! - Mây đen nói - Tôi còn phải mưa xuống, ruộng đồng đang khô cạn vì hạn hán, muôn loài đang mong chờ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ư? Anh không sợ tan biến hết hình hài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 Mưa tạnh, nắng lên rực rỡ. Nước ở ruộng đồng bốc hơi, bay lên, rồi lại kết lại thành những đám mây đen. Những đóm mây đen hoá thành mưa rơi xuống... Cứ như thế, mây đen tồn tại mãi mãi.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edg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073966" y="2524939"/>
            <a:ext cx="5841214"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Trả</a:t>
            </a:r>
            <a:r>
              <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lời</a:t>
            </a:r>
            <a:r>
              <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hỏi</a:t>
            </a:r>
            <a:endPar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AACB-980D-4062-AF57-325567F04B77}"/>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3E3E0A05-CFEF-4131-B913-A5504D179D78}"/>
              </a:ext>
            </a:extLst>
          </p:cNvPr>
          <p:cNvSpPr txBox="1"/>
          <p:nvPr/>
        </p:nvSpPr>
        <p:spPr>
          <a:xfrm>
            <a:off x="185202" y="365125"/>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Trong câu chuyện, những sự vật nào được coi như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và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nắng và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và ruộng đồng</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96ECC0E-8705-4FEA-B984-03C3BD7F7586}"/>
              </a:ext>
            </a:extLst>
          </p:cNvPr>
          <p:cNvSpPr txBox="1"/>
          <p:nvPr/>
        </p:nvSpPr>
        <p:spPr>
          <a:xfrm>
            <a:off x="268329" y="2847132"/>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Mây trắng rủ mây đen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□rong ruổi theo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lên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□sà xuống thấp</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123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rgbClr val="FF0000"/>
                                      </p:to>
                                    </p:animClr>
                                    <p:animClr clrSpc="rgb" dir="cw">
                                      <p:cBhvr>
                                        <p:cTn id="7" dur="500" fill="hold"/>
                                        <p:tgtEl>
                                          <p:spTgt spid="4">
                                            <p:txEl>
                                              <p:pRg st="1" end="1"/>
                                            </p:txEl>
                                          </p:spTgt>
                                        </p:tgtEl>
                                        <p:attrNameLst>
                                          <p:attrName>fillcolor</p:attrName>
                                        </p:attrNameLst>
                                      </p:cBhvr>
                                      <p:to>
                                        <a:srgbClr val="FF0000"/>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5">
                                            <p:txEl>
                                              <p:pRg st="2" end="2"/>
                                            </p:txEl>
                                          </p:spTgt>
                                        </p:tgtEl>
                                        <p:attrNameLst>
                                          <p:attrName>style.color</p:attrName>
                                        </p:attrNameLst>
                                      </p:cBhvr>
                                      <p:to>
                                        <a:srgbClr val="E82033"/>
                                      </p:to>
                                    </p:animClr>
                                    <p:animClr clrSpc="rgb" dir="cw">
                                      <p:cBhvr>
                                        <p:cTn id="14" dur="500" fill="hold"/>
                                        <p:tgtEl>
                                          <p:spTgt spid="5">
                                            <p:txEl>
                                              <p:pRg st="2" end="2"/>
                                            </p:txEl>
                                          </p:spTgt>
                                        </p:tgtEl>
                                        <p:attrNameLst>
                                          <p:attrName>fillcolor</p:attrName>
                                        </p:attrNameLst>
                                      </p:cBhvr>
                                      <p:to>
                                        <a:srgbClr val="E82033"/>
                                      </p:to>
                                    </p:animClr>
                                    <p:set>
                                      <p:cBhvr>
                                        <p:cTn id="15" dur="500" fill="hold"/>
                                        <p:tgtEl>
                                          <p:spTgt spid="5">
                                            <p:txEl>
                                              <p:pRg st="2" end="2"/>
                                            </p:txEl>
                                          </p:spTgt>
                                        </p:tgtEl>
                                        <p:attrNameLst>
                                          <p:attrName>fill.type</p:attrName>
                                        </p:attrNameLst>
                                      </p:cBhvr>
                                      <p:to>
                                        <p:strVal val="solid"/>
                                      </p:to>
                                    </p:set>
                                    <p:set>
                                      <p:cBhvr>
                                        <p:cTn id="16"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E0A05-CFEF-4131-B913-A5504D179D78}"/>
              </a:ext>
            </a:extLst>
          </p:cNvPr>
          <p:cNvSpPr txBox="1"/>
          <p:nvPr/>
        </p:nvSpPr>
        <p:spPr>
          <a:xfrm>
            <a:off x="365824" y="542896"/>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mây đen không theo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mây đen thích ngắm cảnh ruộng đồng cây cỏ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hạn hán, mây đen muốn làm mưa giúp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mây đen sợ gió thổi làm tan biến mất hình hài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96ECC0E-8705-4FEA-B984-03C3BD7F7586}"/>
              </a:ext>
            </a:extLst>
          </p:cNvPr>
          <p:cNvSpPr txBox="1"/>
          <p:nvPr/>
        </p:nvSpPr>
        <p:spPr>
          <a:xfrm>
            <a:off x="365824" y="3225994"/>
            <a:ext cx="1061826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Câu nào cho thấy mây đen đem lại niềm vui cho</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người và vạn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269271C-C1DC-401B-8F23-85FD6A7225DB}"/>
              </a:ext>
            </a:extLst>
          </p:cNvPr>
          <p:cNvSpPr txBox="1"/>
          <p:nvPr/>
        </p:nvSpPr>
        <p:spPr>
          <a:xfrm>
            <a:off x="1099602" y="4615412"/>
            <a:ext cx="1061826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lại hóa thành mưa rơi xuống ruộng đồng, cây cỏ....Con người và vạn vật reo hò đón mưa.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8909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rgbClr val="FF0000"/>
                                      </p:to>
                                    </p:animClr>
                                    <p:animClr clrSpc="rgb" dir="cw">
                                      <p:cBhvr>
                                        <p:cTn id="7" dur="500" fill="hold"/>
                                        <p:tgtEl>
                                          <p:spTgt spid="4">
                                            <p:txEl>
                                              <p:pRg st="2" end="2"/>
                                            </p:txEl>
                                          </p:spTgt>
                                        </p:tgtEl>
                                        <p:attrNameLst>
                                          <p:attrName>fillcolor</p:attrName>
                                        </p:attrNameLst>
                                      </p:cBhvr>
                                      <p:to>
                                        <a:srgbClr val="FF0000"/>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E0A05-CFEF-4131-B913-A5504D179D78}"/>
              </a:ext>
            </a:extLst>
          </p:cNvPr>
          <p:cNvSpPr txBox="1"/>
          <p:nvPr/>
        </p:nvSpPr>
        <p:spPr>
          <a:xfrm>
            <a:off x="338666" y="384851"/>
            <a:ext cx="126804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 Tìm các từ chỉ đặc điểm trong câu dưới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 mây xốp, nhẹ trông như một chiếc gối bông xinh xắn.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269271C-C1DC-401B-8F23-85FD6A7225DB}"/>
              </a:ext>
            </a:extLst>
          </p:cNvPr>
          <p:cNvSpPr txBox="1"/>
          <p:nvPr/>
        </p:nvSpPr>
        <p:spPr>
          <a:xfrm>
            <a:off x="338666" y="1699946"/>
            <a:ext cx="1114213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từ chỉ đặc điểm trong câu: xốp, nhẹ, gối bông xinh xắn.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CF0C47C-2351-4A9D-A85B-6E362758E958}"/>
              </a:ext>
            </a:extLst>
          </p:cNvPr>
          <p:cNvSpPr txBox="1"/>
          <p:nvPr/>
        </p:nvSpPr>
        <p:spPr>
          <a:xfrm>
            <a:off x="259644" y="3015041"/>
            <a:ext cx="127594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 Đặt dấu phẩy vào chỗ nào trong câu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mây trắng đang rong ruổi theo gió.</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756B2B8-A811-4BF6-A3C2-FB0E6259ADC2}"/>
              </a:ext>
            </a:extLst>
          </p:cNvPr>
          <p:cNvSpPr txBox="1"/>
          <p:nvPr/>
        </p:nvSpPr>
        <p:spPr>
          <a:xfrm>
            <a:off x="524933" y="4884133"/>
            <a:ext cx="1114213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mây trắng đang rong ruổi theo gió.</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9612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748</Words>
  <Application>Microsoft Office PowerPoint</Application>
  <PresentationFormat>Widescreen</PresentationFormat>
  <Paragraphs>56</Paragraphs>
  <Slides>12</Slides>
  <Notes>7</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12</vt:i4>
      </vt:variant>
    </vt:vector>
  </HeadingPairs>
  <TitlesOfParts>
    <vt:vector size="26" baseType="lpstr">
      <vt:lpstr>等线</vt:lpstr>
      <vt:lpstr>Microsoft YaHei</vt:lpstr>
      <vt:lpstr>Microsoft YaHei</vt:lpstr>
      <vt:lpstr>Arial</vt:lpstr>
      <vt:lpstr>Arial-Rounded</vt:lpstr>
      <vt:lpstr>Calibri</vt:lpstr>
      <vt:lpstr>Calibri Light</vt:lpstr>
      <vt:lpstr>Times New Roman</vt:lpstr>
      <vt:lpstr>2_Office Theme</vt:lpstr>
      <vt:lpstr>包图主题2</vt:lpstr>
      <vt:lpstr>1_Office 主题​​</vt:lpstr>
      <vt:lpstr>1_Default Design</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Surface</cp:lastModifiedBy>
  <cp:revision>4</cp:revision>
  <dcterms:created xsi:type="dcterms:W3CDTF">2021-07-04T15:10:39Z</dcterms:created>
  <dcterms:modified xsi:type="dcterms:W3CDTF">2022-06-11T15:04:30Z</dcterms:modified>
</cp:coreProperties>
</file>