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0"/>
  </p:notesMasterIdLst>
  <p:sldIdLst>
    <p:sldId id="351" r:id="rId2"/>
    <p:sldId id="317" r:id="rId3"/>
    <p:sldId id="349" r:id="rId4"/>
    <p:sldId id="260" r:id="rId5"/>
    <p:sldId id="350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5" r:id="rId14"/>
    <p:sldId id="346" r:id="rId15"/>
    <p:sldId id="347" r:id="rId16"/>
    <p:sldId id="344" r:id="rId17"/>
    <p:sldId id="348" r:id="rId18"/>
    <p:sldId id="290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Microsoft YaHei" panose="020B0503020204020204" pitchFamily="34" charset="-122"/>
      <p:regular r:id="rId31"/>
      <p:bold r:id="rId32"/>
    </p:embeddedFont>
    <p:embeddedFont>
      <p:font typeface="Patrick Hand" panose="020B0604020202020204" charset="0"/>
      <p:regular r:id="rId33"/>
    </p:embeddedFont>
    <p:embeddedFont>
      <p:font typeface="Patrick Hand SC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108" d="100"/>
          <a:sy n="108" d="100"/>
        </p:scale>
        <p:origin x="88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417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112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446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102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199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408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80" y="81178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7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4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1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945608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60" r:id="rId4"/>
    <p:sldLayoutId id="2147483676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F7104-301F-48B3-A5A7-42AC16777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31671-8828-4B19-B8C4-1787DE5D38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A96718-081F-4CC1-A8F0-448AE3F2F60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92756C-8B91-4CEA-8BA7-1CDE3F863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0"/>
            <a:ext cx="9144000" cy="51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74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942"/>
          <a:stretch/>
        </p:blipFill>
        <p:spPr>
          <a:xfrm>
            <a:off x="1380545" y="485904"/>
            <a:ext cx="6382910" cy="3870776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145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565963" y="260347"/>
            <a:ext cx="3170150" cy="4590523"/>
            <a:chOff x="5268913" y="914400"/>
            <a:chExt cx="2960687" cy="5578475"/>
          </a:xfrm>
        </p:grpSpPr>
        <p:grpSp>
          <p:nvGrpSpPr>
            <p:cNvPr id="6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15" name="Picture 23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1" descr="y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8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sp>
        <p:nvSpPr>
          <p:cNvPr id="18" name="12-Point Star 17"/>
          <p:cNvSpPr/>
          <p:nvPr/>
        </p:nvSpPr>
        <p:spPr>
          <a:xfrm>
            <a:off x="5540779" y="2727020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12-Point Star 18"/>
          <p:cNvSpPr/>
          <p:nvPr/>
        </p:nvSpPr>
        <p:spPr>
          <a:xfrm>
            <a:off x="5540780" y="126362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12-Point Star 19"/>
          <p:cNvSpPr/>
          <p:nvPr/>
        </p:nvSpPr>
        <p:spPr>
          <a:xfrm>
            <a:off x="6563122" y="3228455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12-Point Star 20"/>
          <p:cNvSpPr/>
          <p:nvPr/>
        </p:nvSpPr>
        <p:spPr>
          <a:xfrm>
            <a:off x="6557842" y="2731563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5425771" y="1448597"/>
            <a:ext cx="1915828" cy="293138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5437671" y="2157920"/>
            <a:ext cx="188459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427259" y="3406474"/>
            <a:ext cx="1970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5857130" y="1868400"/>
            <a:ext cx="1319363" cy="2324602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914805" y="457200"/>
            <a:ext cx="2902214" cy="4438357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8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714" y="273386"/>
            <a:ext cx="3917806" cy="4629354"/>
          </a:xfrm>
          <a:prstGeom prst="rect">
            <a:avLst/>
          </a:prstGeom>
        </p:spPr>
      </p:pic>
      <p:sp>
        <p:nvSpPr>
          <p:cNvPr id="7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9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75139" y="2680569"/>
            <a:ext cx="504172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3200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q, đ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nl-NL" sz="32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chữ </a:t>
            </a:r>
            <a:r>
              <a:rPr lang="en-US" sz="32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y, b</a:t>
            </a:r>
            <a:r>
              <a:rPr lang="en-US" sz="32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mấy li?</a:t>
            </a:r>
            <a:endParaRPr lang="en-US" sz="24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7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717" y="723221"/>
            <a:ext cx="6297784" cy="1589300"/>
          </a:xfrm>
          <a:prstGeom prst="rect">
            <a:avLst/>
          </a:prstGeom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878379" y="118079"/>
            <a:ext cx="2622473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0" y="2680569"/>
            <a:ext cx="2116593" cy="2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887247" y="2749536"/>
            <a:ext cx="600623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con chữ nào có độ cao 1 ô li?</a:t>
            </a:r>
          </a:p>
          <a:p>
            <a:pPr algn="just">
              <a:lnSpc>
                <a:spcPct val="107000"/>
              </a:lnSpc>
            </a:pPr>
            <a:r>
              <a:rPr lang="nl-NL" sz="2800">
                <a:solidFill>
                  <a:schemeClr val="accent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</a:t>
            </a:r>
            <a:r>
              <a:rPr lang="nl-NL" sz="28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dấu thanh ở những chữ cái nào?</a:t>
            </a:r>
          </a:p>
        </p:txBody>
      </p:sp>
    </p:spTree>
    <p:extLst>
      <p:ext uri="{BB962C8B-B14F-4D97-AF65-F5344CB8AC3E}">
        <p14:creationId xmlns:p14="http://schemas.microsoft.com/office/powerpoint/2010/main" val="212048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91" y="289795"/>
            <a:ext cx="7032729" cy="45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831678" y="927542"/>
            <a:ext cx="350232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4844420" y="927542"/>
            <a:ext cx="371085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52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1977720" y="2234421"/>
            <a:ext cx="5023841" cy="1579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878321" y="1918074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155347" y="1918073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3791250" y="376083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342" y="3023945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45899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789213" y="1221136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72082" y="3023058"/>
            <a:ext cx="1999791" cy="95617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062233" y="1032958"/>
            <a:ext cx="4777538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/>
              <a:t>Bài</a:t>
            </a:r>
            <a:r>
              <a:rPr lang="en-US" sz="6000" dirty="0"/>
              <a:t> 15: </a:t>
            </a:r>
            <a:br>
              <a:rPr lang="en-US" sz="6000" dirty="0"/>
            </a:br>
            <a:r>
              <a:rPr lang="en-US" sz="6000" dirty="0"/>
              <a:t>NHỮNG CON SAO BIỂN</a:t>
            </a:r>
            <a:endParaRPr sz="6000" b="1" dirty="0"/>
          </a:p>
        </p:txBody>
      </p:sp>
    </p:spTree>
    <p:extLst>
      <p:ext uri="{BB962C8B-B14F-4D97-AF65-F5344CB8AC3E}">
        <p14:creationId xmlns:p14="http://schemas.microsoft.com/office/powerpoint/2010/main" val="255479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组合 23"/>
          <p:cNvGrpSpPr/>
          <p:nvPr/>
        </p:nvGrpSpPr>
        <p:grpSpPr>
          <a:xfrm>
            <a:off x="1728406" y="87733"/>
            <a:ext cx="5155335" cy="4896929"/>
            <a:chOff x="3084810" y="-335112"/>
            <a:chExt cx="5809496" cy="5760000"/>
          </a:xfrm>
        </p:grpSpPr>
        <p:grpSp>
          <p:nvGrpSpPr>
            <p:cNvPr id="58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0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59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973229" y="2629987"/>
            <a:ext cx="320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2916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4204885" y="1819453"/>
            <a:ext cx="3713700" cy="1284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800" b="1"/>
              <a:t>TIẾT 3</a:t>
            </a:r>
            <a:endParaRPr sz="8800" b="1"/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834308" y="1233078"/>
            <a:ext cx="3214360" cy="2767294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687246" y="1595132"/>
            <a:ext cx="176421" cy="124638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8" tIns="15039" rIns="30078" bIns="15039" numCol="1" anchor="t" anchorCtr="0" compatLnSpc="1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3687246" y="2135933"/>
            <a:ext cx="176421" cy="124638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8" tIns="15039" rIns="30078" bIns="15039" numCol="1" anchor="t" anchorCtr="0" compatLnSpc="1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3687246" y="2703774"/>
            <a:ext cx="176421" cy="124638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8" tIns="15039" rIns="30078" bIns="15039" numCol="1" anchor="t" anchorCtr="0" compatLnSpc="1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669135" y="3271616"/>
            <a:ext cx="176421" cy="124638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0078" tIns="15039" rIns="30078" bIns="15039" numCol="1" anchor="t" anchorCtr="0" compatLnSpc="1"/>
            <a:lstStyle/>
            <a:p>
              <a:pPr algn="just" defTabSz="527145">
                <a:lnSpc>
                  <a:spcPct val="150000"/>
                </a:lnSpc>
              </a:pPr>
              <a:endParaRPr lang="zh-CN" altLang="en-US" sz="1612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449145" y="290436"/>
            <a:ext cx="4230529" cy="545700"/>
          </a:xfrm>
          <a:prstGeom prst="rect">
            <a:avLst/>
          </a:prstGeom>
          <a:noFill/>
        </p:spPr>
        <p:txBody>
          <a:bodyPr wrap="square" lIns="52742" tIns="26371" rIns="52742" bIns="263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25589"/>
            <a:r>
              <a:rPr lang="vi-VN" sz="3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  <a:endParaRPr lang="en-US" sz="32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39" y="216316"/>
            <a:ext cx="851787" cy="617291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71" y="1125117"/>
            <a:ext cx="511316" cy="371158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09" y="281357"/>
            <a:ext cx="548053" cy="420027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96" y="63667"/>
            <a:ext cx="339011" cy="550623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6831816" y="4136832"/>
            <a:ext cx="477120" cy="564826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6757513" y="4664217"/>
            <a:ext cx="1102850" cy="4647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400267" y="4064930"/>
            <a:ext cx="616150" cy="83163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1357597" y="1090591"/>
            <a:ext cx="6502766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fr-FR" sz="2000" b="0" i="1" u="none" strike="noStrike" spc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1313026" y="2187317"/>
            <a:ext cx="6502765" cy="80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indent="-203200" algn="l">
              <a:lnSpc>
                <a:spcPts val="1585"/>
              </a:lnSpc>
              <a:tabLst>
                <a:tab pos="178435" algn="l"/>
              </a:tabLst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iết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đụng</a:t>
            </a:r>
            <a:r>
              <a:rPr lang="en-US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0" i="1" u="none" strike="noStrike" spc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20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9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6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3830" y="1571864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8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7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762172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60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7" grpId="0"/>
      <p:bldP spid="4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 ô li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i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mấy ô li 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ô li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6 ô li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59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43" grpId="0" build="allAtOnce"/>
      <p:bldP spid="44" grpId="0"/>
      <p:bldP spid="45" grpId="0"/>
      <p:bldP spid="46" grpId="0"/>
      <p:bldP spid="46" grpId="1"/>
      <p:bldP spid="47" grpId="0"/>
      <p:bldP spid="4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2011363" y="3603004"/>
            <a:ext cx="1755105" cy="6152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2023467" y="2859066"/>
            <a:ext cx="1755105" cy="615207"/>
          </a:xfrm>
          <a:prstGeom prst="roundRect">
            <a:avLst/>
          </a:prstGeom>
          <a:solidFill>
            <a:srgbClr val="98D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20422" y="2127862"/>
            <a:ext cx="1755105" cy="6152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199" y="708635"/>
            <a:ext cx="3512457" cy="5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2172391" y="2155097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 nét</a:t>
            </a: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1405920" y="723221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ý đúng nhất: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-159039" y="1572431"/>
            <a:ext cx="6634597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* Con chữ </a:t>
            </a:r>
            <a:r>
              <a:rPr lang="en-US" altLang="en-US" sz="2800" b="1">
                <a:solidFill>
                  <a:schemeClr val="accent3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Y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 vừa gồm mấy nét</a:t>
            </a:r>
            <a:r>
              <a:rPr lang="en-US" altLang="en-US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175327" y="2895706"/>
            <a:ext cx="160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nét</a:t>
            </a: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2154269" y="3633908"/>
            <a:ext cx="16212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nét</a:t>
            </a:r>
          </a:p>
        </p:txBody>
      </p: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5820228" y="338983"/>
            <a:ext cx="2784702" cy="4332061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4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" grpId="0" animBg="1"/>
      <p:bldP spid="43" grpId="0" build="allAtOnce"/>
      <p:bldP spid="43" grpId="1" build="allAtOnce"/>
      <p:bldP spid="44" grpId="0"/>
      <p:bldP spid="45" grpId="0"/>
      <p:bldP spid="46" grpId="0"/>
      <p:bldP spid="46" grpId="1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015720" y="4187183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5" name="Google Shape;415;p38"/>
          <p:cNvGrpSpPr/>
          <p:nvPr/>
        </p:nvGrpSpPr>
        <p:grpSpPr>
          <a:xfrm>
            <a:off x="318259" y="4008987"/>
            <a:ext cx="718475" cy="704314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4580479" y="261258"/>
            <a:ext cx="3170150" cy="4590523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957813" y="360300"/>
            <a:ext cx="3148159" cy="3002855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91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222</Words>
  <Application>Microsoft Office PowerPoint</Application>
  <PresentationFormat>On-screen Show (16:9)</PresentationFormat>
  <Paragraphs>53</Paragraphs>
  <Slides>18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Patrick Hand SC</vt:lpstr>
      <vt:lpstr>Patrick Hand</vt:lpstr>
      <vt:lpstr>Cambria</vt:lpstr>
      <vt:lpstr>Microsoft YaHei</vt:lpstr>
      <vt:lpstr>HP001 4 hàng</vt:lpstr>
      <vt:lpstr>Arial</vt:lpstr>
      <vt:lpstr>Times New Roman</vt:lpstr>
      <vt:lpstr>English Language Grammar Rules by Slidesgo</vt:lpstr>
      <vt:lpstr>PowerPoint Presentation</vt:lpstr>
      <vt:lpstr>Bài 15:  NHỮNG CON SAO BIỂN</vt:lpstr>
      <vt:lpstr>PowerPoint Presentation</vt:lpstr>
      <vt:lpstr>PowerPoint Presentation</vt:lpstr>
      <vt:lpstr>PowerPoint Presentation</vt:lpstr>
      <vt:lpstr>Tập viết</vt:lpstr>
      <vt:lpstr>Tập viết</vt:lpstr>
      <vt:lpstr>Tập viết</vt:lpstr>
      <vt:lpstr>Tập viết</vt:lpstr>
      <vt:lpstr>PowerPoint Presentation</vt:lpstr>
      <vt:lpstr>Tập viết</vt:lpstr>
      <vt:lpstr>Tập viết</vt:lpstr>
      <vt:lpstr>Tập viết</vt:lpstr>
      <vt:lpstr>Tập viết</vt:lpstr>
      <vt:lpstr>Viết ứng dụng</vt:lpstr>
      <vt:lpstr>PowerPoint Presentation</vt:lpstr>
      <vt:lpstr>Tập viết</vt:lpstr>
      <vt:lpstr>CỦNG CỐ 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HP</cp:lastModifiedBy>
  <cp:revision>48</cp:revision>
  <dcterms:modified xsi:type="dcterms:W3CDTF">2022-06-07T03:53:21Z</dcterms:modified>
</cp:coreProperties>
</file>