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4" r:id="rId3"/>
    <p:sldId id="256" r:id="rId4"/>
    <p:sldId id="263" r:id="rId5"/>
    <p:sldId id="288" r:id="rId6"/>
    <p:sldId id="293" r:id="rId7"/>
    <p:sldId id="282" r:id="rId8"/>
    <p:sldId id="290" r:id="rId9"/>
    <p:sldId id="283" r:id="rId10"/>
    <p:sldId id="291" r:id="rId11"/>
    <p:sldId id="285" r:id="rId12"/>
    <p:sldId id="289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DFA"/>
    <a:srgbClr val="337FFB"/>
    <a:srgbClr val="3F88FB"/>
    <a:srgbClr val="30DC51"/>
    <a:srgbClr val="2B80A5"/>
    <a:srgbClr val="5D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 snapToGrid="0">
      <p:cViewPr>
        <p:scale>
          <a:sx n="40" d="100"/>
          <a:sy n="40" d="100"/>
        </p:scale>
        <p:origin x="-2118" y="-834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1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1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7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0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3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1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666658" y="2037912"/>
            <a:ext cx="75128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Chào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mừng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con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đến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với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tiết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học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Tiếng Việt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B3AD3CA2-21B5-47C2-A879-7E6DE974680D}"/>
              </a:ext>
            </a:extLst>
          </p:cNvPr>
          <p:cNvSpPr txBox="1"/>
          <p:nvPr/>
        </p:nvSpPr>
        <p:spPr>
          <a:xfrm>
            <a:off x="1707161" y="219607"/>
            <a:ext cx="5876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smtClean="0">
                <a:solidFill>
                  <a:prstClr val="black"/>
                </a:solidFill>
                <a:latin typeface="Times New Roman (Headings)"/>
                <a:cs typeface="#9Slide03 Arima Madurai Medium" panose="00000600000000000000" pitchFamily="2" charset="0"/>
              </a:rPr>
              <a:t>ỦY BAN NHÂN DÂN</a:t>
            </a:r>
            <a:r>
              <a:rPr lang="vi-VN" sz="2400" b="1" smtClean="0">
                <a:solidFill>
                  <a:prstClr val="black"/>
                </a:solidFill>
                <a:latin typeface="Times New Roman (Headings)"/>
                <a:cs typeface="#9Slide03 Arima Madurai Medium" panose="00000600000000000000" pitchFamily="2" charset="0"/>
              </a:rPr>
              <a:t> QUẬN LONG BIÊN</a:t>
            </a:r>
          </a:p>
          <a:p>
            <a:pPr algn="ctr"/>
            <a:r>
              <a:rPr lang="vi-VN" sz="2400" b="1" smtClean="0">
                <a:solidFill>
                  <a:prstClr val="black"/>
                </a:solidFill>
                <a:latin typeface="Times New Roman (Headings)"/>
                <a:cs typeface="#9Slide03 Arima Madurai Medium" panose="00000600000000000000" pitchFamily="2" charset="0"/>
              </a:rPr>
              <a:t>TRƯỜNG </a:t>
            </a:r>
            <a:r>
              <a:rPr lang="vi-VN" sz="2400" b="1">
                <a:solidFill>
                  <a:prstClr val="black"/>
                </a:solidFill>
                <a:latin typeface="Times New Roman (Headings)"/>
                <a:cs typeface="#9Slide03 Arima Madurai Medium" panose="00000600000000000000" pitchFamily="2" charset="0"/>
              </a:rPr>
              <a:t>TIỂU HỌC NGỌC </a:t>
            </a:r>
            <a:r>
              <a:rPr lang="vi-VN" sz="2400" b="1" smtClean="0">
                <a:solidFill>
                  <a:prstClr val="black"/>
                </a:solidFill>
                <a:latin typeface="Times New Roman (Headings)"/>
                <a:cs typeface="#9Slide03 Arima Madurai Medium" panose="00000600000000000000" pitchFamily="2" charset="0"/>
              </a:rPr>
              <a:t>TH</a:t>
            </a:r>
            <a:r>
              <a:rPr lang="en-US" sz="2400" b="1" smtClean="0">
                <a:solidFill>
                  <a:prstClr val="black"/>
                </a:solidFill>
                <a:latin typeface="Times New Roman (Headings)"/>
                <a:cs typeface="#9Slide03 Arima Madurai Medium" panose="00000600000000000000" pitchFamily="2" charset="0"/>
              </a:rPr>
              <a:t>ỤY</a:t>
            </a:r>
            <a:endParaRPr lang="vi-VN" sz="2400" b="1">
              <a:solidFill>
                <a:prstClr val="black"/>
              </a:solidFill>
              <a:latin typeface="Times New Roman (Headings)"/>
              <a:cs typeface="#9Slide03 Arima Madurai Medium" panose="00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" y="0"/>
            <a:ext cx="9188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87"/>
          <p:cNvSpPr>
            <a:spLocks noChangeShapeType="1"/>
          </p:cNvSpPr>
          <p:nvPr/>
        </p:nvSpPr>
        <p:spPr bwMode="auto">
          <a:xfrm>
            <a:off x="2486891" y="-2588040"/>
            <a:ext cx="5113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654711" y="2731173"/>
            <a:ext cx="1986222" cy="17958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654711" y="493703"/>
            <a:ext cx="1986222" cy="1795833"/>
            <a:chOff x="179882" y="202717"/>
            <a:chExt cx="3326130" cy="3007304"/>
          </a:xfrm>
        </p:grpSpPr>
        <p:grpSp>
          <p:nvGrpSpPr>
            <p:cNvPr id="7" name="Group 6"/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xmlns="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007"/>
              </p:ext>
            </p:extLst>
          </p:nvPr>
        </p:nvGraphicFramePr>
        <p:xfrm>
          <a:off x="282214" y="4968643"/>
          <a:ext cx="8063224" cy="914292"/>
        </p:xfrm>
        <a:graphic>
          <a:graphicData uri="http://schemas.openxmlformats.org/drawingml/2006/table">
            <a:tbl>
              <a:tblPr/>
              <a:tblGrid>
                <a:gridCol w="620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91215666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418286090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326098489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82630158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125730665"/>
                    </a:ext>
                  </a:extLst>
                </a:gridCol>
              </a:tblGrid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xmlns="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52" y="4566334"/>
            <a:ext cx="792897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16" name="Picture 8" descr="DEAB0D6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569654" y="324955"/>
            <a:ext cx="3008561" cy="415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23018" r="11687" b="23509"/>
          <a:stretch/>
        </p:blipFill>
        <p:spPr>
          <a:xfrm>
            <a:off x="4069392" y="2418606"/>
            <a:ext cx="2158205" cy="21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107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xmlns="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68" y="4345782"/>
            <a:ext cx="5274942" cy="2107595"/>
          </a:xfrm>
          <a:prstGeom prst="rect">
            <a:avLst/>
          </a:prstGeom>
        </p:spPr>
      </p:pic>
      <p:pic>
        <p:nvPicPr>
          <p:cNvPr id="7" name="图片 35">
            <a:extLst>
              <a:ext uri="{FF2B5EF4-FFF2-40B4-BE49-F238E27FC236}">
                <a16:creationId xmlns:a16="http://schemas.microsoft.com/office/drawing/2014/main" xmlns="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06" y="1720236"/>
            <a:ext cx="1871113" cy="1434021"/>
          </a:xfrm>
          <a:prstGeom prst="rect">
            <a:avLst/>
          </a:prstGeom>
        </p:spPr>
      </p:pic>
      <p:pic>
        <p:nvPicPr>
          <p:cNvPr id="8" name="图片 41">
            <a:extLst>
              <a:ext uri="{FF2B5EF4-FFF2-40B4-BE49-F238E27FC236}">
                <a16:creationId xmlns:a16="http://schemas.microsoft.com/office/drawing/2014/main" xmlns="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84" y="253040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xmlns="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xmlns="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09" y="1720237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xmlns="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98" y="126910"/>
            <a:ext cx="2828825" cy="2168011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13192161-E47F-46A2-A54C-44ED57702632}"/>
              </a:ext>
            </a:extLst>
          </p:cNvPr>
          <p:cNvSpPr txBox="1"/>
          <p:nvPr/>
        </p:nvSpPr>
        <p:spPr>
          <a:xfrm>
            <a:off x="1350392" y="3809389"/>
            <a:ext cx="5113535" cy="17154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CÁC CON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73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C811E0E-D231-4F7D-81EF-88BDAF08AC42}"/>
              </a:ext>
            </a:extLst>
          </p:cNvPr>
          <p:cNvSpPr/>
          <p:nvPr/>
        </p:nvSpPr>
        <p:spPr>
          <a:xfrm flipH="1">
            <a:off x="265509" y="342900"/>
            <a:ext cx="8611791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2958271" y="3253178"/>
            <a:ext cx="3259838" cy="926435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zh-CN" sz="4000" b="1" dirty="0" smtClean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CHỮ HOA </a:t>
            </a:r>
            <a:r>
              <a:rPr lang="en-US" altLang="zh-CN" sz="40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</a:t>
            </a:r>
            <a:endParaRPr lang="zh-CN" altLang="en-US" sz="4000" b="1" dirty="0">
              <a:ln w="6350"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877730" y="2608400"/>
            <a:ext cx="7387348" cy="11079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en-US" altLang="zh-CN" sz="540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TẬP </a:t>
            </a:r>
            <a:r>
              <a:rPr lang="en-US" altLang="zh-CN" sz="540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VIẾT </a:t>
            </a:r>
            <a:r>
              <a:rPr lang="en-US" altLang="zh-CN" sz="5400" smtClean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2</a:t>
            </a:r>
            <a:endParaRPr lang="zh-CN" altLang="en-US" sz="540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E6777C3A-1741-4B63-B04E-D9A84BC2BA98}"/>
              </a:ext>
            </a:extLst>
          </p:cNvPr>
          <p:cNvGrpSpPr/>
          <p:nvPr/>
        </p:nvGrpSpPr>
        <p:grpSpPr>
          <a:xfrm>
            <a:off x="502939" y="1117554"/>
            <a:ext cx="8161666" cy="4179485"/>
            <a:chOff x="3548970" y="2374221"/>
            <a:chExt cx="3118297" cy="2195658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B39C3901-99F2-47EB-AD72-3DF5ABB08A78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2756090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3A4535DE-BEE5-4654-80FA-1953FEBD0AFA}"/>
                </a:ext>
              </a:extLst>
            </p:cNvPr>
            <p:cNvSpPr/>
            <p:nvPr/>
          </p:nvSpPr>
          <p:spPr>
            <a:xfrm>
              <a:off x="3548970" y="2374221"/>
              <a:ext cx="3000415" cy="363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hoa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vừa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nhỏ</a:t>
              </a:r>
              <a:endPara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B36C0091-F4BA-4A27-8461-58E7160CA4F1}"/>
                </a:ext>
              </a:extLst>
            </p:cNvPr>
            <p:cNvSpPr/>
            <p:nvPr/>
          </p:nvSpPr>
          <p:spPr>
            <a:xfrm>
              <a:off x="3574712" y="3174577"/>
              <a:ext cx="3092555" cy="640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cụm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Tay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hàm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nhai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tay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quai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miệng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trễ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C73C218C-8D9C-4C02-B659-C1769BFA5B8F}"/>
                </a:ext>
              </a:extLst>
            </p:cNvPr>
            <p:cNvSpPr/>
            <p:nvPr/>
          </p:nvSpPr>
          <p:spPr>
            <a:xfrm>
              <a:off x="3548970" y="4159668"/>
              <a:ext cx="3000415" cy="32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Rèn</a:t>
              </a:r>
              <a:r>
                <a:rPr lang="en-US" alt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mình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kiên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trì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cẩn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thận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 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191CD0CA-0FB2-404B-8DF8-8F00CAB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3574712" y="3802903"/>
              <a:ext cx="3092555" cy="11823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B77E9E84-4FF4-46C3-86BC-9D5E32546CB0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4569879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xmlns="" id="{91EA8936-4393-4542-BEC6-1F0384DA4EEC}"/>
              </a:ext>
            </a:extLst>
          </p:cNvPr>
          <p:cNvCxnSpPr>
            <a:cxnSpLocks/>
          </p:cNvCxnSpPr>
          <p:nvPr/>
        </p:nvCxnSpPr>
        <p:spPr>
          <a:xfrm flipV="1">
            <a:off x="435562" y="1117554"/>
            <a:ext cx="0" cy="5145753"/>
          </a:xfrm>
          <a:prstGeom prst="line">
            <a:avLst/>
          </a:prstGeom>
          <a:ln w="19050">
            <a:solidFill>
              <a:srgbClr val="2B8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28">
            <a:extLst>
              <a:ext uri="{FF2B5EF4-FFF2-40B4-BE49-F238E27FC236}">
                <a16:creationId xmlns:a16="http://schemas.microsoft.com/office/drawing/2014/main" xmlns="" id="{3A4535DE-BEE5-4654-80FA-1953FEBD0AFA}"/>
              </a:ext>
            </a:extLst>
          </p:cNvPr>
          <p:cNvSpPr/>
          <p:nvPr/>
        </p:nvSpPr>
        <p:spPr>
          <a:xfrm>
            <a:off x="3619498" y="286557"/>
            <a:ext cx="1930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Mục </a:t>
            </a:r>
            <a:r>
              <a:rPr lang="en-US" alt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tiêu</a:t>
            </a:r>
            <a:endParaRPr lang="en-US" alt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EAB0D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2424765" y="229878"/>
            <a:ext cx="4592052" cy="633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5516479" y="2802409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88682" y="1408471"/>
            <a:ext cx="200369" cy="5078956"/>
            <a:chOff x="1042416" y="804672"/>
            <a:chExt cx="210312" cy="43616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557538" y="961469"/>
            <a:ext cx="4237897" cy="222437"/>
            <a:chOff x="5440680" y="1322832"/>
            <a:chExt cx="3017520" cy="19507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936015" y="3243017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836668" y="442730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4 0.02593 L -0.07414 0.04445 L -0.10469 0.0581 L -0.13976 0.06921 L -0.17032 0.07523 L -0.19914 0.07523 L -0.22414 0.07153 L -0.26858 0.04931 L -0.30365 0.01736 L -0.32223 -0.02477 L -0.32674 -0.06042 L -0.3231 -0.10255 L -0.30834 -0.13819 L -0.28698 -0.16782 L -0.25278 -0.19005 L -0.21945 -0.2037 L -0.17223 -0.21227 L -0.125 -0.20741 L -0.07969 -0.19745 L -0.03698 -0.18403 L 0.00642 -0.16782 L 0.03802 -0.1544 L 0.05833 -0.14699 L 0.08246 -0.1456 L 0.1 -0.15301 L 0.11475 -0.16296 L 0.12135 -0.18518 L 0.1092 -0.2 L 0.08142 -0.20856 L 0.05746 -0.20856 L 0.02309 -0.19514 L -0.00278 -0.18403 L -0.04723 -0.1581 L -0.08889 -0.11597 L -0.13525 -0.0544 L -0.1658 0 L -0.19254 0.07292 L -0.21112 0.16412 L -0.21303 0.25185 L -0.19532 0.34699 L -0.16858 0.41111 L -0.13247 0.4581 L -0.10834 0.48032 L -0.075 0.49884 L -0.04167 0.50625 L -0.00556 0.50625 L 0.01666 0.5 L 0.04635 0.48773 L 0.0769 0.46296 L 0.09809 0.43704 L 0.11111 0.40116 L 0.11857 0.36042 L 0.11579 0.31736 L 0.09809 0.27523 L 0.07222 0.2507 L 0.04253 0.23704 L 0.00086 0.24445 L -0.02587 0.27778 L -0.0408 0.31597 L -0.04532 0.3382 L -0.0481 0.36667 " pathEditMode="relative" ptsTypes="AAAAAAAAAAAAAAAAAAAAAAAAAAAAAAAAAAAAAAAAAAAAAAAAAAAAAAAAAAAAAA">
                                      <p:cBhvr>
                                        <p:cTn id="25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hoa 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3474" t="4474" r="21816" b="4790"/>
          <a:stretch/>
        </p:blipFill>
        <p:spPr>
          <a:xfrm>
            <a:off x="1280159" y="211755"/>
            <a:ext cx="6400801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-110529" y="5709638"/>
            <a:ext cx="93026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? 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8" descr="DEAB0D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1554126" y="1014008"/>
            <a:ext cx="3311895" cy="45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23018" r="11687" b="23509"/>
          <a:stretch/>
        </p:blipFill>
        <p:spPr>
          <a:xfrm>
            <a:off x="5139600" y="3313837"/>
            <a:ext cx="2375803" cy="23209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589520" y="3742884"/>
            <a:ext cx="155448" cy="1843221"/>
            <a:chOff x="1042416" y="804672"/>
            <a:chExt cx="210312" cy="436168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25577" y="3033087"/>
            <a:ext cx="1431256" cy="170302"/>
            <a:chOff x="5440680" y="1322832"/>
            <a:chExt cx="3017520" cy="19507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278506" y="1882030"/>
            <a:ext cx="194518" cy="3635445"/>
            <a:chOff x="1042416" y="804672"/>
            <a:chExt cx="210312" cy="43616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689774" y="795871"/>
            <a:ext cx="3040598" cy="173736"/>
            <a:chOff x="5440680" y="1322832"/>
            <a:chExt cx="3017520" cy="195072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-30319" y="3154680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509145" y="211096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Box 18"/>
          <p:cNvSpPr txBox="1">
            <a:spLocks noChangeArrowheads="1"/>
          </p:cNvSpPr>
          <p:nvPr/>
        </p:nvSpPr>
        <p:spPr bwMode="auto">
          <a:xfrm>
            <a:off x="5225577" y="2528141"/>
            <a:ext cx="1253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TextBox 18"/>
          <p:cNvSpPr txBox="1">
            <a:spLocks noChangeArrowheads="1"/>
          </p:cNvSpPr>
          <p:nvPr/>
        </p:nvSpPr>
        <p:spPr bwMode="auto">
          <a:xfrm>
            <a:off x="7663865" y="4125886"/>
            <a:ext cx="12533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ô li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rưỡi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/>
        </p:blipFill>
        <p:spPr>
          <a:xfrm>
            <a:off x="138224" y="0"/>
            <a:ext cx="8761227" cy="6081823"/>
          </a:xfrm>
          <a:prstGeom prst="rect">
            <a:avLst/>
          </a:prstGeom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265070" y="3297622"/>
            <a:ext cx="528113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64092" y="2566645"/>
            <a:ext cx="7002068" cy="1116160"/>
            <a:chOff x="811213" y="3487739"/>
            <a:chExt cx="8152034" cy="1116160"/>
          </a:xfrm>
        </p:grpSpPr>
        <p:sp>
          <p:nvSpPr>
            <p:cNvPr id="8" name="Rounded Rectangle 7"/>
            <p:cNvSpPr/>
            <p:nvPr/>
          </p:nvSpPr>
          <p:spPr>
            <a:xfrm>
              <a:off x="811213" y="3487739"/>
              <a:ext cx="8152034" cy="111616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121"/>
            <p:cNvSpPr txBox="1">
              <a:spLocks noChangeArrowheads="1"/>
            </p:cNvSpPr>
            <p:nvPr/>
          </p:nvSpPr>
          <p:spPr bwMode="auto">
            <a:xfrm>
              <a:off x="1062096" y="3487739"/>
              <a:ext cx="7901151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Câu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ứng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dụng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 “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Tay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làm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hàm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nhai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tay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quai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miệng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trễ</a:t>
              </a:r>
              <a:r>
                <a:rPr lang="en-US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”</a:t>
              </a:r>
              <a:r>
                <a:rPr lang="vi-VN" altLang="en-US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có </a:t>
              </a:r>
              <a:r>
                <a:rPr lang="vi-VN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nghĩa là gì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9600" y="3418059"/>
            <a:ext cx="8389376" cy="1877912"/>
            <a:chOff x="811213" y="3210473"/>
            <a:chExt cx="8152034" cy="1393426"/>
          </a:xfrm>
        </p:grpSpPr>
        <p:sp>
          <p:nvSpPr>
            <p:cNvPr id="10" name="Rounded Rectangle 9"/>
            <p:cNvSpPr/>
            <p:nvPr/>
          </p:nvSpPr>
          <p:spPr>
            <a:xfrm>
              <a:off x="811213" y="3210473"/>
              <a:ext cx="8152034" cy="139342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121"/>
            <p:cNvSpPr txBox="1">
              <a:spLocks noChangeArrowheads="1"/>
            </p:cNvSpPr>
            <p:nvPr/>
          </p:nvSpPr>
          <p:spPr bwMode="auto">
            <a:xfrm>
              <a:off x="1173913" y="3315037"/>
              <a:ext cx="7109705" cy="116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dirty="0" smtClean="0">
                  <a:solidFill>
                    <a:srgbClr val="002060"/>
                  </a:solidFill>
                </a:rPr>
                <a:t>“</a:t>
              </a:r>
              <a:r>
                <a:rPr lang="en-US" dirty="0" err="1" smtClean="0">
                  <a:solidFill>
                    <a:srgbClr val="002060"/>
                  </a:solidFill>
                </a:rPr>
                <a:t>Tay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làm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hàm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nhai</a:t>
              </a:r>
              <a:r>
                <a:rPr lang="en-US" dirty="0" smtClean="0">
                  <a:solidFill>
                    <a:srgbClr val="002060"/>
                  </a:solidFill>
                </a:rPr>
                <a:t>, </a:t>
              </a:r>
              <a:r>
                <a:rPr lang="en-US" dirty="0" err="1" smtClean="0">
                  <a:solidFill>
                    <a:srgbClr val="002060"/>
                  </a:solidFill>
                </a:rPr>
                <a:t>tay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quai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miệng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trễ</a:t>
              </a:r>
              <a:r>
                <a:rPr lang="en-US" dirty="0" smtClean="0">
                  <a:solidFill>
                    <a:srgbClr val="002060"/>
                  </a:solidFill>
                </a:rPr>
                <a:t>” </a:t>
              </a:r>
              <a:r>
                <a:rPr lang="en-US" dirty="0">
                  <a:solidFill>
                    <a:srgbClr val="002060"/>
                  </a:solidFill>
                </a:rPr>
                <a:t>ý </a:t>
              </a:r>
              <a:r>
                <a:rPr lang="en-US" dirty="0" err="1">
                  <a:solidFill>
                    <a:srgbClr val="002060"/>
                  </a:solidFill>
                </a:rPr>
                <a:t>nói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vi-VN" b="1" i="1" dirty="0">
                  <a:solidFill>
                    <a:srgbClr val="002060"/>
                  </a:solidFill>
                </a:rPr>
                <a:t>là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muốn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có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cái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ăn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phải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lao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động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chăm</a:t>
              </a:r>
              <a:r>
                <a:rPr lang="en-GB" b="1" i="1" dirty="0" smtClean="0">
                  <a:solidFill>
                    <a:srgbClr val="00206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002060"/>
                  </a:solidFill>
                </a:rPr>
                <a:t>chỉ</a:t>
              </a:r>
              <a:r>
                <a:rPr lang="en-GB" b="1" i="1" dirty="0">
                  <a:solidFill>
                    <a:srgbClr val="002060"/>
                  </a:solidFill>
                </a:rPr>
                <a:t>.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12" name="Group 150">
            <a:extLst>
              <a:ext uri="{FF2B5EF4-FFF2-40B4-BE49-F238E27FC236}">
                <a16:creationId xmlns:a16="http://schemas.microsoft.com/office/drawing/2014/main" xmlns="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88367"/>
              </p:ext>
            </p:extLst>
          </p:nvPr>
        </p:nvGraphicFramePr>
        <p:xfrm>
          <a:off x="598268" y="1248278"/>
          <a:ext cx="8063224" cy="914292"/>
        </p:xfrm>
        <a:graphic>
          <a:graphicData uri="http://schemas.openxmlformats.org/drawingml/2006/table">
            <a:tbl>
              <a:tblPr/>
              <a:tblGrid>
                <a:gridCol w="620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91215666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418286090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326098489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82630158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125730665"/>
                    </a:ext>
                  </a:extLst>
                </a:gridCol>
              </a:tblGrid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Rectangle 115">
            <a:extLst>
              <a:ext uri="{FF2B5EF4-FFF2-40B4-BE49-F238E27FC236}">
                <a16:creationId xmlns:a16="http://schemas.microsoft.com/office/drawing/2014/main" xmlns="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02" y="845969"/>
            <a:ext cx="792897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50">
            <a:extLst>
              <a:ext uri="{FF2B5EF4-FFF2-40B4-BE49-F238E27FC236}">
                <a16:creationId xmlns:a16="http://schemas.microsoft.com/office/drawing/2014/main" xmlns="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724218"/>
              </p:ext>
            </p:extLst>
          </p:nvPr>
        </p:nvGraphicFramePr>
        <p:xfrm>
          <a:off x="749284" y="708186"/>
          <a:ext cx="8063224" cy="914292"/>
        </p:xfrm>
        <a:graphic>
          <a:graphicData uri="http://schemas.openxmlformats.org/drawingml/2006/table">
            <a:tbl>
              <a:tblPr/>
              <a:tblGrid>
                <a:gridCol w="620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91215666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2418286090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326098489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82630158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xmlns="" val="125730665"/>
                    </a:ext>
                  </a:extLst>
                </a:gridCol>
              </a:tblGrid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Rectangle 115">
            <a:extLst>
              <a:ext uri="{FF2B5EF4-FFF2-40B4-BE49-F238E27FC236}">
                <a16:creationId xmlns:a16="http://schemas.microsoft.com/office/drawing/2014/main" xmlns="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18" y="305877"/>
            <a:ext cx="792897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Text Box 1725">
            <a:extLst>
              <a:ext uri="{FF2B5EF4-FFF2-40B4-BE49-F238E27FC236}">
                <a16:creationId xmlns:a16="http://schemas.microsoft.com/office/drawing/2014/main" xmlns="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6" y="2230577"/>
            <a:ext cx="83746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 Box 1727">
            <a:extLst>
              <a:ext uri="{FF2B5EF4-FFF2-40B4-BE49-F238E27FC236}">
                <a16:creationId xmlns:a16="http://schemas.microsoft.com/office/drawing/2014/main" xmlns="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33" y="5640192"/>
            <a:ext cx="4657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14" name="Text Box 1736">
            <a:extLst>
              <a:ext uri="{FF2B5EF4-FFF2-40B4-BE49-F238E27FC236}">
                <a16:creationId xmlns:a16="http://schemas.microsoft.com/office/drawing/2014/main" xmlns="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86" y="2237101"/>
            <a:ext cx="84580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Text Box 1737">
            <a:extLst>
              <a:ext uri="{FF2B5EF4-FFF2-40B4-BE49-F238E27FC236}">
                <a16:creationId xmlns:a16="http://schemas.microsoft.com/office/drawing/2014/main" xmlns="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21" y="3334941"/>
            <a:ext cx="7284395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nặng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vi-VN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lang="vi-VN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 (</a:t>
            </a:r>
            <a:r>
              <a:rPr lang="en-US" altLang="en-US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altLang="en-US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34" y="3334941"/>
            <a:ext cx="59490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T,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l, g, y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Text Box 1727">
            <a:extLst>
              <a:ext uri="{FF2B5EF4-FFF2-40B4-BE49-F238E27FC236}">
                <a16:creationId xmlns:a16="http://schemas.microsoft.com/office/drawing/2014/main" xmlns="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34" y="4257233"/>
            <a:ext cx="5165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li.</a:t>
            </a:r>
            <a:endParaRPr lang="en-US" altLang="en-US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xmlns="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156" y="2596277"/>
            <a:ext cx="730597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1737">
            <a:extLst>
              <a:ext uri="{FF2B5EF4-FFF2-40B4-BE49-F238E27FC236}">
                <a16:creationId xmlns:a16="http://schemas.microsoft.com/office/drawing/2014/main" xmlns="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357" y="3044659"/>
            <a:ext cx="636309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b="1" dirty="0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en-US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endParaRPr lang="en-US" alt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33" y="4796450"/>
            <a:ext cx="50889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 </a:t>
            </a:r>
            <a:r>
              <a:rPr lang="en-US" altLang="en-US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endParaRPr lang="en-US" altLang="en-US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362</Words>
  <Application>Microsoft Office PowerPoint</Application>
  <PresentationFormat>On-screen Show (4:3)</PresentationFormat>
  <Paragraphs>38</Paragraphs>
  <Slides>11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千图网拥有20W+精美PPT模板 更多PPT模板下载至：www.58pic.com/office/ppt​​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AutoBVT</cp:lastModifiedBy>
  <cp:revision>305</cp:revision>
  <dcterms:created xsi:type="dcterms:W3CDTF">2018-02-23T07:21:57Z</dcterms:created>
  <dcterms:modified xsi:type="dcterms:W3CDTF">2022-06-06T19:32:32Z</dcterms:modified>
</cp:coreProperties>
</file>