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wav" ContentType="audio/wav"/>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1" r:id="rId1"/>
    <p:sldMasterId id="2147483683" r:id="rId2"/>
    <p:sldMasterId id="2147483696" r:id="rId3"/>
  </p:sldMasterIdLst>
  <p:notesMasterIdLst>
    <p:notesMasterId r:id="rId13"/>
  </p:notesMasterIdLst>
  <p:sldIdLst>
    <p:sldId id="285" r:id="rId4"/>
    <p:sldId id="264" r:id="rId5"/>
    <p:sldId id="269" r:id="rId6"/>
    <p:sldId id="280" r:id="rId7"/>
    <p:sldId id="281" r:id="rId8"/>
    <p:sldId id="282" r:id="rId9"/>
    <p:sldId id="289" r:id="rId10"/>
    <p:sldId id="284" r:id="rId11"/>
    <p:sldId id="287" r:id="rId12"/>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232901"/>
    <a:srgbClr val="6326BC"/>
    <a:srgbClr val="DC24B9"/>
    <a:srgbClr val="F09E70"/>
    <a:srgbClr val="E01202"/>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0315" autoAdjust="0"/>
  </p:normalViewPr>
  <p:slideViewPr>
    <p:cSldViewPr>
      <p:cViewPr varScale="1">
        <p:scale>
          <a:sx n="65" d="100"/>
          <a:sy n="65" d="100"/>
        </p:scale>
        <p:origin x="1536" y="4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notesMaster" Target="notesMasters/notesMaster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eaLnBrk="1" hangingPunct="1">
              <a:defRPr sz="1200" smtClean="0"/>
            </a:lvl1pPr>
          </a:lstStyle>
          <a:p>
            <a:pPr>
              <a:defRPr/>
            </a:pPr>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eaLnBrk="1" hangingPunct="1">
              <a:defRPr sz="1200" smtClean="0"/>
            </a:lvl1pPr>
          </a:lstStyle>
          <a:p>
            <a:pPr>
              <a:defRPr/>
            </a:pPr>
            <a:fld id="{36A7B6CA-25B1-4C9E-83B0-8BC48AB0B632}" type="datetimeFigureOut">
              <a:rPr lang="en-US"/>
              <a:pPr>
                <a:defRPr/>
              </a:pPr>
              <a:t>3/19/2023</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eaLnBrk="1" hangingPunct="1">
              <a:defRPr sz="1200" smtClean="0"/>
            </a:lvl1pPr>
          </a:lstStyle>
          <a:p>
            <a:pPr>
              <a:defRPr/>
            </a:pPr>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eaLnBrk="1" hangingPunct="1">
              <a:defRPr sz="1200" smtClean="0"/>
            </a:lvl1pPr>
          </a:lstStyle>
          <a:p>
            <a:pPr>
              <a:defRPr/>
            </a:pPr>
            <a:fld id="{62A4F67D-39FA-4DD5-AC24-26210BDA1739}" type="slidenum">
              <a:rPr lang="en-US"/>
              <a:pPr>
                <a:defRPr/>
              </a:pPr>
              <a:t>‹#›</a:t>
            </a:fld>
            <a:endParaRPr lang="en-US"/>
          </a:p>
        </p:txBody>
      </p:sp>
    </p:spTree>
    <p:extLst>
      <p:ext uri="{BB962C8B-B14F-4D97-AF65-F5344CB8AC3E}">
        <p14:creationId xmlns:p14="http://schemas.microsoft.com/office/powerpoint/2010/main" val="188996226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6.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7.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8.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9.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21.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2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23.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D59B1DE-0E41-45A1-A822-1C7BCF29FD6D}" type="slidenum">
              <a:rPr lang="en-US"/>
              <a:pPr>
                <a:defRPr/>
              </a:pPr>
              <a:t>‹#›</a:t>
            </a:fld>
            <a:endParaRPr lang="en-US"/>
          </a:p>
        </p:txBody>
      </p:sp>
    </p:spTree>
    <p:extLst>
      <p:ext uri="{BB962C8B-B14F-4D97-AF65-F5344CB8AC3E}">
        <p14:creationId xmlns:p14="http://schemas.microsoft.com/office/powerpoint/2010/main" val="16451587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97CA906-D7F2-4C5C-AF33-E65EA0BC33C8}" type="slidenum">
              <a:rPr lang="en-US"/>
              <a:pPr>
                <a:defRPr/>
              </a:pPr>
              <a:t>‹#›</a:t>
            </a:fld>
            <a:endParaRPr lang="en-US"/>
          </a:p>
        </p:txBody>
      </p:sp>
    </p:spTree>
    <p:extLst>
      <p:ext uri="{BB962C8B-B14F-4D97-AF65-F5344CB8AC3E}">
        <p14:creationId xmlns:p14="http://schemas.microsoft.com/office/powerpoint/2010/main" val="20474390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8"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8B94370-D5AB-4D64-B98F-A274E0D1A667}" type="slidenum">
              <a:rPr lang="en-US"/>
              <a:pPr>
                <a:defRPr/>
              </a:pPr>
              <a:t>‹#›</a:t>
            </a:fld>
            <a:endParaRPr lang="en-US"/>
          </a:p>
        </p:txBody>
      </p:sp>
    </p:spTree>
    <p:extLst>
      <p:ext uri="{BB962C8B-B14F-4D97-AF65-F5344CB8AC3E}">
        <p14:creationId xmlns:p14="http://schemas.microsoft.com/office/powerpoint/2010/main" val="20162325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êu đề bản chiếu">
    <p:spTree>
      <p:nvGrpSpPr>
        <p:cNvPr id="1" name=""/>
        <p:cNvGrpSpPr/>
        <p:nvPr/>
      </p:nvGrpSpPr>
      <p:grpSpPr>
        <a:xfrm>
          <a:off x="0" y="0"/>
          <a:ext cx="0" cy="0"/>
          <a:chOff x="0" y="0"/>
          <a:chExt cx="0" cy="0"/>
        </a:xfrm>
      </p:grpSpPr>
      <p:sp>
        <p:nvSpPr>
          <p:cNvPr id="2" name="Tiêu đề 1"/>
          <p:cNvSpPr>
            <a:spLocks noGrp="1"/>
          </p:cNvSpPr>
          <p:nvPr>
            <p:ph type="ctrTitle"/>
          </p:nvPr>
        </p:nvSpPr>
        <p:spPr>
          <a:xfrm>
            <a:off x="685800" y="2130433"/>
            <a:ext cx="7772400" cy="1470025"/>
          </a:xfrm>
        </p:spPr>
        <p:txBody>
          <a:bodyPr/>
          <a:lstStyle/>
          <a:p>
            <a:r>
              <a:rPr lang="vi-VN"/>
              <a:t>Bấm &amp; sửa kiểu tiêu đề</a:t>
            </a:r>
            <a:endParaRPr lang="en-US"/>
          </a:p>
        </p:txBody>
      </p:sp>
      <p:sp>
        <p:nvSpPr>
          <p:cNvPr id="3" name="Tiêu đề phụ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vi-VN"/>
              <a:t>Bấm &amp; sửa kiểu phụ đề</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3C9B738F-EF7D-4DB8-BF94-881360F220E5}"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106725841"/>
      </p:ext>
    </p:extLst>
  </p:cSld>
  <p:clrMapOvr>
    <a:masterClrMapping/>
  </p:clrMapOvr>
  <p:transition spd="slow" advTm="24000">
    <p:wheel spokes="8"/>
    <p:sndAc>
      <p:stSnd loop="1">
        <p:snd r:embed="rId1" name="applause.wav"/>
      </p:stSnd>
    </p:sndAc>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êu đề và Nội dung">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a:t>Bấm &amp; sửa kiểu tiêu đề</a:t>
            </a:r>
            <a:endParaRPr lang="en-US"/>
          </a:p>
        </p:txBody>
      </p:sp>
      <p:sp>
        <p:nvSpPr>
          <p:cNvPr id="3" name="Nơi giữ chỗ cho Nội dung 2"/>
          <p:cNvSpPr>
            <a:spLocks noGrp="1"/>
          </p:cNvSpPr>
          <p:nvPr>
            <p:ph idx="1"/>
          </p:nvPr>
        </p:nvSpPr>
        <p:spPr/>
        <p:txBody>
          <a:body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F0253EE5-B0A6-4648-B18D-22BB2B424A3D}"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314487968"/>
      </p:ext>
    </p:extLst>
  </p:cSld>
  <p:clrMapOvr>
    <a:masterClrMapping/>
  </p:clrMapOvr>
  <p:transition spd="slow" advTm="24000">
    <p:wheel spokes="8"/>
    <p:sndAc>
      <p:stSnd loop="1">
        <p:snd r:embed="rId1" name="applause.wav"/>
      </p:stSnd>
    </p:sndAc>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Đầu trang của Phần">
    <p:spTree>
      <p:nvGrpSpPr>
        <p:cNvPr id="1" name=""/>
        <p:cNvGrpSpPr/>
        <p:nvPr/>
      </p:nvGrpSpPr>
      <p:grpSpPr>
        <a:xfrm>
          <a:off x="0" y="0"/>
          <a:ext cx="0" cy="0"/>
          <a:chOff x="0" y="0"/>
          <a:chExt cx="0" cy="0"/>
        </a:xfrm>
      </p:grpSpPr>
      <p:sp>
        <p:nvSpPr>
          <p:cNvPr id="2" name="Tiêu đề 1"/>
          <p:cNvSpPr>
            <a:spLocks noGrp="1"/>
          </p:cNvSpPr>
          <p:nvPr>
            <p:ph type="title"/>
          </p:nvPr>
        </p:nvSpPr>
        <p:spPr>
          <a:xfrm>
            <a:off x="722313" y="4406908"/>
            <a:ext cx="7772400" cy="1362075"/>
          </a:xfrm>
        </p:spPr>
        <p:txBody>
          <a:bodyPr anchor="t"/>
          <a:lstStyle>
            <a:lvl1pPr algn="l">
              <a:defRPr sz="4000" b="1" cap="all"/>
            </a:lvl1pPr>
          </a:lstStyle>
          <a:p>
            <a:r>
              <a:rPr lang="vi-VN"/>
              <a:t>Bấm &amp; sửa kiểu tiêu đề</a:t>
            </a:r>
            <a:endParaRPr lang="en-US"/>
          </a:p>
        </p:txBody>
      </p:sp>
      <p:sp>
        <p:nvSpPr>
          <p:cNvPr id="3" name="Nơi giữ chỗ cho Văn bản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vi-VN"/>
              <a:t>Bấm &amp; sửa kiểu tiêu đề</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B803A9F-6144-475F-B58B-A5F7D812393D}"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560493863"/>
      </p:ext>
    </p:extLst>
  </p:cSld>
  <p:clrMapOvr>
    <a:masterClrMapping/>
  </p:clrMapOvr>
  <p:transition spd="slow" advTm="24000">
    <p:wheel spokes="8"/>
    <p:sndAc>
      <p:stSnd loop="1">
        <p:snd r:embed="rId1" name="applause.wav"/>
      </p:stSnd>
    </p:sndAc>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Hai Nội dung">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a:t>Bấm &amp; sửa kiểu tiêu đề</a:t>
            </a:r>
            <a:endParaRPr lang="en-US"/>
          </a:p>
        </p:txBody>
      </p:sp>
      <p:sp>
        <p:nvSpPr>
          <p:cNvPr id="3" name="Nơi giữ chỗ cho Nội dung 2"/>
          <p:cNvSpPr>
            <a:spLocks noGrp="1"/>
          </p:cNvSpPr>
          <p:nvPr>
            <p:ph sz="half" idx="1"/>
          </p:nvPr>
        </p:nvSpPr>
        <p:spPr>
          <a:xfrm>
            <a:off x="457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4" name="Nơi giữ chỗ cho Nội dung 3"/>
          <p:cNvSpPr>
            <a:spLocks noGrp="1"/>
          </p:cNvSpPr>
          <p:nvPr>
            <p:ph sz="half" idx="2"/>
          </p:nvPr>
        </p:nvSpPr>
        <p:spPr>
          <a:xfrm>
            <a:off x="4648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DF9CAC27-936D-4B5A-8946-A6F4E8AFB82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98670926"/>
      </p:ext>
    </p:extLst>
  </p:cSld>
  <p:clrMapOvr>
    <a:masterClrMapping/>
  </p:clrMapOvr>
  <p:transition spd="slow" advTm="24000">
    <p:wheel spokes="8"/>
    <p:sndAc>
      <p:stSnd loop="1">
        <p:snd r:embed="rId1" name="applause.wav"/>
      </p:stSnd>
    </p:sndAc>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Phép so sánh">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lvl1pPr>
              <a:defRPr/>
            </a:lvl1pPr>
          </a:lstStyle>
          <a:p>
            <a:r>
              <a:rPr lang="vi-VN"/>
              <a:t>Bấm &amp; sửa kiểu tiêu đề</a:t>
            </a:r>
            <a:endParaRPr lang="en-US"/>
          </a:p>
        </p:txBody>
      </p:sp>
      <p:sp>
        <p:nvSpPr>
          <p:cNvPr id="3" name="Nơi giữ chỗ cho Văn bản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a:t>Bấm &amp; sửa kiểu tiêu đề</a:t>
            </a:r>
          </a:p>
        </p:txBody>
      </p:sp>
      <p:sp>
        <p:nvSpPr>
          <p:cNvPr id="4" name="Nơi giữ chỗ cho Nội dung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5" name="Nơi giữ chỗ cho Văn bản 4"/>
          <p:cNvSpPr>
            <a:spLocks noGrp="1"/>
          </p:cNvSpPr>
          <p:nvPr>
            <p:ph type="body" sz="quarter" idx="3"/>
          </p:nvPr>
        </p:nvSpPr>
        <p:spPr>
          <a:xfrm>
            <a:off x="4645029"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a:t>Bấm &amp; sửa kiểu tiêu đề</a:t>
            </a:r>
          </a:p>
        </p:txBody>
      </p:sp>
      <p:sp>
        <p:nvSpPr>
          <p:cNvPr id="6" name="Nơi giữ chỗ cho Nội dung 5"/>
          <p:cNvSpPr>
            <a:spLocks noGrp="1"/>
          </p:cNvSpPr>
          <p:nvPr>
            <p:ph sz="quarter" idx="4"/>
          </p:nvPr>
        </p:nvSpPr>
        <p:spPr>
          <a:xfrm>
            <a:off x="4645029"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6D05CDF4-F36E-4D50-B975-423EA4798CD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702453697"/>
      </p:ext>
    </p:extLst>
  </p:cSld>
  <p:clrMapOvr>
    <a:masterClrMapping/>
  </p:clrMapOvr>
  <p:transition spd="slow" advTm="24000">
    <p:wheel spokes="8"/>
    <p:sndAc>
      <p:stSnd loop="1">
        <p:snd r:embed="rId1" name="applause.wav"/>
      </p:stSnd>
    </p:sndAc>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Chỉ Tiêu đề">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a:t>Bấm &amp; sửa kiểu tiêu đề</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53A5D666-B393-45ED-B922-F15CAC94C3E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832130170"/>
      </p:ext>
    </p:extLst>
  </p:cSld>
  <p:clrMapOvr>
    <a:masterClrMapping/>
  </p:clrMapOvr>
  <p:transition spd="slow" advTm="24000">
    <p:wheel spokes="8"/>
    <p:sndAc>
      <p:stSnd loop="1">
        <p:snd r:embed="rId1" name="applause.wav"/>
      </p:stSnd>
    </p:sndAc>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Trống">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0ACC08C1-F78D-4982-B2C8-E9351F4CBCB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550547556"/>
      </p:ext>
    </p:extLst>
  </p:cSld>
  <p:clrMapOvr>
    <a:masterClrMapping/>
  </p:clrMapOvr>
  <p:transition spd="slow" advTm="24000">
    <p:wheel spokes="8"/>
    <p:sndAc>
      <p:stSnd loop="1">
        <p:snd r:embed="rId1" name="applause.wav"/>
      </p:stSnd>
    </p:sndAc>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Nội dung với Phụ đề">
    <p:spTree>
      <p:nvGrpSpPr>
        <p:cNvPr id="1" name=""/>
        <p:cNvGrpSpPr/>
        <p:nvPr/>
      </p:nvGrpSpPr>
      <p:grpSpPr>
        <a:xfrm>
          <a:off x="0" y="0"/>
          <a:ext cx="0" cy="0"/>
          <a:chOff x="0" y="0"/>
          <a:chExt cx="0" cy="0"/>
        </a:xfrm>
      </p:grpSpPr>
      <p:sp>
        <p:nvSpPr>
          <p:cNvPr id="2" name="Tiêu đề 1"/>
          <p:cNvSpPr>
            <a:spLocks noGrp="1"/>
          </p:cNvSpPr>
          <p:nvPr>
            <p:ph type="title"/>
          </p:nvPr>
        </p:nvSpPr>
        <p:spPr>
          <a:xfrm>
            <a:off x="457204" y="273050"/>
            <a:ext cx="3008313" cy="1162050"/>
          </a:xfrm>
        </p:spPr>
        <p:txBody>
          <a:bodyPr anchor="b"/>
          <a:lstStyle>
            <a:lvl1pPr algn="l">
              <a:defRPr sz="2000" b="1"/>
            </a:lvl1pPr>
          </a:lstStyle>
          <a:p>
            <a:r>
              <a:rPr lang="vi-VN"/>
              <a:t>Bấm &amp; sửa kiểu tiêu đề</a:t>
            </a:r>
            <a:endParaRPr lang="en-US"/>
          </a:p>
        </p:txBody>
      </p:sp>
      <p:sp>
        <p:nvSpPr>
          <p:cNvPr id="3" name="Nơi giữ chỗ cho Nội dung 2"/>
          <p:cNvSpPr>
            <a:spLocks noGrp="1"/>
          </p:cNvSpPr>
          <p:nvPr>
            <p:ph idx="1"/>
          </p:nvPr>
        </p:nvSpPr>
        <p:spPr>
          <a:xfrm>
            <a:off x="3575050" y="273058"/>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4" name="Nơi giữ chỗ cho Văn bản 3"/>
          <p:cNvSpPr>
            <a:spLocks noGrp="1"/>
          </p:cNvSpPr>
          <p:nvPr>
            <p:ph type="body" sz="half" idx="2"/>
          </p:nvPr>
        </p:nvSpPr>
        <p:spPr>
          <a:xfrm>
            <a:off x="457204"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vi-VN"/>
              <a:t>Bấm &amp; sửa kiểu tiêu đề</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5D25CE5A-976E-4690-BDE5-372F1B6EDB5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290583766"/>
      </p:ext>
    </p:extLst>
  </p:cSld>
  <p:clrMapOvr>
    <a:masterClrMapping/>
  </p:clrMapOvr>
  <p:transition spd="slow" advTm="24000">
    <p:wheel spokes="8"/>
    <p:sndAc>
      <p:stSnd loop="1">
        <p:snd r:embed="rId1" name="applause.wav"/>
      </p:stSnd>
    </p:sndAc>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D9F1628-DC5E-4FB3-892F-C3447F8E32E4}" type="slidenum">
              <a:rPr lang="en-US"/>
              <a:pPr>
                <a:defRPr/>
              </a:pPr>
              <a:t>‹#›</a:t>
            </a:fld>
            <a:endParaRPr lang="en-US"/>
          </a:p>
        </p:txBody>
      </p:sp>
    </p:spTree>
    <p:extLst>
      <p:ext uri="{BB962C8B-B14F-4D97-AF65-F5344CB8AC3E}">
        <p14:creationId xmlns:p14="http://schemas.microsoft.com/office/powerpoint/2010/main" val="367515411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Ảnh với Phụ đề">
    <p:spTree>
      <p:nvGrpSpPr>
        <p:cNvPr id="1" name=""/>
        <p:cNvGrpSpPr/>
        <p:nvPr/>
      </p:nvGrpSpPr>
      <p:grpSpPr>
        <a:xfrm>
          <a:off x="0" y="0"/>
          <a:ext cx="0" cy="0"/>
          <a:chOff x="0" y="0"/>
          <a:chExt cx="0" cy="0"/>
        </a:xfrm>
      </p:grpSpPr>
      <p:sp>
        <p:nvSpPr>
          <p:cNvPr id="2" name="Tiêu đề 1"/>
          <p:cNvSpPr>
            <a:spLocks noGrp="1"/>
          </p:cNvSpPr>
          <p:nvPr>
            <p:ph type="title"/>
          </p:nvPr>
        </p:nvSpPr>
        <p:spPr>
          <a:xfrm>
            <a:off x="1792288" y="4800600"/>
            <a:ext cx="5486400" cy="566738"/>
          </a:xfrm>
        </p:spPr>
        <p:txBody>
          <a:bodyPr anchor="b"/>
          <a:lstStyle>
            <a:lvl1pPr algn="l">
              <a:defRPr sz="2000" b="1"/>
            </a:lvl1pPr>
          </a:lstStyle>
          <a:p>
            <a:r>
              <a:rPr lang="vi-VN"/>
              <a:t>Bấm &amp; sửa kiểu tiêu đề</a:t>
            </a:r>
            <a:endParaRPr lang="en-US"/>
          </a:p>
        </p:txBody>
      </p:sp>
      <p:sp>
        <p:nvSpPr>
          <p:cNvPr id="3" name="Nơi giữ chỗ cho Hình ảnh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Nơi giữ chỗ cho Văn bản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vi-VN"/>
              <a:t>Bấm &amp; sửa kiểu tiêu đề</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3534E42C-4695-4DCE-88C5-0A1CDA62915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515754652"/>
      </p:ext>
    </p:extLst>
  </p:cSld>
  <p:clrMapOvr>
    <a:masterClrMapping/>
  </p:clrMapOvr>
  <p:transition spd="slow" advTm="24000">
    <p:wheel spokes="8"/>
    <p:sndAc>
      <p:stSnd loop="1">
        <p:snd r:embed="rId1" name="applause.wav"/>
      </p:stSnd>
    </p:sndAc>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êu đề và Văn bản dọc">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a:t>Bấm &amp; sửa kiểu tiêu đề</a:t>
            </a:r>
            <a:endParaRPr lang="en-US"/>
          </a:p>
        </p:txBody>
      </p:sp>
      <p:sp>
        <p:nvSpPr>
          <p:cNvPr id="3" name="Nơi giữ chỗ cho Văn bản Dọc 2"/>
          <p:cNvSpPr>
            <a:spLocks noGrp="1"/>
          </p:cNvSpPr>
          <p:nvPr>
            <p:ph type="body" orient="vert" idx="1"/>
          </p:nvPr>
        </p:nvSpPr>
        <p:spPr/>
        <p:txBody>
          <a:bodyPr vert="eaVert"/>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F4DF237-B762-4BC0-8BF1-4FE2042213C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509815699"/>
      </p:ext>
    </p:extLst>
  </p:cSld>
  <p:clrMapOvr>
    <a:masterClrMapping/>
  </p:clrMapOvr>
  <p:transition spd="slow" advTm="24000">
    <p:wheel spokes="8"/>
    <p:sndAc>
      <p:stSnd loop="1">
        <p:snd r:embed="rId1" name="applause.wav"/>
      </p:stSnd>
    </p:sndAc>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êu đề dọc và Văn bản">
    <p:spTree>
      <p:nvGrpSpPr>
        <p:cNvPr id="1" name=""/>
        <p:cNvGrpSpPr/>
        <p:nvPr/>
      </p:nvGrpSpPr>
      <p:grpSpPr>
        <a:xfrm>
          <a:off x="0" y="0"/>
          <a:ext cx="0" cy="0"/>
          <a:chOff x="0" y="0"/>
          <a:chExt cx="0" cy="0"/>
        </a:xfrm>
      </p:grpSpPr>
      <p:sp>
        <p:nvSpPr>
          <p:cNvPr id="2" name="Tiêu đề Dọc 1"/>
          <p:cNvSpPr>
            <a:spLocks noGrp="1"/>
          </p:cNvSpPr>
          <p:nvPr>
            <p:ph type="title" orient="vert"/>
          </p:nvPr>
        </p:nvSpPr>
        <p:spPr>
          <a:xfrm>
            <a:off x="6629400" y="274646"/>
            <a:ext cx="2057400" cy="5851525"/>
          </a:xfrm>
        </p:spPr>
        <p:txBody>
          <a:bodyPr vert="eaVert"/>
          <a:lstStyle/>
          <a:p>
            <a:r>
              <a:rPr lang="vi-VN"/>
              <a:t>Bấm &amp; sửa kiểu tiêu đề</a:t>
            </a:r>
            <a:endParaRPr lang="en-US"/>
          </a:p>
        </p:txBody>
      </p:sp>
      <p:sp>
        <p:nvSpPr>
          <p:cNvPr id="3" name="Nơi giữ chỗ cho Văn bản Dọc 2"/>
          <p:cNvSpPr>
            <a:spLocks noGrp="1"/>
          </p:cNvSpPr>
          <p:nvPr>
            <p:ph type="body" orient="vert" idx="1"/>
          </p:nvPr>
        </p:nvSpPr>
        <p:spPr>
          <a:xfrm>
            <a:off x="457200" y="274646"/>
            <a:ext cx="6019800" cy="5851525"/>
          </a:xfrm>
        </p:spPr>
        <p:txBody>
          <a:bodyPr vert="eaVert"/>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7CE0A3D6-C3E4-48B7-BC8F-2330F2C4006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514629925"/>
      </p:ext>
    </p:extLst>
  </p:cSld>
  <p:clrMapOvr>
    <a:masterClrMapping/>
  </p:clrMapOvr>
  <p:transition spd="slow" advTm="24000">
    <p:wheel spokes="8"/>
    <p:sndAc>
      <p:stSnd loop="1">
        <p:snd r:embed="rId1" name="applause.wav"/>
      </p:stSnd>
    </p:sndAc>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txAndObj" preserve="1">
  <p:cSld name="Tiêu đề, Văn bản và Nội dung">
    <p:spTree>
      <p:nvGrpSpPr>
        <p:cNvPr id="1" name=""/>
        <p:cNvGrpSpPr/>
        <p:nvPr/>
      </p:nvGrpSpPr>
      <p:grpSpPr>
        <a:xfrm>
          <a:off x="0" y="0"/>
          <a:ext cx="0" cy="0"/>
          <a:chOff x="0" y="0"/>
          <a:chExt cx="0" cy="0"/>
        </a:xfrm>
      </p:grpSpPr>
      <p:sp>
        <p:nvSpPr>
          <p:cNvPr id="2" name="Tiêu đề 1"/>
          <p:cNvSpPr>
            <a:spLocks noGrp="1"/>
          </p:cNvSpPr>
          <p:nvPr>
            <p:ph type="title"/>
          </p:nvPr>
        </p:nvSpPr>
        <p:spPr>
          <a:xfrm>
            <a:off x="457200" y="274638"/>
            <a:ext cx="8229600" cy="1143000"/>
          </a:xfrm>
        </p:spPr>
        <p:txBody>
          <a:bodyPr/>
          <a:lstStyle/>
          <a:p>
            <a:r>
              <a:rPr lang="vi-VN"/>
              <a:t>Bấm &amp; sửa kiểu tiêu đề</a:t>
            </a:r>
            <a:endParaRPr lang="en-US"/>
          </a:p>
        </p:txBody>
      </p:sp>
      <p:sp>
        <p:nvSpPr>
          <p:cNvPr id="3" name="Nơi giữ chỗ cho Văn bản 2"/>
          <p:cNvSpPr>
            <a:spLocks noGrp="1"/>
          </p:cNvSpPr>
          <p:nvPr>
            <p:ph type="body" sz="half" idx="1"/>
          </p:nvPr>
        </p:nvSpPr>
        <p:spPr>
          <a:xfrm>
            <a:off x="457200" y="1600206"/>
            <a:ext cx="4038600" cy="4525963"/>
          </a:xfrm>
        </p:spPr>
        <p:txBody>
          <a:body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4" name="Nơi giữ chỗ cho Nội dung 3"/>
          <p:cNvSpPr>
            <a:spLocks noGrp="1"/>
          </p:cNvSpPr>
          <p:nvPr>
            <p:ph sz="half" idx="2"/>
          </p:nvPr>
        </p:nvSpPr>
        <p:spPr>
          <a:xfrm>
            <a:off x="4648200" y="1600206"/>
            <a:ext cx="4038600" cy="4525963"/>
          </a:xfrm>
        </p:spPr>
        <p:txBody>
          <a:body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3828B74D-5542-4ED8-8DFF-4E042A6912B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560156760"/>
      </p:ext>
    </p:extLst>
  </p:cSld>
  <p:clrMapOvr>
    <a:masterClrMapping/>
  </p:clrMapOvr>
  <p:transition spd="slow" advTm="24000">
    <p:wheel spokes="8"/>
    <p:sndAc>
      <p:stSnd loop="1">
        <p:snd r:embed="rId1" name="applause.wav"/>
      </p:stSnd>
    </p:sndAc>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êu đề bản chiếu">
    <p:spTree>
      <p:nvGrpSpPr>
        <p:cNvPr id="1" name=""/>
        <p:cNvGrpSpPr/>
        <p:nvPr/>
      </p:nvGrpSpPr>
      <p:grpSpPr>
        <a:xfrm>
          <a:off x="0" y="0"/>
          <a:ext cx="0" cy="0"/>
          <a:chOff x="0" y="0"/>
          <a:chExt cx="0" cy="0"/>
        </a:xfrm>
      </p:grpSpPr>
      <p:sp>
        <p:nvSpPr>
          <p:cNvPr id="2" name="Tiêu đề 1"/>
          <p:cNvSpPr>
            <a:spLocks noGrp="1"/>
          </p:cNvSpPr>
          <p:nvPr>
            <p:ph type="ctrTitle"/>
          </p:nvPr>
        </p:nvSpPr>
        <p:spPr>
          <a:xfrm>
            <a:off x="685800" y="2130447"/>
            <a:ext cx="7772400" cy="1470025"/>
          </a:xfrm>
        </p:spPr>
        <p:txBody>
          <a:bodyPr/>
          <a:lstStyle/>
          <a:p>
            <a:r>
              <a:rPr lang="vi-VN"/>
              <a:t>Bấm &amp; sửa kiểu tiêu đề</a:t>
            </a:r>
            <a:endParaRPr lang="en-US"/>
          </a:p>
        </p:txBody>
      </p:sp>
      <p:sp>
        <p:nvSpPr>
          <p:cNvPr id="3" name="Tiêu đề phụ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541270" indent="0" algn="ctr">
              <a:buNone/>
              <a:defRPr>
                <a:solidFill>
                  <a:schemeClr val="tx1">
                    <a:tint val="75000"/>
                  </a:schemeClr>
                </a:solidFill>
              </a:defRPr>
            </a:lvl2pPr>
            <a:lvl3pPr marL="1082538" indent="0" algn="ctr">
              <a:buNone/>
              <a:defRPr>
                <a:solidFill>
                  <a:schemeClr val="tx1">
                    <a:tint val="75000"/>
                  </a:schemeClr>
                </a:solidFill>
              </a:defRPr>
            </a:lvl3pPr>
            <a:lvl4pPr marL="1623809" indent="0" algn="ctr">
              <a:buNone/>
              <a:defRPr>
                <a:solidFill>
                  <a:schemeClr val="tx1">
                    <a:tint val="75000"/>
                  </a:schemeClr>
                </a:solidFill>
              </a:defRPr>
            </a:lvl4pPr>
            <a:lvl5pPr marL="2165077" indent="0" algn="ctr">
              <a:buNone/>
              <a:defRPr>
                <a:solidFill>
                  <a:schemeClr val="tx1">
                    <a:tint val="75000"/>
                  </a:schemeClr>
                </a:solidFill>
              </a:defRPr>
            </a:lvl5pPr>
            <a:lvl6pPr marL="2706347" indent="0" algn="ctr">
              <a:buNone/>
              <a:defRPr>
                <a:solidFill>
                  <a:schemeClr val="tx1">
                    <a:tint val="75000"/>
                  </a:schemeClr>
                </a:solidFill>
              </a:defRPr>
            </a:lvl6pPr>
            <a:lvl7pPr marL="3247616" indent="0" algn="ctr">
              <a:buNone/>
              <a:defRPr>
                <a:solidFill>
                  <a:schemeClr val="tx1">
                    <a:tint val="75000"/>
                  </a:schemeClr>
                </a:solidFill>
              </a:defRPr>
            </a:lvl7pPr>
            <a:lvl8pPr marL="3788885" indent="0" algn="ctr">
              <a:buNone/>
              <a:defRPr>
                <a:solidFill>
                  <a:schemeClr val="tx1">
                    <a:tint val="75000"/>
                  </a:schemeClr>
                </a:solidFill>
              </a:defRPr>
            </a:lvl8pPr>
            <a:lvl9pPr marL="4330156" indent="0" algn="ctr">
              <a:buNone/>
              <a:defRPr>
                <a:solidFill>
                  <a:schemeClr val="tx1">
                    <a:tint val="75000"/>
                  </a:schemeClr>
                </a:solidFill>
              </a:defRPr>
            </a:lvl9pPr>
          </a:lstStyle>
          <a:p>
            <a:r>
              <a:rPr lang="vi-VN"/>
              <a:t>Bấm &amp; sửa kiểu phụ đề</a:t>
            </a:r>
            <a:endParaRPr lang="en-US"/>
          </a:p>
        </p:txBody>
      </p:sp>
      <p:sp>
        <p:nvSpPr>
          <p:cNvPr id="4" name="Nơi giữ chỗ cho Ngày tháng 3"/>
          <p:cNvSpPr>
            <a:spLocks noGrp="1"/>
          </p:cNvSpPr>
          <p:nvPr>
            <p:ph type="dt" sz="half" idx="10"/>
          </p:nvPr>
        </p:nvSpPr>
        <p:spPr/>
        <p:txBody>
          <a:bodyPr/>
          <a:lstStyle>
            <a:lvl1pPr>
              <a:defRPr/>
            </a:lvl1pPr>
          </a:lstStyle>
          <a:p>
            <a:pPr>
              <a:defRPr/>
            </a:pPr>
            <a:endParaRPr lang="en-US">
              <a:solidFill>
                <a:prstClr val="black">
                  <a:tint val="75000"/>
                </a:prstClr>
              </a:solidFill>
            </a:endParaRPr>
          </a:p>
        </p:txBody>
      </p:sp>
      <p:sp>
        <p:nvSpPr>
          <p:cNvPr id="5" name="Nơi giữ chỗ cho Chân trang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Nơi giữ chỗ cho Số hiệu Bản chiếu 5"/>
          <p:cNvSpPr>
            <a:spLocks noGrp="1"/>
          </p:cNvSpPr>
          <p:nvPr>
            <p:ph type="sldNum" sz="quarter" idx="12"/>
          </p:nvPr>
        </p:nvSpPr>
        <p:spPr/>
        <p:txBody>
          <a:bodyPr/>
          <a:lstStyle>
            <a:lvl1pPr>
              <a:defRPr/>
            </a:lvl1pPr>
          </a:lstStyle>
          <a:p>
            <a:pPr>
              <a:defRPr/>
            </a:pPr>
            <a:fld id="{3F7AEFDF-BD74-4BED-A2CF-31D930F36D45}"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27813344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êu đề và Nội dung">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a:t>Bấm &amp; sửa kiểu tiêu đề</a:t>
            </a:r>
            <a:endParaRPr lang="en-US"/>
          </a:p>
        </p:txBody>
      </p:sp>
      <p:sp>
        <p:nvSpPr>
          <p:cNvPr id="3" name="Nơi giữ chỗ cho Nội dung 2"/>
          <p:cNvSpPr>
            <a:spLocks noGrp="1"/>
          </p:cNvSpPr>
          <p:nvPr>
            <p:ph idx="1"/>
          </p:nvPr>
        </p:nvSpPr>
        <p:spPr/>
        <p:txBody>
          <a:body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4" name="Nơi giữ chỗ cho Ngày tháng 3"/>
          <p:cNvSpPr>
            <a:spLocks noGrp="1"/>
          </p:cNvSpPr>
          <p:nvPr>
            <p:ph type="dt" sz="half" idx="10"/>
          </p:nvPr>
        </p:nvSpPr>
        <p:spPr/>
        <p:txBody>
          <a:bodyPr/>
          <a:lstStyle>
            <a:lvl1pPr>
              <a:defRPr/>
            </a:lvl1pPr>
          </a:lstStyle>
          <a:p>
            <a:pPr>
              <a:defRPr/>
            </a:pPr>
            <a:endParaRPr lang="en-US">
              <a:solidFill>
                <a:prstClr val="black">
                  <a:tint val="75000"/>
                </a:prstClr>
              </a:solidFill>
            </a:endParaRPr>
          </a:p>
        </p:txBody>
      </p:sp>
      <p:sp>
        <p:nvSpPr>
          <p:cNvPr id="5" name="Nơi giữ chỗ cho Chân trang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Nơi giữ chỗ cho Số hiệu Bản chiếu 5"/>
          <p:cNvSpPr>
            <a:spLocks noGrp="1"/>
          </p:cNvSpPr>
          <p:nvPr>
            <p:ph type="sldNum" sz="quarter" idx="12"/>
          </p:nvPr>
        </p:nvSpPr>
        <p:spPr/>
        <p:txBody>
          <a:bodyPr/>
          <a:lstStyle>
            <a:lvl1pPr>
              <a:defRPr/>
            </a:lvl1pPr>
          </a:lstStyle>
          <a:p>
            <a:pPr>
              <a:defRPr/>
            </a:pPr>
            <a:fld id="{738757AF-5891-417A-8789-6826A56FB188}"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49469935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Đầu trang của Phần">
    <p:spTree>
      <p:nvGrpSpPr>
        <p:cNvPr id="1" name=""/>
        <p:cNvGrpSpPr/>
        <p:nvPr/>
      </p:nvGrpSpPr>
      <p:grpSpPr>
        <a:xfrm>
          <a:off x="0" y="0"/>
          <a:ext cx="0" cy="0"/>
          <a:chOff x="0" y="0"/>
          <a:chExt cx="0" cy="0"/>
        </a:xfrm>
      </p:grpSpPr>
      <p:sp>
        <p:nvSpPr>
          <p:cNvPr id="2" name="Tiêu đề 1"/>
          <p:cNvSpPr>
            <a:spLocks noGrp="1"/>
          </p:cNvSpPr>
          <p:nvPr>
            <p:ph type="title"/>
          </p:nvPr>
        </p:nvSpPr>
        <p:spPr>
          <a:xfrm>
            <a:off x="722313" y="4406906"/>
            <a:ext cx="7772400" cy="1362075"/>
          </a:xfrm>
        </p:spPr>
        <p:txBody>
          <a:bodyPr anchor="t"/>
          <a:lstStyle>
            <a:lvl1pPr algn="l">
              <a:defRPr sz="4700" b="1" cap="all"/>
            </a:lvl1pPr>
          </a:lstStyle>
          <a:p>
            <a:r>
              <a:rPr lang="vi-VN"/>
              <a:t>Bấm &amp; sửa kiểu tiêu đề</a:t>
            </a:r>
            <a:endParaRPr lang="en-US"/>
          </a:p>
        </p:txBody>
      </p:sp>
      <p:sp>
        <p:nvSpPr>
          <p:cNvPr id="3" name="Nơi giữ chỗ cho Văn bản 2"/>
          <p:cNvSpPr>
            <a:spLocks noGrp="1"/>
          </p:cNvSpPr>
          <p:nvPr>
            <p:ph type="body" idx="1"/>
          </p:nvPr>
        </p:nvSpPr>
        <p:spPr>
          <a:xfrm>
            <a:off x="722313" y="2906713"/>
            <a:ext cx="7772400" cy="1500187"/>
          </a:xfrm>
        </p:spPr>
        <p:txBody>
          <a:bodyPr anchor="b"/>
          <a:lstStyle>
            <a:lvl1pPr marL="0" indent="0">
              <a:buNone/>
              <a:defRPr sz="2400">
                <a:solidFill>
                  <a:schemeClr val="tx1">
                    <a:tint val="75000"/>
                  </a:schemeClr>
                </a:solidFill>
              </a:defRPr>
            </a:lvl1pPr>
            <a:lvl2pPr marL="541270" indent="0">
              <a:buNone/>
              <a:defRPr sz="2100">
                <a:solidFill>
                  <a:schemeClr val="tx1">
                    <a:tint val="75000"/>
                  </a:schemeClr>
                </a:solidFill>
              </a:defRPr>
            </a:lvl2pPr>
            <a:lvl3pPr marL="1082538" indent="0">
              <a:buNone/>
              <a:defRPr sz="1900">
                <a:solidFill>
                  <a:schemeClr val="tx1">
                    <a:tint val="75000"/>
                  </a:schemeClr>
                </a:solidFill>
              </a:defRPr>
            </a:lvl3pPr>
            <a:lvl4pPr marL="1623809" indent="0">
              <a:buNone/>
              <a:defRPr sz="1700">
                <a:solidFill>
                  <a:schemeClr val="tx1">
                    <a:tint val="75000"/>
                  </a:schemeClr>
                </a:solidFill>
              </a:defRPr>
            </a:lvl4pPr>
            <a:lvl5pPr marL="2165077" indent="0">
              <a:buNone/>
              <a:defRPr sz="1700">
                <a:solidFill>
                  <a:schemeClr val="tx1">
                    <a:tint val="75000"/>
                  </a:schemeClr>
                </a:solidFill>
              </a:defRPr>
            </a:lvl5pPr>
            <a:lvl6pPr marL="2706347" indent="0">
              <a:buNone/>
              <a:defRPr sz="1700">
                <a:solidFill>
                  <a:schemeClr val="tx1">
                    <a:tint val="75000"/>
                  </a:schemeClr>
                </a:solidFill>
              </a:defRPr>
            </a:lvl6pPr>
            <a:lvl7pPr marL="3247616" indent="0">
              <a:buNone/>
              <a:defRPr sz="1700">
                <a:solidFill>
                  <a:schemeClr val="tx1">
                    <a:tint val="75000"/>
                  </a:schemeClr>
                </a:solidFill>
              </a:defRPr>
            </a:lvl7pPr>
            <a:lvl8pPr marL="3788885" indent="0">
              <a:buNone/>
              <a:defRPr sz="1700">
                <a:solidFill>
                  <a:schemeClr val="tx1">
                    <a:tint val="75000"/>
                  </a:schemeClr>
                </a:solidFill>
              </a:defRPr>
            </a:lvl8pPr>
            <a:lvl9pPr marL="4330156" indent="0">
              <a:buNone/>
              <a:defRPr sz="1700">
                <a:solidFill>
                  <a:schemeClr val="tx1">
                    <a:tint val="75000"/>
                  </a:schemeClr>
                </a:solidFill>
              </a:defRPr>
            </a:lvl9pPr>
          </a:lstStyle>
          <a:p>
            <a:pPr lvl="0"/>
            <a:r>
              <a:rPr lang="vi-VN"/>
              <a:t>Bấm &amp; sửa kiểu tiêu đề</a:t>
            </a:r>
          </a:p>
        </p:txBody>
      </p:sp>
      <p:sp>
        <p:nvSpPr>
          <p:cNvPr id="4" name="Nơi giữ chỗ cho Ngày tháng 3"/>
          <p:cNvSpPr>
            <a:spLocks noGrp="1"/>
          </p:cNvSpPr>
          <p:nvPr>
            <p:ph type="dt" sz="half" idx="10"/>
          </p:nvPr>
        </p:nvSpPr>
        <p:spPr/>
        <p:txBody>
          <a:bodyPr/>
          <a:lstStyle>
            <a:lvl1pPr>
              <a:defRPr/>
            </a:lvl1pPr>
          </a:lstStyle>
          <a:p>
            <a:pPr>
              <a:defRPr/>
            </a:pPr>
            <a:endParaRPr lang="en-US">
              <a:solidFill>
                <a:prstClr val="black">
                  <a:tint val="75000"/>
                </a:prstClr>
              </a:solidFill>
            </a:endParaRPr>
          </a:p>
        </p:txBody>
      </p:sp>
      <p:sp>
        <p:nvSpPr>
          <p:cNvPr id="5" name="Nơi giữ chỗ cho Chân trang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Nơi giữ chỗ cho Số hiệu Bản chiếu 5"/>
          <p:cNvSpPr>
            <a:spLocks noGrp="1"/>
          </p:cNvSpPr>
          <p:nvPr>
            <p:ph type="sldNum" sz="quarter" idx="12"/>
          </p:nvPr>
        </p:nvSpPr>
        <p:spPr/>
        <p:txBody>
          <a:bodyPr/>
          <a:lstStyle>
            <a:lvl1pPr>
              <a:defRPr/>
            </a:lvl1pPr>
          </a:lstStyle>
          <a:p>
            <a:pPr>
              <a:defRPr/>
            </a:pPr>
            <a:fld id="{BC49DF4C-359D-4D21-8100-B37C1B56B82A}"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54382583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Hai Nội dung">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a:t>Bấm &amp; sửa kiểu tiêu đề</a:t>
            </a:r>
            <a:endParaRPr lang="en-US"/>
          </a:p>
        </p:txBody>
      </p:sp>
      <p:sp>
        <p:nvSpPr>
          <p:cNvPr id="3" name="Nơi giữ chỗ cho Nội dung 2"/>
          <p:cNvSpPr>
            <a:spLocks noGrp="1"/>
          </p:cNvSpPr>
          <p:nvPr>
            <p:ph sz="half" idx="1"/>
          </p:nvPr>
        </p:nvSpPr>
        <p:spPr>
          <a:xfrm>
            <a:off x="457200" y="1600206"/>
            <a:ext cx="4038600" cy="4525963"/>
          </a:xfrm>
        </p:spPr>
        <p:txBody>
          <a:bodyPr/>
          <a:lstStyle>
            <a:lvl1pPr>
              <a:defRPr sz="3300"/>
            </a:lvl1pPr>
            <a:lvl2pPr>
              <a:defRPr sz="2800"/>
            </a:lvl2pPr>
            <a:lvl3pPr>
              <a:defRPr sz="2400"/>
            </a:lvl3pPr>
            <a:lvl4pPr>
              <a:defRPr sz="2100"/>
            </a:lvl4pPr>
            <a:lvl5pPr>
              <a:defRPr sz="2100"/>
            </a:lvl5pPr>
            <a:lvl6pPr>
              <a:defRPr sz="2100"/>
            </a:lvl6pPr>
            <a:lvl7pPr>
              <a:defRPr sz="2100"/>
            </a:lvl7pPr>
            <a:lvl8pPr>
              <a:defRPr sz="2100"/>
            </a:lvl8pPr>
            <a:lvl9pPr>
              <a:defRPr sz="2100"/>
            </a:lvl9p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4" name="Nơi giữ chỗ cho Nội dung 3"/>
          <p:cNvSpPr>
            <a:spLocks noGrp="1"/>
          </p:cNvSpPr>
          <p:nvPr>
            <p:ph sz="half" idx="2"/>
          </p:nvPr>
        </p:nvSpPr>
        <p:spPr>
          <a:xfrm>
            <a:off x="4648200" y="1600206"/>
            <a:ext cx="4038600" cy="4525963"/>
          </a:xfrm>
        </p:spPr>
        <p:txBody>
          <a:bodyPr/>
          <a:lstStyle>
            <a:lvl1pPr>
              <a:defRPr sz="3300"/>
            </a:lvl1pPr>
            <a:lvl2pPr>
              <a:defRPr sz="2800"/>
            </a:lvl2pPr>
            <a:lvl3pPr>
              <a:defRPr sz="2400"/>
            </a:lvl3pPr>
            <a:lvl4pPr>
              <a:defRPr sz="2100"/>
            </a:lvl4pPr>
            <a:lvl5pPr>
              <a:defRPr sz="2100"/>
            </a:lvl5pPr>
            <a:lvl6pPr>
              <a:defRPr sz="2100"/>
            </a:lvl6pPr>
            <a:lvl7pPr>
              <a:defRPr sz="2100"/>
            </a:lvl7pPr>
            <a:lvl8pPr>
              <a:defRPr sz="2100"/>
            </a:lvl8pPr>
            <a:lvl9pPr>
              <a:defRPr sz="2100"/>
            </a:lvl9p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5" name="Nơi giữ chỗ cho Ngày tháng 3"/>
          <p:cNvSpPr>
            <a:spLocks noGrp="1"/>
          </p:cNvSpPr>
          <p:nvPr>
            <p:ph type="dt" sz="half" idx="10"/>
          </p:nvPr>
        </p:nvSpPr>
        <p:spPr/>
        <p:txBody>
          <a:bodyPr/>
          <a:lstStyle>
            <a:lvl1pPr>
              <a:defRPr/>
            </a:lvl1pPr>
          </a:lstStyle>
          <a:p>
            <a:pPr>
              <a:defRPr/>
            </a:pPr>
            <a:endParaRPr lang="en-US">
              <a:solidFill>
                <a:prstClr val="black">
                  <a:tint val="75000"/>
                </a:prstClr>
              </a:solidFill>
            </a:endParaRPr>
          </a:p>
        </p:txBody>
      </p:sp>
      <p:sp>
        <p:nvSpPr>
          <p:cNvPr id="6" name="Nơi giữ chỗ cho Chân trang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Nơi giữ chỗ cho Số hiệu Bản chiếu 5"/>
          <p:cNvSpPr>
            <a:spLocks noGrp="1"/>
          </p:cNvSpPr>
          <p:nvPr>
            <p:ph type="sldNum" sz="quarter" idx="12"/>
          </p:nvPr>
        </p:nvSpPr>
        <p:spPr/>
        <p:txBody>
          <a:bodyPr/>
          <a:lstStyle>
            <a:lvl1pPr>
              <a:defRPr/>
            </a:lvl1pPr>
          </a:lstStyle>
          <a:p>
            <a:pPr>
              <a:defRPr/>
            </a:pPr>
            <a:fld id="{9D390C8A-CC53-44FC-88F4-C7DB2E0D4B57}"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04230239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Phép so sánh">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lvl1pPr>
              <a:defRPr/>
            </a:lvl1pPr>
          </a:lstStyle>
          <a:p>
            <a:r>
              <a:rPr lang="vi-VN"/>
              <a:t>Bấm &amp; sửa kiểu tiêu đề</a:t>
            </a:r>
            <a:endParaRPr lang="en-US"/>
          </a:p>
        </p:txBody>
      </p:sp>
      <p:sp>
        <p:nvSpPr>
          <p:cNvPr id="3" name="Nơi giữ chỗ cho Văn bản 2"/>
          <p:cNvSpPr>
            <a:spLocks noGrp="1"/>
          </p:cNvSpPr>
          <p:nvPr>
            <p:ph type="body" idx="1"/>
          </p:nvPr>
        </p:nvSpPr>
        <p:spPr>
          <a:xfrm>
            <a:off x="457201" y="1535117"/>
            <a:ext cx="4040188" cy="639763"/>
          </a:xfrm>
        </p:spPr>
        <p:txBody>
          <a:bodyPr anchor="b"/>
          <a:lstStyle>
            <a:lvl1pPr marL="0" indent="0">
              <a:buNone/>
              <a:defRPr sz="2800" b="1"/>
            </a:lvl1pPr>
            <a:lvl2pPr marL="541270" indent="0">
              <a:buNone/>
              <a:defRPr sz="2400" b="1"/>
            </a:lvl2pPr>
            <a:lvl3pPr marL="1082538" indent="0">
              <a:buNone/>
              <a:defRPr sz="2100" b="1"/>
            </a:lvl3pPr>
            <a:lvl4pPr marL="1623809" indent="0">
              <a:buNone/>
              <a:defRPr sz="1900" b="1"/>
            </a:lvl4pPr>
            <a:lvl5pPr marL="2165077" indent="0">
              <a:buNone/>
              <a:defRPr sz="1900" b="1"/>
            </a:lvl5pPr>
            <a:lvl6pPr marL="2706347" indent="0">
              <a:buNone/>
              <a:defRPr sz="1900" b="1"/>
            </a:lvl6pPr>
            <a:lvl7pPr marL="3247616" indent="0">
              <a:buNone/>
              <a:defRPr sz="1900" b="1"/>
            </a:lvl7pPr>
            <a:lvl8pPr marL="3788885" indent="0">
              <a:buNone/>
              <a:defRPr sz="1900" b="1"/>
            </a:lvl8pPr>
            <a:lvl9pPr marL="4330156" indent="0">
              <a:buNone/>
              <a:defRPr sz="1900" b="1"/>
            </a:lvl9pPr>
          </a:lstStyle>
          <a:p>
            <a:pPr lvl="0"/>
            <a:r>
              <a:rPr lang="vi-VN"/>
              <a:t>Bấm &amp; sửa kiểu tiêu đề</a:t>
            </a:r>
          </a:p>
        </p:txBody>
      </p:sp>
      <p:sp>
        <p:nvSpPr>
          <p:cNvPr id="4" name="Nơi giữ chỗ cho Nội dung 3"/>
          <p:cNvSpPr>
            <a:spLocks noGrp="1"/>
          </p:cNvSpPr>
          <p:nvPr>
            <p:ph sz="half" idx="2"/>
          </p:nvPr>
        </p:nvSpPr>
        <p:spPr>
          <a:xfrm>
            <a:off x="457201" y="2174875"/>
            <a:ext cx="4040188" cy="3951288"/>
          </a:xfrm>
        </p:spPr>
        <p:txBody>
          <a:bodyPr/>
          <a:lstStyle>
            <a:lvl1pPr>
              <a:defRPr sz="2800"/>
            </a:lvl1pPr>
            <a:lvl2pPr>
              <a:defRPr sz="2400"/>
            </a:lvl2pPr>
            <a:lvl3pPr>
              <a:defRPr sz="2100"/>
            </a:lvl3pPr>
            <a:lvl4pPr>
              <a:defRPr sz="1900"/>
            </a:lvl4pPr>
            <a:lvl5pPr>
              <a:defRPr sz="1900"/>
            </a:lvl5pPr>
            <a:lvl6pPr>
              <a:defRPr sz="1900"/>
            </a:lvl6pPr>
            <a:lvl7pPr>
              <a:defRPr sz="1900"/>
            </a:lvl7pPr>
            <a:lvl8pPr>
              <a:defRPr sz="1900"/>
            </a:lvl8pPr>
            <a:lvl9pPr>
              <a:defRPr sz="1900"/>
            </a:lvl9p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5" name="Nơi giữ chỗ cho Văn bản 4"/>
          <p:cNvSpPr>
            <a:spLocks noGrp="1"/>
          </p:cNvSpPr>
          <p:nvPr>
            <p:ph type="body" sz="quarter" idx="3"/>
          </p:nvPr>
        </p:nvSpPr>
        <p:spPr>
          <a:xfrm>
            <a:off x="4645036" y="1535117"/>
            <a:ext cx="4041775" cy="639763"/>
          </a:xfrm>
        </p:spPr>
        <p:txBody>
          <a:bodyPr anchor="b"/>
          <a:lstStyle>
            <a:lvl1pPr marL="0" indent="0">
              <a:buNone/>
              <a:defRPr sz="2800" b="1"/>
            </a:lvl1pPr>
            <a:lvl2pPr marL="541270" indent="0">
              <a:buNone/>
              <a:defRPr sz="2400" b="1"/>
            </a:lvl2pPr>
            <a:lvl3pPr marL="1082538" indent="0">
              <a:buNone/>
              <a:defRPr sz="2100" b="1"/>
            </a:lvl3pPr>
            <a:lvl4pPr marL="1623809" indent="0">
              <a:buNone/>
              <a:defRPr sz="1900" b="1"/>
            </a:lvl4pPr>
            <a:lvl5pPr marL="2165077" indent="0">
              <a:buNone/>
              <a:defRPr sz="1900" b="1"/>
            </a:lvl5pPr>
            <a:lvl6pPr marL="2706347" indent="0">
              <a:buNone/>
              <a:defRPr sz="1900" b="1"/>
            </a:lvl6pPr>
            <a:lvl7pPr marL="3247616" indent="0">
              <a:buNone/>
              <a:defRPr sz="1900" b="1"/>
            </a:lvl7pPr>
            <a:lvl8pPr marL="3788885" indent="0">
              <a:buNone/>
              <a:defRPr sz="1900" b="1"/>
            </a:lvl8pPr>
            <a:lvl9pPr marL="4330156" indent="0">
              <a:buNone/>
              <a:defRPr sz="1900" b="1"/>
            </a:lvl9pPr>
          </a:lstStyle>
          <a:p>
            <a:pPr lvl="0"/>
            <a:r>
              <a:rPr lang="vi-VN"/>
              <a:t>Bấm &amp; sửa kiểu tiêu đề</a:t>
            </a:r>
          </a:p>
        </p:txBody>
      </p:sp>
      <p:sp>
        <p:nvSpPr>
          <p:cNvPr id="6" name="Nơi giữ chỗ cho Nội dung 5"/>
          <p:cNvSpPr>
            <a:spLocks noGrp="1"/>
          </p:cNvSpPr>
          <p:nvPr>
            <p:ph sz="quarter" idx="4"/>
          </p:nvPr>
        </p:nvSpPr>
        <p:spPr>
          <a:xfrm>
            <a:off x="4645036" y="2174875"/>
            <a:ext cx="4041775" cy="3951288"/>
          </a:xfrm>
        </p:spPr>
        <p:txBody>
          <a:bodyPr/>
          <a:lstStyle>
            <a:lvl1pPr>
              <a:defRPr sz="2800"/>
            </a:lvl1pPr>
            <a:lvl2pPr>
              <a:defRPr sz="2400"/>
            </a:lvl2pPr>
            <a:lvl3pPr>
              <a:defRPr sz="2100"/>
            </a:lvl3pPr>
            <a:lvl4pPr>
              <a:defRPr sz="1900"/>
            </a:lvl4pPr>
            <a:lvl5pPr>
              <a:defRPr sz="1900"/>
            </a:lvl5pPr>
            <a:lvl6pPr>
              <a:defRPr sz="1900"/>
            </a:lvl6pPr>
            <a:lvl7pPr>
              <a:defRPr sz="1900"/>
            </a:lvl7pPr>
            <a:lvl8pPr>
              <a:defRPr sz="1900"/>
            </a:lvl8pPr>
            <a:lvl9pPr>
              <a:defRPr sz="1900"/>
            </a:lvl9p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7" name="Nơi giữ chỗ cho Ngày tháng 3"/>
          <p:cNvSpPr>
            <a:spLocks noGrp="1"/>
          </p:cNvSpPr>
          <p:nvPr>
            <p:ph type="dt" sz="half" idx="10"/>
          </p:nvPr>
        </p:nvSpPr>
        <p:spPr/>
        <p:txBody>
          <a:bodyPr/>
          <a:lstStyle>
            <a:lvl1pPr>
              <a:defRPr/>
            </a:lvl1pPr>
          </a:lstStyle>
          <a:p>
            <a:pPr>
              <a:defRPr/>
            </a:pPr>
            <a:endParaRPr lang="en-US">
              <a:solidFill>
                <a:prstClr val="black">
                  <a:tint val="75000"/>
                </a:prstClr>
              </a:solidFill>
            </a:endParaRPr>
          </a:p>
        </p:txBody>
      </p:sp>
      <p:sp>
        <p:nvSpPr>
          <p:cNvPr id="8" name="Nơi giữ chỗ cho Chân trang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9" name="Nơi giữ chỗ cho Số hiệu Bản chiếu 5"/>
          <p:cNvSpPr>
            <a:spLocks noGrp="1"/>
          </p:cNvSpPr>
          <p:nvPr>
            <p:ph type="sldNum" sz="quarter" idx="12"/>
          </p:nvPr>
        </p:nvSpPr>
        <p:spPr/>
        <p:txBody>
          <a:bodyPr/>
          <a:lstStyle>
            <a:lvl1pPr>
              <a:defRPr/>
            </a:lvl1pPr>
          </a:lstStyle>
          <a:p>
            <a:pPr>
              <a:defRPr/>
            </a:pPr>
            <a:fld id="{1915BDCD-BFD8-45E2-B599-DFF10E525FE6}"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50836736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Chỉ Tiêu đề">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a:t>Bấm &amp; sửa kiểu tiêu đề</a:t>
            </a:r>
            <a:endParaRPr lang="en-US"/>
          </a:p>
        </p:txBody>
      </p:sp>
      <p:sp>
        <p:nvSpPr>
          <p:cNvPr id="3" name="Nơi giữ chỗ cho Ngày tháng 3"/>
          <p:cNvSpPr>
            <a:spLocks noGrp="1"/>
          </p:cNvSpPr>
          <p:nvPr>
            <p:ph type="dt" sz="half" idx="10"/>
          </p:nvPr>
        </p:nvSpPr>
        <p:spPr/>
        <p:txBody>
          <a:bodyPr/>
          <a:lstStyle>
            <a:lvl1pPr>
              <a:defRPr/>
            </a:lvl1pPr>
          </a:lstStyle>
          <a:p>
            <a:pPr>
              <a:defRPr/>
            </a:pPr>
            <a:endParaRPr lang="en-US">
              <a:solidFill>
                <a:prstClr val="black">
                  <a:tint val="75000"/>
                </a:prstClr>
              </a:solidFill>
            </a:endParaRPr>
          </a:p>
        </p:txBody>
      </p:sp>
      <p:sp>
        <p:nvSpPr>
          <p:cNvPr id="4" name="Nơi giữ chỗ cho Chân trang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5" name="Nơi giữ chỗ cho Số hiệu Bản chiếu 5"/>
          <p:cNvSpPr>
            <a:spLocks noGrp="1"/>
          </p:cNvSpPr>
          <p:nvPr>
            <p:ph type="sldNum" sz="quarter" idx="12"/>
          </p:nvPr>
        </p:nvSpPr>
        <p:spPr/>
        <p:txBody>
          <a:bodyPr/>
          <a:lstStyle>
            <a:lvl1pPr>
              <a:defRPr/>
            </a:lvl1pPr>
          </a:lstStyle>
          <a:p>
            <a:pPr>
              <a:defRPr/>
            </a:pPr>
            <a:fld id="{E8609A39-60BF-4061-BF12-7CB3A36F84CD}"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3484648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45"/>
            <a:ext cx="7886700" cy="2852737"/>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623888" y="4589470"/>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0D67337-7318-42B7-99FC-B95E40C050E7}" type="slidenum">
              <a:rPr lang="en-US"/>
              <a:pPr>
                <a:defRPr/>
              </a:pPr>
              <a:t>‹#›</a:t>
            </a:fld>
            <a:endParaRPr lang="en-US"/>
          </a:p>
        </p:txBody>
      </p:sp>
    </p:spTree>
    <p:extLst>
      <p:ext uri="{BB962C8B-B14F-4D97-AF65-F5344CB8AC3E}">
        <p14:creationId xmlns:p14="http://schemas.microsoft.com/office/powerpoint/2010/main" val="251549628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Trống">
    <p:spTree>
      <p:nvGrpSpPr>
        <p:cNvPr id="1" name=""/>
        <p:cNvGrpSpPr/>
        <p:nvPr/>
      </p:nvGrpSpPr>
      <p:grpSpPr>
        <a:xfrm>
          <a:off x="0" y="0"/>
          <a:ext cx="0" cy="0"/>
          <a:chOff x="0" y="0"/>
          <a:chExt cx="0" cy="0"/>
        </a:xfrm>
      </p:grpSpPr>
      <p:sp>
        <p:nvSpPr>
          <p:cNvPr id="2" name="Nơi giữ chỗ cho Ngày tháng 3"/>
          <p:cNvSpPr>
            <a:spLocks noGrp="1"/>
          </p:cNvSpPr>
          <p:nvPr>
            <p:ph type="dt" sz="half" idx="10"/>
          </p:nvPr>
        </p:nvSpPr>
        <p:spPr/>
        <p:txBody>
          <a:bodyPr/>
          <a:lstStyle>
            <a:lvl1pPr>
              <a:defRPr/>
            </a:lvl1pPr>
          </a:lstStyle>
          <a:p>
            <a:pPr>
              <a:defRPr/>
            </a:pPr>
            <a:endParaRPr lang="en-US">
              <a:solidFill>
                <a:prstClr val="black">
                  <a:tint val="75000"/>
                </a:prstClr>
              </a:solidFill>
            </a:endParaRPr>
          </a:p>
        </p:txBody>
      </p:sp>
      <p:sp>
        <p:nvSpPr>
          <p:cNvPr id="3" name="Nơi giữ chỗ cho Chân trang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4" name="Nơi giữ chỗ cho Số hiệu Bản chiếu 5"/>
          <p:cNvSpPr>
            <a:spLocks noGrp="1"/>
          </p:cNvSpPr>
          <p:nvPr>
            <p:ph type="sldNum" sz="quarter" idx="12"/>
          </p:nvPr>
        </p:nvSpPr>
        <p:spPr/>
        <p:txBody>
          <a:bodyPr/>
          <a:lstStyle>
            <a:lvl1pPr>
              <a:defRPr/>
            </a:lvl1pPr>
          </a:lstStyle>
          <a:p>
            <a:pPr>
              <a:defRPr/>
            </a:pPr>
            <a:fld id="{7C51981B-65EE-4ADE-B783-D00287B85FD9}"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98353127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Nội dung với Phụ đề">
    <p:spTree>
      <p:nvGrpSpPr>
        <p:cNvPr id="1" name=""/>
        <p:cNvGrpSpPr/>
        <p:nvPr/>
      </p:nvGrpSpPr>
      <p:grpSpPr>
        <a:xfrm>
          <a:off x="0" y="0"/>
          <a:ext cx="0" cy="0"/>
          <a:chOff x="0" y="0"/>
          <a:chExt cx="0" cy="0"/>
        </a:xfrm>
      </p:grpSpPr>
      <p:sp>
        <p:nvSpPr>
          <p:cNvPr id="2" name="Tiêu đề 1"/>
          <p:cNvSpPr>
            <a:spLocks noGrp="1"/>
          </p:cNvSpPr>
          <p:nvPr>
            <p:ph type="title"/>
          </p:nvPr>
        </p:nvSpPr>
        <p:spPr>
          <a:xfrm>
            <a:off x="457222" y="273054"/>
            <a:ext cx="3008313" cy="1162051"/>
          </a:xfrm>
        </p:spPr>
        <p:txBody>
          <a:bodyPr anchor="b"/>
          <a:lstStyle>
            <a:lvl1pPr algn="l">
              <a:defRPr sz="2400" b="1"/>
            </a:lvl1pPr>
          </a:lstStyle>
          <a:p>
            <a:r>
              <a:rPr lang="vi-VN"/>
              <a:t>Bấm &amp; sửa kiểu tiêu đề</a:t>
            </a:r>
            <a:endParaRPr lang="en-US"/>
          </a:p>
        </p:txBody>
      </p:sp>
      <p:sp>
        <p:nvSpPr>
          <p:cNvPr id="3" name="Nơi giữ chỗ cho Nội dung 2"/>
          <p:cNvSpPr>
            <a:spLocks noGrp="1"/>
          </p:cNvSpPr>
          <p:nvPr>
            <p:ph idx="1"/>
          </p:nvPr>
        </p:nvSpPr>
        <p:spPr>
          <a:xfrm>
            <a:off x="3575050" y="273073"/>
            <a:ext cx="5111750" cy="5853113"/>
          </a:xfrm>
        </p:spPr>
        <p:txBody>
          <a:bodyPr/>
          <a:lstStyle>
            <a:lvl1pPr>
              <a:defRPr sz="3800"/>
            </a:lvl1pPr>
            <a:lvl2pPr>
              <a:defRPr sz="3300"/>
            </a:lvl2pPr>
            <a:lvl3pPr>
              <a:defRPr sz="2800"/>
            </a:lvl3pPr>
            <a:lvl4pPr>
              <a:defRPr sz="2400"/>
            </a:lvl4pPr>
            <a:lvl5pPr>
              <a:defRPr sz="2400"/>
            </a:lvl5pPr>
            <a:lvl6pPr>
              <a:defRPr sz="2400"/>
            </a:lvl6pPr>
            <a:lvl7pPr>
              <a:defRPr sz="2400"/>
            </a:lvl7pPr>
            <a:lvl8pPr>
              <a:defRPr sz="2400"/>
            </a:lvl8pPr>
            <a:lvl9pPr>
              <a:defRPr sz="2400"/>
            </a:lvl9p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4" name="Nơi giữ chỗ cho Văn bản 3"/>
          <p:cNvSpPr>
            <a:spLocks noGrp="1"/>
          </p:cNvSpPr>
          <p:nvPr>
            <p:ph type="body" sz="half" idx="2"/>
          </p:nvPr>
        </p:nvSpPr>
        <p:spPr>
          <a:xfrm>
            <a:off x="457222" y="1435104"/>
            <a:ext cx="3008313" cy="4691063"/>
          </a:xfrm>
        </p:spPr>
        <p:txBody>
          <a:bodyPr/>
          <a:lstStyle>
            <a:lvl1pPr marL="0" indent="0">
              <a:buNone/>
              <a:defRPr sz="1700"/>
            </a:lvl1pPr>
            <a:lvl2pPr marL="541270" indent="0">
              <a:buNone/>
              <a:defRPr sz="1400"/>
            </a:lvl2pPr>
            <a:lvl3pPr marL="1082538" indent="0">
              <a:buNone/>
              <a:defRPr sz="1200"/>
            </a:lvl3pPr>
            <a:lvl4pPr marL="1623809" indent="0">
              <a:buNone/>
              <a:defRPr sz="1100"/>
            </a:lvl4pPr>
            <a:lvl5pPr marL="2165077" indent="0">
              <a:buNone/>
              <a:defRPr sz="1100"/>
            </a:lvl5pPr>
            <a:lvl6pPr marL="2706347" indent="0">
              <a:buNone/>
              <a:defRPr sz="1100"/>
            </a:lvl6pPr>
            <a:lvl7pPr marL="3247616" indent="0">
              <a:buNone/>
              <a:defRPr sz="1100"/>
            </a:lvl7pPr>
            <a:lvl8pPr marL="3788885" indent="0">
              <a:buNone/>
              <a:defRPr sz="1100"/>
            </a:lvl8pPr>
            <a:lvl9pPr marL="4330156" indent="0">
              <a:buNone/>
              <a:defRPr sz="1100"/>
            </a:lvl9pPr>
          </a:lstStyle>
          <a:p>
            <a:pPr lvl="0"/>
            <a:r>
              <a:rPr lang="vi-VN"/>
              <a:t>Bấm &amp; sửa kiểu tiêu đề</a:t>
            </a:r>
          </a:p>
        </p:txBody>
      </p:sp>
      <p:sp>
        <p:nvSpPr>
          <p:cNvPr id="5" name="Nơi giữ chỗ cho Ngày tháng 3"/>
          <p:cNvSpPr>
            <a:spLocks noGrp="1"/>
          </p:cNvSpPr>
          <p:nvPr>
            <p:ph type="dt" sz="half" idx="10"/>
          </p:nvPr>
        </p:nvSpPr>
        <p:spPr/>
        <p:txBody>
          <a:bodyPr/>
          <a:lstStyle>
            <a:lvl1pPr>
              <a:defRPr/>
            </a:lvl1pPr>
          </a:lstStyle>
          <a:p>
            <a:pPr>
              <a:defRPr/>
            </a:pPr>
            <a:endParaRPr lang="en-US">
              <a:solidFill>
                <a:prstClr val="black">
                  <a:tint val="75000"/>
                </a:prstClr>
              </a:solidFill>
            </a:endParaRPr>
          </a:p>
        </p:txBody>
      </p:sp>
      <p:sp>
        <p:nvSpPr>
          <p:cNvPr id="6" name="Nơi giữ chỗ cho Chân trang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Nơi giữ chỗ cho Số hiệu Bản chiếu 5"/>
          <p:cNvSpPr>
            <a:spLocks noGrp="1"/>
          </p:cNvSpPr>
          <p:nvPr>
            <p:ph type="sldNum" sz="quarter" idx="12"/>
          </p:nvPr>
        </p:nvSpPr>
        <p:spPr/>
        <p:txBody>
          <a:bodyPr/>
          <a:lstStyle>
            <a:lvl1pPr>
              <a:defRPr/>
            </a:lvl1pPr>
          </a:lstStyle>
          <a:p>
            <a:pPr>
              <a:defRPr/>
            </a:pPr>
            <a:fld id="{500E099A-0475-4CAC-AADF-901D9BF16B80}"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96463345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Ảnh với Phụ đề">
    <p:spTree>
      <p:nvGrpSpPr>
        <p:cNvPr id="1" name=""/>
        <p:cNvGrpSpPr/>
        <p:nvPr/>
      </p:nvGrpSpPr>
      <p:grpSpPr>
        <a:xfrm>
          <a:off x="0" y="0"/>
          <a:ext cx="0" cy="0"/>
          <a:chOff x="0" y="0"/>
          <a:chExt cx="0" cy="0"/>
        </a:xfrm>
      </p:grpSpPr>
      <p:sp>
        <p:nvSpPr>
          <p:cNvPr id="2" name="Tiêu đề 1"/>
          <p:cNvSpPr>
            <a:spLocks noGrp="1"/>
          </p:cNvSpPr>
          <p:nvPr>
            <p:ph type="title"/>
          </p:nvPr>
        </p:nvSpPr>
        <p:spPr>
          <a:xfrm>
            <a:off x="1792288" y="4800606"/>
            <a:ext cx="5486400" cy="566739"/>
          </a:xfrm>
        </p:spPr>
        <p:txBody>
          <a:bodyPr anchor="b"/>
          <a:lstStyle>
            <a:lvl1pPr algn="l">
              <a:defRPr sz="2400" b="1"/>
            </a:lvl1pPr>
          </a:lstStyle>
          <a:p>
            <a:r>
              <a:rPr lang="vi-VN"/>
              <a:t>Bấm &amp; sửa kiểu tiêu đề</a:t>
            </a:r>
            <a:endParaRPr lang="en-US"/>
          </a:p>
        </p:txBody>
      </p:sp>
      <p:sp>
        <p:nvSpPr>
          <p:cNvPr id="3" name="Nơi giữ chỗ cho Hình ảnh 2"/>
          <p:cNvSpPr>
            <a:spLocks noGrp="1"/>
          </p:cNvSpPr>
          <p:nvPr>
            <p:ph type="pic" idx="1"/>
          </p:nvPr>
        </p:nvSpPr>
        <p:spPr>
          <a:xfrm>
            <a:off x="1792288" y="612775"/>
            <a:ext cx="5486400" cy="4114800"/>
          </a:xfrm>
        </p:spPr>
        <p:txBody>
          <a:bodyPr rtlCol="0">
            <a:normAutofit/>
          </a:bodyPr>
          <a:lstStyle>
            <a:lvl1pPr marL="0" indent="0">
              <a:buNone/>
              <a:defRPr sz="3800"/>
            </a:lvl1pPr>
            <a:lvl2pPr marL="541270" indent="0">
              <a:buNone/>
              <a:defRPr sz="3300"/>
            </a:lvl2pPr>
            <a:lvl3pPr marL="1082538" indent="0">
              <a:buNone/>
              <a:defRPr sz="2800"/>
            </a:lvl3pPr>
            <a:lvl4pPr marL="1623809" indent="0">
              <a:buNone/>
              <a:defRPr sz="2400"/>
            </a:lvl4pPr>
            <a:lvl5pPr marL="2165077" indent="0">
              <a:buNone/>
              <a:defRPr sz="2400"/>
            </a:lvl5pPr>
            <a:lvl6pPr marL="2706347" indent="0">
              <a:buNone/>
              <a:defRPr sz="2400"/>
            </a:lvl6pPr>
            <a:lvl7pPr marL="3247616" indent="0">
              <a:buNone/>
              <a:defRPr sz="2400"/>
            </a:lvl7pPr>
            <a:lvl8pPr marL="3788885" indent="0">
              <a:buNone/>
              <a:defRPr sz="2400"/>
            </a:lvl8pPr>
            <a:lvl9pPr marL="4330156" indent="0">
              <a:buNone/>
              <a:defRPr sz="2400"/>
            </a:lvl9pPr>
          </a:lstStyle>
          <a:p>
            <a:pPr lvl="0"/>
            <a:endParaRPr lang="en-US" noProof="0"/>
          </a:p>
        </p:txBody>
      </p:sp>
      <p:sp>
        <p:nvSpPr>
          <p:cNvPr id="4" name="Nơi giữ chỗ cho Văn bản 3"/>
          <p:cNvSpPr>
            <a:spLocks noGrp="1"/>
          </p:cNvSpPr>
          <p:nvPr>
            <p:ph type="body" sz="half" idx="2"/>
          </p:nvPr>
        </p:nvSpPr>
        <p:spPr>
          <a:xfrm>
            <a:off x="1792288" y="5367359"/>
            <a:ext cx="5486400" cy="804863"/>
          </a:xfrm>
        </p:spPr>
        <p:txBody>
          <a:bodyPr/>
          <a:lstStyle>
            <a:lvl1pPr marL="0" indent="0">
              <a:buNone/>
              <a:defRPr sz="1700"/>
            </a:lvl1pPr>
            <a:lvl2pPr marL="541270" indent="0">
              <a:buNone/>
              <a:defRPr sz="1400"/>
            </a:lvl2pPr>
            <a:lvl3pPr marL="1082538" indent="0">
              <a:buNone/>
              <a:defRPr sz="1200"/>
            </a:lvl3pPr>
            <a:lvl4pPr marL="1623809" indent="0">
              <a:buNone/>
              <a:defRPr sz="1100"/>
            </a:lvl4pPr>
            <a:lvl5pPr marL="2165077" indent="0">
              <a:buNone/>
              <a:defRPr sz="1100"/>
            </a:lvl5pPr>
            <a:lvl6pPr marL="2706347" indent="0">
              <a:buNone/>
              <a:defRPr sz="1100"/>
            </a:lvl6pPr>
            <a:lvl7pPr marL="3247616" indent="0">
              <a:buNone/>
              <a:defRPr sz="1100"/>
            </a:lvl7pPr>
            <a:lvl8pPr marL="3788885" indent="0">
              <a:buNone/>
              <a:defRPr sz="1100"/>
            </a:lvl8pPr>
            <a:lvl9pPr marL="4330156" indent="0">
              <a:buNone/>
              <a:defRPr sz="1100"/>
            </a:lvl9pPr>
          </a:lstStyle>
          <a:p>
            <a:pPr lvl="0"/>
            <a:r>
              <a:rPr lang="vi-VN"/>
              <a:t>Bấm &amp; sửa kiểu tiêu đề</a:t>
            </a:r>
          </a:p>
        </p:txBody>
      </p:sp>
      <p:sp>
        <p:nvSpPr>
          <p:cNvPr id="5" name="Nơi giữ chỗ cho Ngày tháng 3"/>
          <p:cNvSpPr>
            <a:spLocks noGrp="1"/>
          </p:cNvSpPr>
          <p:nvPr>
            <p:ph type="dt" sz="half" idx="10"/>
          </p:nvPr>
        </p:nvSpPr>
        <p:spPr/>
        <p:txBody>
          <a:bodyPr/>
          <a:lstStyle>
            <a:lvl1pPr>
              <a:defRPr/>
            </a:lvl1pPr>
          </a:lstStyle>
          <a:p>
            <a:pPr>
              <a:defRPr/>
            </a:pPr>
            <a:endParaRPr lang="en-US">
              <a:solidFill>
                <a:prstClr val="black">
                  <a:tint val="75000"/>
                </a:prstClr>
              </a:solidFill>
            </a:endParaRPr>
          </a:p>
        </p:txBody>
      </p:sp>
      <p:sp>
        <p:nvSpPr>
          <p:cNvPr id="6" name="Nơi giữ chỗ cho Chân trang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Nơi giữ chỗ cho Số hiệu Bản chiếu 5"/>
          <p:cNvSpPr>
            <a:spLocks noGrp="1"/>
          </p:cNvSpPr>
          <p:nvPr>
            <p:ph type="sldNum" sz="quarter" idx="12"/>
          </p:nvPr>
        </p:nvSpPr>
        <p:spPr/>
        <p:txBody>
          <a:bodyPr/>
          <a:lstStyle>
            <a:lvl1pPr>
              <a:defRPr/>
            </a:lvl1pPr>
          </a:lstStyle>
          <a:p>
            <a:pPr>
              <a:defRPr/>
            </a:pPr>
            <a:fld id="{38863982-5327-4CD4-94B4-5E4F7CEC0A25}"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87042463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êu đề và Văn bản dọc">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a:t>Bấm &amp; sửa kiểu tiêu đề</a:t>
            </a:r>
            <a:endParaRPr lang="en-US"/>
          </a:p>
        </p:txBody>
      </p:sp>
      <p:sp>
        <p:nvSpPr>
          <p:cNvPr id="3" name="Nơi giữ chỗ cho Văn bản Dọc 2"/>
          <p:cNvSpPr>
            <a:spLocks noGrp="1"/>
          </p:cNvSpPr>
          <p:nvPr>
            <p:ph type="body" orient="vert" idx="1"/>
          </p:nvPr>
        </p:nvSpPr>
        <p:spPr/>
        <p:txBody>
          <a:bodyPr vert="eaVert"/>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4" name="Nơi giữ chỗ cho Ngày tháng 3"/>
          <p:cNvSpPr>
            <a:spLocks noGrp="1"/>
          </p:cNvSpPr>
          <p:nvPr>
            <p:ph type="dt" sz="half" idx="10"/>
          </p:nvPr>
        </p:nvSpPr>
        <p:spPr/>
        <p:txBody>
          <a:bodyPr/>
          <a:lstStyle>
            <a:lvl1pPr>
              <a:defRPr/>
            </a:lvl1pPr>
          </a:lstStyle>
          <a:p>
            <a:pPr>
              <a:defRPr/>
            </a:pPr>
            <a:endParaRPr lang="en-US">
              <a:solidFill>
                <a:prstClr val="black">
                  <a:tint val="75000"/>
                </a:prstClr>
              </a:solidFill>
            </a:endParaRPr>
          </a:p>
        </p:txBody>
      </p:sp>
      <p:sp>
        <p:nvSpPr>
          <p:cNvPr id="5" name="Nơi giữ chỗ cho Chân trang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Nơi giữ chỗ cho Số hiệu Bản chiếu 5"/>
          <p:cNvSpPr>
            <a:spLocks noGrp="1"/>
          </p:cNvSpPr>
          <p:nvPr>
            <p:ph type="sldNum" sz="quarter" idx="12"/>
          </p:nvPr>
        </p:nvSpPr>
        <p:spPr/>
        <p:txBody>
          <a:bodyPr/>
          <a:lstStyle>
            <a:lvl1pPr>
              <a:defRPr/>
            </a:lvl1pPr>
          </a:lstStyle>
          <a:p>
            <a:pPr>
              <a:defRPr/>
            </a:pPr>
            <a:fld id="{71A66D23-6EDF-4DC8-9B2B-56D8065CE627}"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41555913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Tiêu đề dọc và Văn bản">
    <p:spTree>
      <p:nvGrpSpPr>
        <p:cNvPr id="1" name=""/>
        <p:cNvGrpSpPr/>
        <p:nvPr/>
      </p:nvGrpSpPr>
      <p:grpSpPr>
        <a:xfrm>
          <a:off x="0" y="0"/>
          <a:ext cx="0" cy="0"/>
          <a:chOff x="0" y="0"/>
          <a:chExt cx="0" cy="0"/>
        </a:xfrm>
      </p:grpSpPr>
      <p:sp>
        <p:nvSpPr>
          <p:cNvPr id="2" name="Tiêu đề Dọc 1"/>
          <p:cNvSpPr>
            <a:spLocks noGrp="1"/>
          </p:cNvSpPr>
          <p:nvPr>
            <p:ph type="title" orient="vert"/>
          </p:nvPr>
        </p:nvSpPr>
        <p:spPr>
          <a:xfrm>
            <a:off x="6629400" y="274645"/>
            <a:ext cx="2057400" cy="5851525"/>
          </a:xfrm>
        </p:spPr>
        <p:txBody>
          <a:bodyPr vert="eaVert"/>
          <a:lstStyle/>
          <a:p>
            <a:r>
              <a:rPr lang="vi-VN"/>
              <a:t>Bấm &amp; sửa kiểu tiêu đề</a:t>
            </a:r>
            <a:endParaRPr lang="en-US"/>
          </a:p>
        </p:txBody>
      </p:sp>
      <p:sp>
        <p:nvSpPr>
          <p:cNvPr id="3" name="Nơi giữ chỗ cho Văn bản Dọc 2"/>
          <p:cNvSpPr>
            <a:spLocks noGrp="1"/>
          </p:cNvSpPr>
          <p:nvPr>
            <p:ph type="body" orient="vert" idx="1"/>
          </p:nvPr>
        </p:nvSpPr>
        <p:spPr>
          <a:xfrm>
            <a:off x="457200" y="274645"/>
            <a:ext cx="6019800" cy="5851525"/>
          </a:xfrm>
        </p:spPr>
        <p:txBody>
          <a:bodyPr vert="eaVert"/>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4" name="Nơi giữ chỗ cho Ngày tháng 3"/>
          <p:cNvSpPr>
            <a:spLocks noGrp="1"/>
          </p:cNvSpPr>
          <p:nvPr>
            <p:ph type="dt" sz="half" idx="10"/>
          </p:nvPr>
        </p:nvSpPr>
        <p:spPr/>
        <p:txBody>
          <a:bodyPr/>
          <a:lstStyle>
            <a:lvl1pPr>
              <a:defRPr/>
            </a:lvl1pPr>
          </a:lstStyle>
          <a:p>
            <a:pPr>
              <a:defRPr/>
            </a:pPr>
            <a:endParaRPr lang="en-US">
              <a:solidFill>
                <a:prstClr val="black">
                  <a:tint val="75000"/>
                </a:prstClr>
              </a:solidFill>
            </a:endParaRPr>
          </a:p>
        </p:txBody>
      </p:sp>
      <p:sp>
        <p:nvSpPr>
          <p:cNvPr id="5" name="Nơi giữ chỗ cho Chân trang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Nơi giữ chỗ cho Số hiệu Bản chiếu 5"/>
          <p:cNvSpPr>
            <a:spLocks noGrp="1"/>
          </p:cNvSpPr>
          <p:nvPr>
            <p:ph type="sldNum" sz="quarter" idx="12"/>
          </p:nvPr>
        </p:nvSpPr>
        <p:spPr/>
        <p:txBody>
          <a:bodyPr/>
          <a:lstStyle>
            <a:lvl1pPr>
              <a:defRPr/>
            </a:lvl1pPr>
          </a:lstStyle>
          <a:p>
            <a:pPr>
              <a:defRPr/>
            </a:pPr>
            <a:fld id="{23EB6EF0-0DF2-4ED8-BE8D-8E617ADFB8FC}"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8516653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Only">
  <p:cSld name="Ngữ cảnh">
    <p:spTree>
      <p:nvGrpSpPr>
        <p:cNvPr id="1" name=""/>
        <p:cNvGrpSpPr/>
        <p:nvPr/>
      </p:nvGrpSpPr>
      <p:grpSpPr>
        <a:xfrm>
          <a:off x="0" y="0"/>
          <a:ext cx="0" cy="0"/>
          <a:chOff x="0" y="0"/>
          <a:chExt cx="0" cy="0"/>
        </a:xfrm>
      </p:grpSpPr>
      <p:sp>
        <p:nvSpPr>
          <p:cNvPr id="2" name="Nơi giữ chỗ cho Nội dung 1"/>
          <p:cNvSpPr>
            <a:spLocks noGrp="1"/>
          </p:cNvSpPr>
          <p:nvPr>
            <p:ph/>
          </p:nvPr>
        </p:nvSpPr>
        <p:spPr>
          <a:xfrm>
            <a:off x="457200" y="274645"/>
            <a:ext cx="8229600" cy="5851525"/>
          </a:xfrm>
        </p:spPr>
        <p:txBody>
          <a:body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3" name="Nơi giữ chỗ cho Ngày tháng 3"/>
          <p:cNvSpPr>
            <a:spLocks noGrp="1"/>
          </p:cNvSpPr>
          <p:nvPr>
            <p:ph type="dt" sz="half" idx="10"/>
          </p:nvPr>
        </p:nvSpPr>
        <p:spPr/>
        <p:txBody>
          <a:bodyPr/>
          <a:lstStyle>
            <a:lvl1pPr>
              <a:defRPr/>
            </a:lvl1pPr>
          </a:lstStyle>
          <a:p>
            <a:pPr>
              <a:defRPr/>
            </a:pPr>
            <a:endParaRPr lang="en-US">
              <a:solidFill>
                <a:prstClr val="black">
                  <a:tint val="75000"/>
                </a:prstClr>
              </a:solidFill>
            </a:endParaRPr>
          </a:p>
        </p:txBody>
      </p:sp>
      <p:sp>
        <p:nvSpPr>
          <p:cNvPr id="4" name="Nơi giữ chỗ cho Chân trang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5" name="Nơi giữ chỗ cho Số hiệu Bản chiếu 5"/>
          <p:cNvSpPr>
            <a:spLocks noGrp="1"/>
          </p:cNvSpPr>
          <p:nvPr>
            <p:ph type="sldNum" sz="quarter" idx="12"/>
          </p:nvPr>
        </p:nvSpPr>
        <p:spPr/>
        <p:txBody>
          <a:bodyPr/>
          <a:lstStyle>
            <a:lvl1pPr>
              <a:defRPr/>
            </a:lvl1pPr>
          </a:lstStyle>
          <a:p>
            <a:pPr>
              <a:defRPr/>
            </a:pPr>
            <a:fld id="{88D5599C-36E9-4257-AD3E-41097DACBF2C}"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84933620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fourObj">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57200" y="274639"/>
            <a:ext cx="8229600" cy="1143000"/>
          </a:xfrm>
        </p:spPr>
        <p:txBody>
          <a:bodyPr/>
          <a:lstStyle/>
          <a:p>
            <a:r>
              <a:rPr lang="en-US"/>
              <a:t>Click to edit Master title style</a:t>
            </a:r>
          </a:p>
        </p:txBody>
      </p:sp>
      <p:sp>
        <p:nvSpPr>
          <p:cNvPr id="3" name="Content Placeholder 2"/>
          <p:cNvSpPr>
            <a:spLocks noGrp="1"/>
          </p:cNvSpPr>
          <p:nvPr>
            <p:ph sz="quarter" idx="1"/>
          </p:nvPr>
        </p:nvSpPr>
        <p:spPr>
          <a:xfrm>
            <a:off x="457200" y="1600203"/>
            <a:ext cx="40386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48200" y="1600203"/>
            <a:ext cx="40386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57200" y="3938608"/>
            <a:ext cx="40386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8200" y="3938608"/>
            <a:ext cx="40386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Nơi giữ chỗ cho Ngày tháng 3"/>
          <p:cNvSpPr>
            <a:spLocks noGrp="1"/>
          </p:cNvSpPr>
          <p:nvPr>
            <p:ph type="dt" sz="half" idx="10"/>
          </p:nvPr>
        </p:nvSpPr>
        <p:spPr/>
        <p:txBody>
          <a:bodyPr/>
          <a:lstStyle>
            <a:lvl1pPr>
              <a:defRPr/>
            </a:lvl1pPr>
          </a:lstStyle>
          <a:p>
            <a:pPr>
              <a:defRPr/>
            </a:pPr>
            <a:endParaRPr lang="en-US">
              <a:solidFill>
                <a:prstClr val="black">
                  <a:tint val="75000"/>
                </a:prstClr>
              </a:solidFill>
            </a:endParaRPr>
          </a:p>
        </p:txBody>
      </p:sp>
      <p:sp>
        <p:nvSpPr>
          <p:cNvPr id="8" name="Nơi giữ chỗ cho Chân trang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9" name="Nơi giữ chỗ cho Số hiệu Bản chiếu 5"/>
          <p:cNvSpPr>
            <a:spLocks noGrp="1"/>
          </p:cNvSpPr>
          <p:nvPr>
            <p:ph type="sldNum" sz="quarter" idx="12"/>
          </p:nvPr>
        </p:nvSpPr>
        <p:spPr/>
        <p:txBody>
          <a:bodyPr/>
          <a:lstStyle>
            <a:lvl1pPr>
              <a:defRPr/>
            </a:lvl1pPr>
          </a:lstStyle>
          <a:p>
            <a:pPr>
              <a:defRPr/>
            </a:pPr>
            <a:fld id="{DA30A2B6-90FD-446C-B001-C680BAD3754A}"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157641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F1DB61E8-2BC3-44B7-A3C2-4F8F03161A69}" type="slidenum">
              <a:rPr lang="en-US"/>
              <a:pPr>
                <a:defRPr/>
              </a:pPr>
              <a:t>‹#›</a:t>
            </a:fld>
            <a:endParaRPr lang="en-US"/>
          </a:p>
        </p:txBody>
      </p:sp>
    </p:spTree>
    <p:extLst>
      <p:ext uri="{BB962C8B-B14F-4D97-AF65-F5344CB8AC3E}">
        <p14:creationId xmlns:p14="http://schemas.microsoft.com/office/powerpoint/2010/main" val="3739263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9"/>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3"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3"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41D141C9-1339-4CFF-9277-4FDE29875D0C}" type="slidenum">
              <a:rPr lang="en-US"/>
              <a:pPr>
                <a:defRPr/>
              </a:pPr>
              <a:t>‹#›</a:t>
            </a:fld>
            <a:endParaRPr lang="en-US"/>
          </a:p>
        </p:txBody>
      </p:sp>
    </p:spTree>
    <p:extLst>
      <p:ext uri="{BB962C8B-B14F-4D97-AF65-F5344CB8AC3E}">
        <p14:creationId xmlns:p14="http://schemas.microsoft.com/office/powerpoint/2010/main" val="31577195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3632A5F5-A64C-4590-8E3A-738155E6CACC}" type="slidenum">
              <a:rPr lang="en-US"/>
              <a:pPr>
                <a:defRPr/>
              </a:pPr>
              <a:t>‹#›</a:t>
            </a:fld>
            <a:endParaRPr lang="en-US"/>
          </a:p>
        </p:txBody>
      </p:sp>
    </p:spTree>
    <p:extLst>
      <p:ext uri="{BB962C8B-B14F-4D97-AF65-F5344CB8AC3E}">
        <p14:creationId xmlns:p14="http://schemas.microsoft.com/office/powerpoint/2010/main" val="21808383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4AF5D7A1-2153-4734-9FF3-FA23F9AA6B44}" type="slidenum">
              <a:rPr lang="en-US"/>
              <a:pPr>
                <a:defRPr/>
              </a:pPr>
              <a:t>‹#›</a:t>
            </a:fld>
            <a:endParaRPr lang="en-US"/>
          </a:p>
        </p:txBody>
      </p:sp>
    </p:spTree>
    <p:extLst>
      <p:ext uri="{BB962C8B-B14F-4D97-AF65-F5344CB8AC3E}">
        <p14:creationId xmlns:p14="http://schemas.microsoft.com/office/powerpoint/2010/main" val="1437970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3887391" y="987432"/>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EC208C55-B60E-4F21-93A6-F9C8C68C29F1}" type="slidenum">
              <a:rPr lang="en-US"/>
              <a:pPr>
                <a:defRPr/>
              </a:pPr>
              <a:t>‹#›</a:t>
            </a:fld>
            <a:endParaRPr lang="en-US"/>
          </a:p>
        </p:txBody>
      </p:sp>
    </p:spTree>
    <p:extLst>
      <p:ext uri="{BB962C8B-B14F-4D97-AF65-F5344CB8AC3E}">
        <p14:creationId xmlns:p14="http://schemas.microsoft.com/office/powerpoint/2010/main" val="24005221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p:cNvSpPr>
            <a:spLocks noGrp="1"/>
          </p:cNvSpPr>
          <p:nvPr>
            <p:ph type="pic" idx="1"/>
          </p:nvPr>
        </p:nvSpPr>
        <p:spPr>
          <a:xfrm>
            <a:off x="3887391" y="987432"/>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en-US" noProof="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B051876-99E9-440F-BDE3-B619300CBDEC}" type="slidenum">
              <a:rPr lang="en-US"/>
              <a:pPr>
                <a:defRPr/>
              </a:pPr>
              <a:t>‹#›</a:t>
            </a:fld>
            <a:endParaRPr lang="en-US"/>
          </a:p>
        </p:txBody>
      </p:sp>
    </p:spTree>
    <p:extLst>
      <p:ext uri="{BB962C8B-B14F-4D97-AF65-F5344CB8AC3E}">
        <p14:creationId xmlns:p14="http://schemas.microsoft.com/office/powerpoint/2010/main" val="33083123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audio" Target="../media/audio1.wav"/></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slideLayout" Target="../slideLayouts/slideLayout36.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slideLayout" Target="../slideLayouts/slideLayout35.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 Id="rId1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28650" y="365129"/>
            <a:ext cx="78867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6"/>
            <a:ext cx="2057400" cy="365125"/>
          </a:xfrm>
          <a:prstGeom prst="rect">
            <a:avLst/>
          </a:prstGeom>
        </p:spPr>
        <p:txBody>
          <a:bodyPr vert="horz" lIns="91440" tIns="45720" rIns="91440" bIns="45720" rtlCol="0" anchor="ctr"/>
          <a:lstStyle>
            <a:lvl1pPr algn="l" eaLnBrk="1" hangingPunct="1">
              <a:defRPr sz="900" smtClean="0">
                <a:solidFill>
                  <a:schemeClr val="tx1">
                    <a:tint val="75000"/>
                  </a:schemeClr>
                </a:solidFill>
              </a:defRPr>
            </a:lvl1pPr>
          </a:lstStyle>
          <a:p>
            <a:pPr>
              <a:defRPr/>
            </a:pPr>
            <a:endParaRPr lang="en-US"/>
          </a:p>
        </p:txBody>
      </p:sp>
      <p:sp>
        <p:nvSpPr>
          <p:cNvPr id="5" name="Footer Placeholder 4"/>
          <p:cNvSpPr>
            <a:spLocks noGrp="1"/>
          </p:cNvSpPr>
          <p:nvPr>
            <p:ph type="ftr" sz="quarter" idx="3"/>
          </p:nvPr>
        </p:nvSpPr>
        <p:spPr>
          <a:xfrm>
            <a:off x="3028950" y="6356356"/>
            <a:ext cx="3086100" cy="365125"/>
          </a:xfrm>
          <a:prstGeom prst="rect">
            <a:avLst/>
          </a:prstGeom>
        </p:spPr>
        <p:txBody>
          <a:bodyPr vert="horz" lIns="91440" tIns="45720" rIns="91440" bIns="45720" rtlCol="0" anchor="ctr"/>
          <a:lstStyle>
            <a:lvl1pPr algn="ctr" eaLnBrk="1" hangingPunct="1">
              <a:defRPr sz="900" smtClean="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457950" y="6356356"/>
            <a:ext cx="2057400" cy="365125"/>
          </a:xfrm>
          <a:prstGeom prst="rect">
            <a:avLst/>
          </a:prstGeom>
        </p:spPr>
        <p:txBody>
          <a:bodyPr vert="horz" lIns="91440" tIns="45720" rIns="91440" bIns="45720" rtlCol="0" anchor="ctr"/>
          <a:lstStyle>
            <a:lvl1pPr algn="r" eaLnBrk="1" hangingPunct="1">
              <a:defRPr sz="900" smtClean="0">
                <a:solidFill>
                  <a:schemeClr val="tx1">
                    <a:tint val="75000"/>
                  </a:schemeClr>
                </a:solidFill>
              </a:defRPr>
            </a:lvl1pPr>
          </a:lstStyle>
          <a:p>
            <a:pPr>
              <a:defRPr/>
            </a:pPr>
            <a:fld id="{ECFF0F0B-83ED-4F1C-ABD8-DD0E7D8DBE9F}"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txStyles>
    <p:titleStyle>
      <a:lvl1pPr algn="l" defTabSz="685800" rtl="0" fontAlgn="base">
        <a:lnSpc>
          <a:spcPct val="90000"/>
        </a:lnSpc>
        <a:spcBef>
          <a:spcPct val="0"/>
        </a:spcBef>
        <a:spcAft>
          <a:spcPct val="0"/>
        </a:spcAft>
        <a:defRPr sz="3300" kern="1200">
          <a:solidFill>
            <a:schemeClr val="tx1"/>
          </a:solidFill>
          <a:latin typeface="+mj-lt"/>
          <a:ea typeface="+mj-ea"/>
          <a:cs typeface="+mj-cs"/>
        </a:defRPr>
      </a:lvl1pPr>
      <a:lvl2pPr algn="l" defTabSz="685800" rtl="0" fontAlgn="base">
        <a:lnSpc>
          <a:spcPct val="90000"/>
        </a:lnSpc>
        <a:spcBef>
          <a:spcPct val="0"/>
        </a:spcBef>
        <a:spcAft>
          <a:spcPct val="0"/>
        </a:spcAft>
        <a:defRPr sz="3300">
          <a:solidFill>
            <a:schemeClr val="tx1"/>
          </a:solidFill>
          <a:latin typeface="Calibri Light" panose="020F0302020204030204" pitchFamily="34" charset="0"/>
        </a:defRPr>
      </a:lvl2pPr>
      <a:lvl3pPr algn="l" defTabSz="685800" rtl="0" fontAlgn="base">
        <a:lnSpc>
          <a:spcPct val="90000"/>
        </a:lnSpc>
        <a:spcBef>
          <a:spcPct val="0"/>
        </a:spcBef>
        <a:spcAft>
          <a:spcPct val="0"/>
        </a:spcAft>
        <a:defRPr sz="3300">
          <a:solidFill>
            <a:schemeClr val="tx1"/>
          </a:solidFill>
          <a:latin typeface="Calibri Light" panose="020F0302020204030204" pitchFamily="34" charset="0"/>
        </a:defRPr>
      </a:lvl3pPr>
      <a:lvl4pPr algn="l" defTabSz="685800" rtl="0" fontAlgn="base">
        <a:lnSpc>
          <a:spcPct val="90000"/>
        </a:lnSpc>
        <a:spcBef>
          <a:spcPct val="0"/>
        </a:spcBef>
        <a:spcAft>
          <a:spcPct val="0"/>
        </a:spcAft>
        <a:defRPr sz="3300">
          <a:solidFill>
            <a:schemeClr val="tx1"/>
          </a:solidFill>
          <a:latin typeface="Calibri Light" panose="020F0302020204030204" pitchFamily="34" charset="0"/>
        </a:defRPr>
      </a:lvl4pPr>
      <a:lvl5pPr algn="l" defTabSz="685800" rtl="0" fontAlgn="base">
        <a:lnSpc>
          <a:spcPct val="90000"/>
        </a:lnSpc>
        <a:spcBef>
          <a:spcPct val="0"/>
        </a:spcBef>
        <a:spcAft>
          <a:spcPct val="0"/>
        </a:spcAft>
        <a:defRPr sz="3300">
          <a:solidFill>
            <a:schemeClr val="tx1"/>
          </a:solidFill>
          <a:latin typeface="Calibri Light" panose="020F0302020204030204" pitchFamily="34" charset="0"/>
        </a:defRPr>
      </a:lvl5pPr>
      <a:lvl6pPr marL="457200" algn="l" defTabSz="685800" rtl="0" fontAlgn="base">
        <a:lnSpc>
          <a:spcPct val="90000"/>
        </a:lnSpc>
        <a:spcBef>
          <a:spcPct val="0"/>
        </a:spcBef>
        <a:spcAft>
          <a:spcPct val="0"/>
        </a:spcAft>
        <a:defRPr sz="3300">
          <a:solidFill>
            <a:schemeClr val="tx1"/>
          </a:solidFill>
          <a:latin typeface="Calibri Light" panose="020F0302020204030204" pitchFamily="34" charset="0"/>
        </a:defRPr>
      </a:lvl6pPr>
      <a:lvl7pPr marL="914400" algn="l" defTabSz="685800" rtl="0" fontAlgn="base">
        <a:lnSpc>
          <a:spcPct val="90000"/>
        </a:lnSpc>
        <a:spcBef>
          <a:spcPct val="0"/>
        </a:spcBef>
        <a:spcAft>
          <a:spcPct val="0"/>
        </a:spcAft>
        <a:defRPr sz="3300">
          <a:solidFill>
            <a:schemeClr val="tx1"/>
          </a:solidFill>
          <a:latin typeface="Calibri Light" panose="020F0302020204030204" pitchFamily="34" charset="0"/>
        </a:defRPr>
      </a:lvl7pPr>
      <a:lvl8pPr marL="1371600" algn="l" defTabSz="685800" rtl="0" fontAlgn="base">
        <a:lnSpc>
          <a:spcPct val="90000"/>
        </a:lnSpc>
        <a:spcBef>
          <a:spcPct val="0"/>
        </a:spcBef>
        <a:spcAft>
          <a:spcPct val="0"/>
        </a:spcAft>
        <a:defRPr sz="3300">
          <a:solidFill>
            <a:schemeClr val="tx1"/>
          </a:solidFill>
          <a:latin typeface="Calibri Light" panose="020F0302020204030204" pitchFamily="34" charset="0"/>
        </a:defRPr>
      </a:lvl8pPr>
      <a:lvl9pPr marL="1828800" algn="l" defTabSz="685800" rtl="0" fontAlgn="base">
        <a:lnSpc>
          <a:spcPct val="90000"/>
        </a:lnSpc>
        <a:spcBef>
          <a:spcPct val="0"/>
        </a:spcBef>
        <a:spcAft>
          <a:spcPct val="0"/>
        </a:spcAft>
        <a:defRPr sz="3300">
          <a:solidFill>
            <a:schemeClr val="tx1"/>
          </a:solidFill>
          <a:latin typeface="Calibri Light" panose="020F0302020204030204" pitchFamily="34" charset="0"/>
        </a:defRPr>
      </a:lvl9pPr>
    </p:titleStyle>
    <p:bodyStyle>
      <a:lvl1pPr marL="171450" indent="-171450" algn="l" defTabSz="685800" rtl="0" fontAlgn="base">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fontAlgn="base">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2pPr>
      <a:lvl3pPr marL="857250" indent="-171450" algn="l" defTabSz="685800" rtl="0" fontAlgn="base">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fontAlgn="base">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4pPr>
      <a:lvl5pPr marL="1543050" indent="-171450" algn="l" defTabSz="685800" rtl="0" fontAlgn="base">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6"/>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eaLnBrk="1" hangingPunct="1">
              <a:defRPr/>
            </a:pPr>
            <a:endParaRPr lang="en-US">
              <a:solidFill>
                <a:srgbClr val="000000"/>
              </a:solidFill>
              <a:latin typeface="Arial" charset="0"/>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eaLnBrk="1" hangingPunct="1">
              <a:defRPr/>
            </a:pPr>
            <a:endParaRPr lang="en-US">
              <a:solidFill>
                <a:srgbClr val="000000"/>
              </a:solidFill>
              <a:latin typeface="Arial" charset="0"/>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eaLnBrk="1" hangingPunct="1">
              <a:defRPr/>
            </a:pPr>
            <a:fld id="{B89C0F1F-BFA6-4CE9-B0D7-54C7BD375B20}" type="slidenum">
              <a:rPr lang="en-US">
                <a:solidFill>
                  <a:srgbClr val="000000"/>
                </a:solidFill>
                <a:latin typeface="Arial" charset="0"/>
              </a:rPr>
              <a:pPr eaLnBrk="1" hangingPunct="1">
                <a:defRPr/>
              </a:pPr>
              <a:t>‹#›</a:t>
            </a:fld>
            <a:endParaRPr lang="en-US">
              <a:solidFill>
                <a:srgbClr val="000000"/>
              </a:solidFill>
              <a:latin typeface="Arial" charset="0"/>
            </a:endParaRPr>
          </a:p>
        </p:txBody>
      </p:sp>
    </p:spTree>
    <p:extLst>
      <p:ext uri="{BB962C8B-B14F-4D97-AF65-F5344CB8AC3E}">
        <p14:creationId xmlns:p14="http://schemas.microsoft.com/office/powerpoint/2010/main" val="4263733034"/>
      </p:ext>
    </p:extLst>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 id="2147483695" r:id="rId12"/>
  </p:sldLayoutIdLst>
  <p:transition spd="slow" advTm="24000">
    <p:wheel spokes="8"/>
    <p:sndAc>
      <p:stSnd loop="1">
        <p:snd r:embed="rId14" name="applause.wav"/>
      </p:stSnd>
    </p:sndAc>
  </p:transition>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Nơi giữ chỗ cho Tiêu đề 1"/>
          <p:cNvSpPr>
            <a:spLocks noGrp="1"/>
          </p:cNvSpPr>
          <p:nvPr>
            <p:ph type="title"/>
          </p:nvPr>
        </p:nvSpPr>
        <p:spPr bwMode="auto">
          <a:xfrm>
            <a:off x="457200" y="275167"/>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08254" tIns="54128" rIns="108254" bIns="54128" numCol="1" anchor="ctr" anchorCtr="0" compatLnSpc="1">
            <a:prstTxWarp prst="textNoShape">
              <a:avLst/>
            </a:prstTxWarp>
          </a:bodyPr>
          <a:lstStyle/>
          <a:p>
            <a:pPr lvl="0"/>
            <a:r>
              <a:rPr lang="vi-VN"/>
              <a:t>Bấm &amp; sửa kiểu tiêu đề</a:t>
            </a:r>
            <a:endParaRPr lang="en-US"/>
          </a:p>
        </p:txBody>
      </p:sp>
      <p:sp>
        <p:nvSpPr>
          <p:cNvPr id="1027" name="Nơi giữ chỗ cho Văn bản 2"/>
          <p:cNvSpPr>
            <a:spLocks noGrp="1"/>
          </p:cNvSpPr>
          <p:nvPr>
            <p:ph type="body" idx="1"/>
          </p:nvPr>
        </p:nvSpPr>
        <p:spPr bwMode="auto">
          <a:xfrm>
            <a:off x="457200" y="1600205"/>
            <a:ext cx="8229600" cy="45254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08254" tIns="54128" rIns="108254" bIns="54128" numCol="1" anchor="t" anchorCtr="0" compatLnSpc="1">
            <a:prstTxWarp prst="textNoShape">
              <a:avLst/>
            </a:prstTxWarp>
          </a:body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4" name="Nơi giữ chỗ cho Ngày tháng 3"/>
          <p:cNvSpPr>
            <a:spLocks noGrp="1"/>
          </p:cNvSpPr>
          <p:nvPr>
            <p:ph type="dt" sz="half" idx="2"/>
          </p:nvPr>
        </p:nvSpPr>
        <p:spPr>
          <a:xfrm>
            <a:off x="457200" y="6356356"/>
            <a:ext cx="2133600" cy="366183"/>
          </a:xfrm>
          <a:prstGeom prst="rect">
            <a:avLst/>
          </a:prstGeom>
        </p:spPr>
        <p:txBody>
          <a:bodyPr vert="horz" lIns="108254" tIns="54128" rIns="108254" bIns="54128" rtlCol="0" anchor="ctr"/>
          <a:lstStyle>
            <a:lvl1pPr algn="l">
              <a:defRPr sz="1400">
                <a:solidFill>
                  <a:schemeClr val="tx1">
                    <a:tint val="75000"/>
                  </a:schemeClr>
                </a:solidFill>
                <a:latin typeface="Arial" charset="0"/>
              </a:defRPr>
            </a:lvl1pPr>
          </a:lstStyle>
          <a:p>
            <a:pPr>
              <a:defRPr/>
            </a:pPr>
            <a:endParaRPr lang="en-US">
              <a:solidFill>
                <a:prstClr val="black">
                  <a:tint val="75000"/>
                </a:prstClr>
              </a:solidFill>
            </a:endParaRPr>
          </a:p>
        </p:txBody>
      </p:sp>
      <p:sp>
        <p:nvSpPr>
          <p:cNvPr id="5" name="Nơi giữ chỗ cho Chân trang 4"/>
          <p:cNvSpPr>
            <a:spLocks noGrp="1"/>
          </p:cNvSpPr>
          <p:nvPr>
            <p:ph type="ftr" sz="quarter" idx="3"/>
          </p:nvPr>
        </p:nvSpPr>
        <p:spPr>
          <a:xfrm>
            <a:off x="3124200" y="6356356"/>
            <a:ext cx="2895600" cy="366183"/>
          </a:xfrm>
          <a:prstGeom prst="rect">
            <a:avLst/>
          </a:prstGeom>
        </p:spPr>
        <p:txBody>
          <a:bodyPr vert="horz" lIns="108254" tIns="54128" rIns="108254" bIns="54128" rtlCol="0" anchor="ctr"/>
          <a:lstStyle>
            <a:lvl1pPr algn="ctr">
              <a:defRPr sz="1400">
                <a:solidFill>
                  <a:schemeClr val="tx1">
                    <a:tint val="75000"/>
                  </a:schemeClr>
                </a:solidFill>
                <a:latin typeface="Arial" charset="0"/>
              </a:defRPr>
            </a:lvl1pPr>
          </a:lstStyle>
          <a:p>
            <a:pPr>
              <a:defRPr/>
            </a:pPr>
            <a:endParaRPr lang="en-US">
              <a:solidFill>
                <a:prstClr val="black">
                  <a:tint val="75000"/>
                </a:prstClr>
              </a:solidFill>
            </a:endParaRPr>
          </a:p>
        </p:txBody>
      </p:sp>
      <p:sp>
        <p:nvSpPr>
          <p:cNvPr id="6" name="Nơi giữ chỗ cho Số hiệu Bản chiếu 5"/>
          <p:cNvSpPr>
            <a:spLocks noGrp="1"/>
          </p:cNvSpPr>
          <p:nvPr>
            <p:ph type="sldNum" sz="quarter" idx="4"/>
          </p:nvPr>
        </p:nvSpPr>
        <p:spPr>
          <a:xfrm>
            <a:off x="6553200" y="6356356"/>
            <a:ext cx="2133600" cy="366183"/>
          </a:xfrm>
          <a:prstGeom prst="rect">
            <a:avLst/>
          </a:prstGeom>
        </p:spPr>
        <p:txBody>
          <a:bodyPr vert="horz" lIns="108254" tIns="54128" rIns="108254" bIns="54128" rtlCol="0" anchor="ctr"/>
          <a:lstStyle>
            <a:lvl1pPr algn="r">
              <a:defRPr sz="1400">
                <a:solidFill>
                  <a:schemeClr val="tx1">
                    <a:tint val="75000"/>
                  </a:schemeClr>
                </a:solidFill>
                <a:latin typeface="Arial" charset="0"/>
              </a:defRPr>
            </a:lvl1pPr>
          </a:lstStyle>
          <a:p>
            <a:pPr>
              <a:defRPr/>
            </a:pPr>
            <a:fld id="{529273E3-489E-452A-BBE0-C48A40B9244C}"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684461586"/>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Lst>
  <p:txStyles>
    <p:titleStyle>
      <a:lvl1pPr algn="ctr" rtl="0" eaLnBrk="0" fontAlgn="base" hangingPunct="0">
        <a:spcBef>
          <a:spcPct val="0"/>
        </a:spcBef>
        <a:spcAft>
          <a:spcPct val="0"/>
        </a:spcAft>
        <a:defRPr sz="5200" kern="1200">
          <a:solidFill>
            <a:schemeClr val="tx1"/>
          </a:solidFill>
          <a:latin typeface="+mj-lt"/>
          <a:ea typeface="+mj-ea"/>
          <a:cs typeface="+mj-cs"/>
        </a:defRPr>
      </a:lvl1pPr>
      <a:lvl2pPr algn="ctr" rtl="0" eaLnBrk="0" fontAlgn="base" hangingPunct="0">
        <a:spcBef>
          <a:spcPct val="0"/>
        </a:spcBef>
        <a:spcAft>
          <a:spcPct val="0"/>
        </a:spcAft>
        <a:defRPr sz="5200">
          <a:solidFill>
            <a:schemeClr val="tx1"/>
          </a:solidFill>
          <a:latin typeface="Calibri" pitchFamily="34" charset="0"/>
        </a:defRPr>
      </a:lvl2pPr>
      <a:lvl3pPr algn="ctr" rtl="0" eaLnBrk="0" fontAlgn="base" hangingPunct="0">
        <a:spcBef>
          <a:spcPct val="0"/>
        </a:spcBef>
        <a:spcAft>
          <a:spcPct val="0"/>
        </a:spcAft>
        <a:defRPr sz="5200">
          <a:solidFill>
            <a:schemeClr val="tx1"/>
          </a:solidFill>
          <a:latin typeface="Calibri" pitchFamily="34" charset="0"/>
        </a:defRPr>
      </a:lvl3pPr>
      <a:lvl4pPr algn="ctr" rtl="0" eaLnBrk="0" fontAlgn="base" hangingPunct="0">
        <a:spcBef>
          <a:spcPct val="0"/>
        </a:spcBef>
        <a:spcAft>
          <a:spcPct val="0"/>
        </a:spcAft>
        <a:defRPr sz="5200">
          <a:solidFill>
            <a:schemeClr val="tx1"/>
          </a:solidFill>
          <a:latin typeface="Calibri" pitchFamily="34" charset="0"/>
        </a:defRPr>
      </a:lvl4pPr>
      <a:lvl5pPr algn="ctr" rtl="0" eaLnBrk="0" fontAlgn="base" hangingPunct="0">
        <a:spcBef>
          <a:spcPct val="0"/>
        </a:spcBef>
        <a:spcAft>
          <a:spcPct val="0"/>
        </a:spcAft>
        <a:defRPr sz="5200">
          <a:solidFill>
            <a:schemeClr val="tx1"/>
          </a:solidFill>
          <a:latin typeface="Calibri" pitchFamily="34" charset="0"/>
        </a:defRPr>
      </a:lvl5pPr>
      <a:lvl6pPr marL="541270" algn="ctr" rtl="0" fontAlgn="base">
        <a:spcBef>
          <a:spcPct val="0"/>
        </a:spcBef>
        <a:spcAft>
          <a:spcPct val="0"/>
        </a:spcAft>
        <a:defRPr sz="5200">
          <a:solidFill>
            <a:schemeClr val="tx1"/>
          </a:solidFill>
          <a:latin typeface="Calibri" pitchFamily="34" charset="0"/>
        </a:defRPr>
      </a:lvl6pPr>
      <a:lvl7pPr marL="1082538" algn="ctr" rtl="0" fontAlgn="base">
        <a:spcBef>
          <a:spcPct val="0"/>
        </a:spcBef>
        <a:spcAft>
          <a:spcPct val="0"/>
        </a:spcAft>
        <a:defRPr sz="5200">
          <a:solidFill>
            <a:schemeClr val="tx1"/>
          </a:solidFill>
          <a:latin typeface="Calibri" pitchFamily="34" charset="0"/>
        </a:defRPr>
      </a:lvl7pPr>
      <a:lvl8pPr marL="1623809" algn="ctr" rtl="0" fontAlgn="base">
        <a:spcBef>
          <a:spcPct val="0"/>
        </a:spcBef>
        <a:spcAft>
          <a:spcPct val="0"/>
        </a:spcAft>
        <a:defRPr sz="5200">
          <a:solidFill>
            <a:schemeClr val="tx1"/>
          </a:solidFill>
          <a:latin typeface="Calibri" pitchFamily="34" charset="0"/>
        </a:defRPr>
      </a:lvl8pPr>
      <a:lvl9pPr marL="2165077" algn="ctr" rtl="0" fontAlgn="base">
        <a:spcBef>
          <a:spcPct val="0"/>
        </a:spcBef>
        <a:spcAft>
          <a:spcPct val="0"/>
        </a:spcAft>
        <a:defRPr sz="5200">
          <a:solidFill>
            <a:schemeClr val="tx1"/>
          </a:solidFill>
          <a:latin typeface="Calibri" pitchFamily="34" charset="0"/>
        </a:defRPr>
      </a:lvl9pPr>
    </p:titleStyle>
    <p:bodyStyle>
      <a:lvl1pPr marL="404115" indent="-404115" algn="l" rtl="0" eaLnBrk="0" fontAlgn="base" hangingPunct="0">
        <a:spcBef>
          <a:spcPct val="20000"/>
        </a:spcBef>
        <a:spcAft>
          <a:spcPct val="0"/>
        </a:spcAft>
        <a:buFont typeface="Arial" pitchFamily="34" charset="0"/>
        <a:buChar char="•"/>
        <a:defRPr sz="3800" kern="1200">
          <a:solidFill>
            <a:schemeClr val="tx1"/>
          </a:solidFill>
          <a:latin typeface="+mn-lt"/>
          <a:ea typeface="+mn-ea"/>
          <a:cs typeface="+mn-cs"/>
        </a:defRPr>
      </a:lvl1pPr>
      <a:lvl2pPr marL="877774" indent="-336449" algn="l" rtl="0" eaLnBrk="0" fontAlgn="base" hangingPunct="0">
        <a:spcBef>
          <a:spcPct val="20000"/>
        </a:spcBef>
        <a:spcAft>
          <a:spcPct val="0"/>
        </a:spcAft>
        <a:buFont typeface="Arial" pitchFamily="34" charset="0"/>
        <a:buChar char="–"/>
        <a:defRPr sz="3300" kern="1200">
          <a:solidFill>
            <a:schemeClr val="tx1"/>
          </a:solidFill>
          <a:latin typeface="+mn-lt"/>
          <a:ea typeface="+mn-ea"/>
          <a:cs typeface="+mn-cs"/>
        </a:defRPr>
      </a:lvl2pPr>
      <a:lvl3pPr marL="1351433" indent="-268783"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3pPr>
      <a:lvl4pPr marL="1892758" indent="-268783"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4pPr>
      <a:lvl5pPr marL="2434083" indent="-268783"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5pPr>
      <a:lvl6pPr marL="2976982" indent="-270635" algn="l" defTabSz="1082538" rtl="0" eaLnBrk="1" latinLnBrk="0" hangingPunct="1">
        <a:spcBef>
          <a:spcPct val="20000"/>
        </a:spcBef>
        <a:buFont typeface="Arial" pitchFamily="34" charset="0"/>
        <a:buChar char="•"/>
        <a:defRPr sz="2400" kern="1200">
          <a:solidFill>
            <a:schemeClr val="tx1"/>
          </a:solidFill>
          <a:latin typeface="+mn-lt"/>
          <a:ea typeface="+mn-ea"/>
          <a:cs typeface="+mn-cs"/>
        </a:defRPr>
      </a:lvl6pPr>
      <a:lvl7pPr marL="3518250" indent="-270635" algn="l" defTabSz="1082538" rtl="0" eaLnBrk="1" latinLnBrk="0" hangingPunct="1">
        <a:spcBef>
          <a:spcPct val="20000"/>
        </a:spcBef>
        <a:buFont typeface="Arial" pitchFamily="34" charset="0"/>
        <a:buChar char="•"/>
        <a:defRPr sz="2400" kern="1200">
          <a:solidFill>
            <a:schemeClr val="tx1"/>
          </a:solidFill>
          <a:latin typeface="+mn-lt"/>
          <a:ea typeface="+mn-ea"/>
          <a:cs typeface="+mn-cs"/>
        </a:defRPr>
      </a:lvl7pPr>
      <a:lvl8pPr marL="4059520" indent="-270635" algn="l" defTabSz="1082538" rtl="0" eaLnBrk="1" latinLnBrk="0" hangingPunct="1">
        <a:spcBef>
          <a:spcPct val="20000"/>
        </a:spcBef>
        <a:buFont typeface="Arial" pitchFamily="34" charset="0"/>
        <a:buChar char="•"/>
        <a:defRPr sz="2400" kern="1200">
          <a:solidFill>
            <a:schemeClr val="tx1"/>
          </a:solidFill>
          <a:latin typeface="+mn-lt"/>
          <a:ea typeface="+mn-ea"/>
          <a:cs typeface="+mn-cs"/>
        </a:defRPr>
      </a:lvl8pPr>
      <a:lvl9pPr marL="4600790" indent="-270635" algn="l" defTabSz="1082538" rtl="0" eaLnBrk="1" latinLnBrk="0" hangingPunct="1">
        <a:spcBef>
          <a:spcPct val="20000"/>
        </a:spcBef>
        <a:buFont typeface="Arial" pitchFamily="34" charset="0"/>
        <a:buChar char="•"/>
        <a:defRPr sz="2400" kern="1200">
          <a:solidFill>
            <a:schemeClr val="tx1"/>
          </a:solidFill>
          <a:latin typeface="+mn-lt"/>
          <a:ea typeface="+mn-ea"/>
          <a:cs typeface="+mn-cs"/>
        </a:defRPr>
      </a:lvl9pPr>
    </p:bodyStyle>
    <p:otherStyle>
      <a:defPPr>
        <a:defRPr lang="en-US"/>
      </a:defPPr>
      <a:lvl1pPr marL="0" algn="l" defTabSz="1082538" rtl="0" eaLnBrk="1" latinLnBrk="0" hangingPunct="1">
        <a:defRPr sz="2100" kern="1200">
          <a:solidFill>
            <a:schemeClr val="tx1"/>
          </a:solidFill>
          <a:latin typeface="+mn-lt"/>
          <a:ea typeface="+mn-ea"/>
          <a:cs typeface="+mn-cs"/>
        </a:defRPr>
      </a:lvl1pPr>
      <a:lvl2pPr marL="541270" algn="l" defTabSz="1082538" rtl="0" eaLnBrk="1" latinLnBrk="0" hangingPunct="1">
        <a:defRPr sz="2100" kern="1200">
          <a:solidFill>
            <a:schemeClr val="tx1"/>
          </a:solidFill>
          <a:latin typeface="+mn-lt"/>
          <a:ea typeface="+mn-ea"/>
          <a:cs typeface="+mn-cs"/>
        </a:defRPr>
      </a:lvl2pPr>
      <a:lvl3pPr marL="1082538" algn="l" defTabSz="1082538" rtl="0" eaLnBrk="1" latinLnBrk="0" hangingPunct="1">
        <a:defRPr sz="2100" kern="1200">
          <a:solidFill>
            <a:schemeClr val="tx1"/>
          </a:solidFill>
          <a:latin typeface="+mn-lt"/>
          <a:ea typeface="+mn-ea"/>
          <a:cs typeface="+mn-cs"/>
        </a:defRPr>
      </a:lvl3pPr>
      <a:lvl4pPr marL="1623809" algn="l" defTabSz="1082538" rtl="0" eaLnBrk="1" latinLnBrk="0" hangingPunct="1">
        <a:defRPr sz="2100" kern="1200">
          <a:solidFill>
            <a:schemeClr val="tx1"/>
          </a:solidFill>
          <a:latin typeface="+mn-lt"/>
          <a:ea typeface="+mn-ea"/>
          <a:cs typeface="+mn-cs"/>
        </a:defRPr>
      </a:lvl4pPr>
      <a:lvl5pPr marL="2165077" algn="l" defTabSz="1082538" rtl="0" eaLnBrk="1" latinLnBrk="0" hangingPunct="1">
        <a:defRPr sz="2100" kern="1200">
          <a:solidFill>
            <a:schemeClr val="tx1"/>
          </a:solidFill>
          <a:latin typeface="+mn-lt"/>
          <a:ea typeface="+mn-ea"/>
          <a:cs typeface="+mn-cs"/>
        </a:defRPr>
      </a:lvl5pPr>
      <a:lvl6pPr marL="2706347" algn="l" defTabSz="1082538" rtl="0" eaLnBrk="1" latinLnBrk="0" hangingPunct="1">
        <a:defRPr sz="2100" kern="1200">
          <a:solidFill>
            <a:schemeClr val="tx1"/>
          </a:solidFill>
          <a:latin typeface="+mn-lt"/>
          <a:ea typeface="+mn-ea"/>
          <a:cs typeface="+mn-cs"/>
        </a:defRPr>
      </a:lvl6pPr>
      <a:lvl7pPr marL="3247616" algn="l" defTabSz="1082538" rtl="0" eaLnBrk="1" latinLnBrk="0" hangingPunct="1">
        <a:defRPr sz="2100" kern="1200">
          <a:solidFill>
            <a:schemeClr val="tx1"/>
          </a:solidFill>
          <a:latin typeface="+mn-lt"/>
          <a:ea typeface="+mn-ea"/>
          <a:cs typeface="+mn-cs"/>
        </a:defRPr>
      </a:lvl7pPr>
      <a:lvl8pPr marL="3788885" algn="l" defTabSz="1082538" rtl="0" eaLnBrk="1" latinLnBrk="0" hangingPunct="1">
        <a:defRPr sz="2100" kern="1200">
          <a:solidFill>
            <a:schemeClr val="tx1"/>
          </a:solidFill>
          <a:latin typeface="+mn-lt"/>
          <a:ea typeface="+mn-ea"/>
          <a:cs typeface="+mn-cs"/>
        </a:defRPr>
      </a:lvl8pPr>
      <a:lvl9pPr marL="4330156" algn="l" defTabSz="1082538" rtl="0" eaLnBrk="1" latinLnBrk="0" hangingPunct="1">
        <a:defRPr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wmf"/><Relationship Id="rId1" Type="http://schemas.openxmlformats.org/officeDocument/2006/relationships/slideLayout" Target="../slideLayouts/slideLayout18.xml"/><Relationship Id="rId5" Type="http://schemas.openxmlformats.org/officeDocument/2006/relationships/image" Target="../media/image4.gif"/><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WordArt 20"/>
          <p:cNvSpPr>
            <a:spLocks noChangeArrowheads="1" noChangeShapeType="1" noTextEdit="1"/>
          </p:cNvSpPr>
          <p:nvPr/>
        </p:nvSpPr>
        <p:spPr bwMode="auto">
          <a:xfrm>
            <a:off x="2209800" y="1600200"/>
            <a:ext cx="5410200" cy="838200"/>
          </a:xfrm>
          <a:prstGeom prst="rect">
            <a:avLst/>
          </a:prstGeom>
        </p:spPr>
        <p:txBody>
          <a:bodyPr wrap="none" fromWordArt="1">
            <a:prstTxWarp prst="textPlain">
              <a:avLst>
                <a:gd name="adj" fmla="val 50000"/>
              </a:avLst>
            </a:prstTxWarp>
          </a:bodyPr>
          <a:lstStyle/>
          <a:p>
            <a:pPr eaLnBrk="1" hangingPunct="1"/>
            <a:r>
              <a:rPr lang="vi-VN" sz="3600" b="1" u="sng" kern="10" dirty="0">
                <a:ln w="9525">
                  <a:solidFill>
                    <a:srgbClr val="0000FF"/>
                  </a:solidFill>
                  <a:round/>
                  <a:headEnd/>
                  <a:tailEnd/>
                </a:ln>
                <a:solidFill>
                  <a:srgbClr val="000000"/>
                </a:solidFill>
                <a:effectLst>
                  <a:outerShdw dist="45791" dir="2021404" algn="ctr" rotWithShape="0">
                    <a:srgbClr val="B2B2B2">
                      <a:alpha val="79999"/>
                    </a:srgbClr>
                  </a:outerShdw>
                </a:effectLst>
                <a:latin typeface="Times New Roman"/>
                <a:cs typeface="Times New Roman"/>
              </a:rPr>
              <a:t>Tập làm văn </a:t>
            </a:r>
            <a:r>
              <a:rPr lang="en-US" sz="3600" b="1" u="sng" kern="10" dirty="0">
                <a:ln w="9525">
                  <a:solidFill>
                    <a:srgbClr val="0000FF"/>
                  </a:solidFill>
                  <a:round/>
                  <a:headEnd/>
                  <a:tailEnd/>
                </a:ln>
                <a:solidFill>
                  <a:srgbClr val="000000"/>
                </a:solidFill>
                <a:effectLst>
                  <a:outerShdw dist="45791" dir="2021404" algn="ctr" rotWithShape="0">
                    <a:srgbClr val="B2B2B2">
                      <a:alpha val="79999"/>
                    </a:srgbClr>
                  </a:outerShdw>
                </a:effectLst>
                <a:latin typeface="Times New Roman"/>
                <a:cs typeface="Times New Roman"/>
              </a:rPr>
              <a:t> </a:t>
            </a:r>
            <a:endParaRPr lang="vi-VN" sz="3600" b="1" u="sng" kern="10" dirty="0">
              <a:ln w="9525">
                <a:solidFill>
                  <a:srgbClr val="0000FF"/>
                </a:solidFill>
                <a:round/>
                <a:headEnd/>
                <a:tailEnd/>
              </a:ln>
              <a:solidFill>
                <a:srgbClr val="000000"/>
              </a:solidFill>
              <a:effectLst>
                <a:outerShdw dist="45791" dir="2021404" algn="ctr" rotWithShape="0">
                  <a:srgbClr val="B2B2B2">
                    <a:alpha val="79999"/>
                  </a:srgbClr>
                </a:outerShdw>
              </a:effectLst>
              <a:latin typeface="Times New Roman"/>
              <a:cs typeface="Times New Roman"/>
            </a:endParaRPr>
          </a:p>
        </p:txBody>
      </p:sp>
      <p:sp>
        <p:nvSpPr>
          <p:cNvPr id="2052" name="WordArt 21"/>
          <p:cNvSpPr>
            <a:spLocks noChangeArrowheads="1" noChangeShapeType="1" noTextEdit="1"/>
          </p:cNvSpPr>
          <p:nvPr/>
        </p:nvSpPr>
        <p:spPr bwMode="auto">
          <a:xfrm>
            <a:off x="457200" y="3124200"/>
            <a:ext cx="8382000" cy="4114800"/>
          </a:xfrm>
          <a:prstGeom prst="rect">
            <a:avLst/>
          </a:prstGeom>
        </p:spPr>
        <p:txBody>
          <a:bodyPr wrap="none" fromWordArt="1">
            <a:prstTxWarp prst="textPlain">
              <a:avLst>
                <a:gd name="adj" fmla="val 50000"/>
              </a:avLst>
            </a:prstTxWarp>
          </a:bodyPr>
          <a:lstStyle/>
          <a:p>
            <a:pPr eaLnBrk="1" hangingPunct="1"/>
            <a:r>
              <a:rPr lang="vi-VN" sz="3600" b="1" kern="10" dirty="0" err="1">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Tập</a:t>
            </a:r>
            <a:r>
              <a:rPr lang="vi-VN" sz="3600" b="1" kern="10" dirty="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 </a:t>
            </a:r>
            <a:r>
              <a:rPr lang="vi-VN" sz="3600" b="1" kern="10" dirty="0" err="1">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viết</a:t>
            </a:r>
            <a:r>
              <a:rPr lang="vi-VN" sz="3600" b="1" kern="10" dirty="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 </a:t>
            </a:r>
            <a:r>
              <a:rPr lang="vi-VN" sz="3600" b="1" kern="10" dirty="0" err="1">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đoạn</a:t>
            </a:r>
            <a:r>
              <a:rPr lang="vi-VN" sz="3600" b="1" kern="10" dirty="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 </a:t>
            </a:r>
            <a:r>
              <a:rPr lang="vi-VN" sz="3600" b="1" kern="10" dirty="0" err="1">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đối</a:t>
            </a:r>
            <a:r>
              <a:rPr lang="vi-VN" sz="3600" b="1" kern="10" dirty="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 </a:t>
            </a:r>
            <a:r>
              <a:rPr lang="vi-VN" sz="3600" b="1" kern="10" dirty="0" err="1">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thoại</a:t>
            </a:r>
            <a:r>
              <a:rPr lang="vi-VN" sz="3600" b="1" kern="10" dirty="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 </a:t>
            </a:r>
          </a:p>
          <a:p>
            <a:pPr eaLnBrk="1" hangingPunct="1"/>
            <a:r>
              <a:rPr lang="vi-VN" sz="3600" b="1" kern="10" dirty="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            ( </a:t>
            </a:r>
            <a:r>
              <a:rPr lang="vi-VN" sz="3600" b="1" kern="10" dirty="0" err="1">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Tuần</a:t>
            </a:r>
            <a:r>
              <a:rPr lang="vi-VN" sz="3600" b="1" kern="10" dirty="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 25)</a:t>
            </a:r>
          </a:p>
          <a:p>
            <a:pPr eaLnBrk="1" hangingPunct="1"/>
            <a:endParaRPr lang="vi-VN" sz="3600" b="1" kern="10" dirty="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endParaRPr>
          </a:p>
        </p:txBody>
      </p:sp>
      <p:grpSp>
        <p:nvGrpSpPr>
          <p:cNvPr id="2053" name="Group 5"/>
          <p:cNvGrpSpPr>
            <a:grpSpLocks/>
          </p:cNvGrpSpPr>
          <p:nvPr/>
        </p:nvGrpSpPr>
        <p:grpSpPr bwMode="auto">
          <a:xfrm>
            <a:off x="0" y="0"/>
            <a:ext cx="9144000" cy="6858000"/>
            <a:chOff x="8" y="0"/>
            <a:chExt cx="5760" cy="4320"/>
          </a:xfrm>
        </p:grpSpPr>
        <p:pic>
          <p:nvPicPr>
            <p:cNvPr id="2055" name="Picture 6" descr="GRANS02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31882" flipH="1">
              <a:off x="4848" y="3394"/>
              <a:ext cx="912" cy="9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6" name="Picture 7" descr="GRANS02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465066">
              <a:off x="96" y="3394"/>
              <a:ext cx="961" cy="9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057" name="Group 8"/>
            <p:cNvGrpSpPr>
              <a:grpSpLocks/>
            </p:cNvGrpSpPr>
            <p:nvPr/>
          </p:nvGrpSpPr>
          <p:grpSpPr bwMode="auto">
            <a:xfrm>
              <a:off x="8" y="0"/>
              <a:ext cx="5760" cy="4320"/>
              <a:chOff x="672" y="0"/>
              <a:chExt cx="5760" cy="4320"/>
            </a:xfrm>
          </p:grpSpPr>
          <p:pic>
            <p:nvPicPr>
              <p:cNvPr id="2058" name="Picture 9" descr="BD21325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2" y="4176"/>
                <a:ext cx="5760" cy="144"/>
              </a:xfrm>
              <a:prstGeom prst="rect">
                <a:avLst/>
              </a:prstGeom>
              <a:gradFill rotWithShape="1">
                <a:gsLst>
                  <a:gs pos="0">
                    <a:srgbClr val="FF00FF"/>
                  </a:gs>
                  <a:gs pos="50000">
                    <a:srgbClr val="FFFFFF"/>
                  </a:gs>
                  <a:gs pos="100000">
                    <a:srgbClr val="FF00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2059" name="Picture 10" descr="BD21325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2" y="0"/>
                <a:ext cx="5760" cy="144"/>
              </a:xfrm>
              <a:prstGeom prst="rect">
                <a:avLst/>
              </a:prstGeom>
              <a:gradFill rotWithShape="1">
                <a:gsLst>
                  <a:gs pos="0">
                    <a:srgbClr val="FF00FF"/>
                  </a:gs>
                  <a:gs pos="50000">
                    <a:srgbClr val="FFFFFF"/>
                  </a:gs>
                  <a:gs pos="100000">
                    <a:srgbClr val="FF00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2060" name="Picture 11" descr="BD21325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88" y="192"/>
                <a:ext cx="144" cy="3984"/>
              </a:xfrm>
              <a:prstGeom prst="rect">
                <a:avLst/>
              </a:prstGeom>
              <a:gradFill rotWithShape="1">
                <a:gsLst>
                  <a:gs pos="0">
                    <a:srgbClr val="FF00FF"/>
                  </a:gs>
                  <a:gs pos="50000">
                    <a:srgbClr val="FFFFFF"/>
                  </a:gs>
                  <a:gs pos="100000">
                    <a:srgbClr val="FF00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2061" name="Picture 12" descr="BD21325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2" y="0"/>
                <a:ext cx="153" cy="4224"/>
              </a:xfrm>
              <a:prstGeom prst="rect">
                <a:avLst/>
              </a:prstGeom>
              <a:gradFill rotWithShape="1">
                <a:gsLst>
                  <a:gs pos="0">
                    <a:srgbClr val="FF00FF"/>
                  </a:gs>
                  <a:gs pos="50000">
                    <a:srgbClr val="FFFFFF"/>
                  </a:gs>
                  <a:gs pos="100000">
                    <a:srgbClr val="FF00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pic>
        </p:grpSp>
      </p:grpSp>
      <p:pic>
        <p:nvPicPr>
          <p:cNvPr id="2054" name="Picture 10" descr="cartoon1%20(1)">
            <a:hlinkClick r:id="" action="ppaction://noaction"/>
          </p:cNvPr>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609600" y="1447812"/>
            <a:ext cx="1600200" cy="1420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WordArt 20"/>
          <p:cNvSpPr>
            <a:spLocks noChangeArrowheads="1" noChangeShapeType="1" noTextEdit="1"/>
          </p:cNvSpPr>
          <p:nvPr/>
        </p:nvSpPr>
        <p:spPr bwMode="auto">
          <a:xfrm>
            <a:off x="1943100" y="554176"/>
            <a:ext cx="5410200" cy="609612"/>
          </a:xfrm>
          <a:prstGeom prst="rect">
            <a:avLst/>
          </a:prstGeom>
        </p:spPr>
        <p:txBody>
          <a:bodyPr wrap="none" fromWordArt="1">
            <a:prstTxWarp prst="textPlain">
              <a:avLst>
                <a:gd name="adj" fmla="val 50000"/>
              </a:avLst>
            </a:prstTxWarp>
          </a:bodyPr>
          <a:lstStyle/>
          <a:p>
            <a:pPr eaLnBrk="1" hangingPunct="1"/>
            <a:r>
              <a:rPr lang="en-US" sz="3600" b="1" kern="10" dirty="0">
                <a:ln w="9525">
                  <a:solidFill>
                    <a:srgbClr val="0000FF"/>
                  </a:solidFill>
                  <a:round/>
                  <a:headEnd/>
                  <a:tailEnd/>
                </a:ln>
                <a:solidFill>
                  <a:srgbClr val="000000"/>
                </a:solidFill>
                <a:effectLst>
                  <a:outerShdw dist="45791" dir="2021404" algn="ctr" rotWithShape="0">
                    <a:srgbClr val="B2B2B2">
                      <a:alpha val="79999"/>
                    </a:srgbClr>
                  </a:outerShdw>
                </a:effectLst>
                <a:latin typeface="Times New Roman"/>
                <a:cs typeface="Times New Roman"/>
              </a:rPr>
              <a:t> </a:t>
            </a:r>
            <a:endParaRPr lang="vi-VN" sz="3600" b="1" kern="10" dirty="0">
              <a:ln w="9525">
                <a:solidFill>
                  <a:srgbClr val="0000FF"/>
                </a:solidFill>
                <a:round/>
                <a:headEnd/>
                <a:tailEnd/>
              </a:ln>
              <a:solidFill>
                <a:srgbClr val="000000"/>
              </a:solidFill>
              <a:effectLst>
                <a:outerShdw dist="45791" dir="2021404" algn="ctr" rotWithShape="0">
                  <a:srgbClr val="B2B2B2">
                    <a:alpha val="79999"/>
                  </a:srgbClr>
                </a:outerShdw>
              </a:effectLst>
              <a:latin typeface="Times New Roman"/>
              <a:cs typeface="Times New Roman"/>
            </a:endParaRPr>
          </a:p>
        </p:txBody>
      </p:sp>
      <p:sp>
        <p:nvSpPr>
          <p:cNvPr id="2" name="Rectangle 1">
            <a:extLst>
              <a:ext uri="{FF2B5EF4-FFF2-40B4-BE49-F238E27FC236}">
                <a16:creationId xmlns:a16="http://schemas.microsoft.com/office/drawing/2014/main" id="{59CD8F4C-083F-5281-A383-004FEBAA751D}"/>
              </a:ext>
            </a:extLst>
          </p:cNvPr>
          <p:cNvSpPr/>
          <p:nvPr/>
        </p:nvSpPr>
        <p:spPr>
          <a:xfrm>
            <a:off x="281268" y="505250"/>
            <a:ext cx="8306120" cy="707886"/>
          </a:xfrm>
          <a:prstGeom prst="rect">
            <a:avLst/>
          </a:prstGeom>
          <a:noFill/>
        </p:spPr>
        <p:txBody>
          <a:bodyPr wrap="none" lIns="91440" tIns="45720" rIns="91440" bIns="45720">
            <a:spAutoFit/>
          </a:bodyPr>
          <a:lstStyle/>
          <a:p>
            <a:pPr algn="ctr"/>
            <a:r>
              <a:rPr lang="en-US" sz="4000" b="0" cap="none" spc="0" dirty="0">
                <a:ln w="0"/>
                <a:solidFill>
                  <a:srgbClr val="FF0000"/>
                </a:solidFill>
                <a:effectLst>
                  <a:outerShdw blurRad="38100" dist="19050" dir="2700000" algn="tl" rotWithShape="0">
                    <a:schemeClr val="dk1">
                      <a:alpha val="40000"/>
                    </a:schemeClr>
                  </a:outerShdw>
                </a:effectLst>
              </a:rPr>
              <a:t>TRƯỜNG TIỂU HỌC NGỌC THỤY</a:t>
            </a:r>
          </a:p>
        </p:txBody>
      </p:sp>
    </p:spTree>
    <p:extLst>
      <p:ext uri="{BB962C8B-B14F-4D97-AF65-F5344CB8AC3E}">
        <p14:creationId xmlns:p14="http://schemas.microsoft.com/office/powerpoint/2010/main" val="2802552558"/>
      </p:ext>
    </p:extLst>
  </p:cSld>
  <p:clrMapOvr>
    <a:masterClrMapping/>
  </p:clrMapOvr>
  <p:transition>
    <p:random/>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5"/>
          <p:cNvSpPr txBox="1">
            <a:spLocks noChangeArrowheads="1"/>
          </p:cNvSpPr>
          <p:nvPr/>
        </p:nvSpPr>
        <p:spPr bwMode="auto">
          <a:xfrm>
            <a:off x="0" y="1143006"/>
            <a:ext cx="838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endParaRPr lang="en-US" altLang="en-US"/>
          </a:p>
        </p:txBody>
      </p:sp>
      <p:sp>
        <p:nvSpPr>
          <p:cNvPr id="6147" name="Text Box 7"/>
          <p:cNvSpPr txBox="1">
            <a:spLocks noChangeArrowheads="1"/>
          </p:cNvSpPr>
          <p:nvPr/>
        </p:nvSpPr>
        <p:spPr bwMode="auto">
          <a:xfrm>
            <a:off x="1143000" y="2286006"/>
            <a:ext cx="8001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endParaRPr lang="en-US" altLang="en-US"/>
          </a:p>
        </p:txBody>
      </p:sp>
      <p:sp>
        <p:nvSpPr>
          <p:cNvPr id="6148" name="Text Box 8"/>
          <p:cNvSpPr txBox="1">
            <a:spLocks noChangeArrowheads="1"/>
          </p:cNvSpPr>
          <p:nvPr/>
        </p:nvSpPr>
        <p:spPr bwMode="auto">
          <a:xfrm>
            <a:off x="1066800" y="1524006"/>
            <a:ext cx="7848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endParaRPr lang="en-US" altLang="en-US"/>
          </a:p>
        </p:txBody>
      </p:sp>
      <p:sp>
        <p:nvSpPr>
          <p:cNvPr id="31753" name="Text Box 9"/>
          <p:cNvSpPr txBox="1">
            <a:spLocks noChangeArrowheads="1"/>
          </p:cNvSpPr>
          <p:nvPr/>
        </p:nvSpPr>
        <p:spPr bwMode="auto">
          <a:xfrm>
            <a:off x="457200" y="457206"/>
            <a:ext cx="80010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2800" b="1" dirty="0" err="1">
                <a:solidFill>
                  <a:srgbClr val="FF0000"/>
                </a:solidFill>
                <a:latin typeface="Times New Roman" panose="02020603050405020304" pitchFamily="18" charset="0"/>
                <a:cs typeface="Times New Roman" panose="02020603050405020304" pitchFamily="18" charset="0"/>
              </a:rPr>
              <a:t>Tập</a:t>
            </a:r>
            <a:r>
              <a:rPr lang="en-US" altLang="en-US" sz="2800" b="1" dirty="0">
                <a:solidFill>
                  <a:srgbClr val="FF0000"/>
                </a:solidFill>
                <a:latin typeface="Times New Roman" panose="02020603050405020304" pitchFamily="18" charset="0"/>
                <a:cs typeface="Times New Roman" panose="02020603050405020304" pitchFamily="18" charset="0"/>
              </a:rPr>
              <a:t> </a:t>
            </a:r>
            <a:r>
              <a:rPr lang="en-US" altLang="en-US" sz="2800" b="1" dirty="0" err="1">
                <a:solidFill>
                  <a:srgbClr val="FF0000"/>
                </a:solidFill>
                <a:latin typeface="Times New Roman" panose="02020603050405020304" pitchFamily="18" charset="0"/>
                <a:cs typeface="Times New Roman" panose="02020603050405020304" pitchFamily="18" charset="0"/>
              </a:rPr>
              <a:t>viết</a:t>
            </a:r>
            <a:r>
              <a:rPr lang="en-US" altLang="en-US" sz="2800" b="1" dirty="0">
                <a:solidFill>
                  <a:srgbClr val="FF0000"/>
                </a:solidFill>
                <a:latin typeface="Times New Roman" panose="02020603050405020304" pitchFamily="18" charset="0"/>
                <a:cs typeface="Times New Roman" panose="02020603050405020304" pitchFamily="18" charset="0"/>
              </a:rPr>
              <a:t> </a:t>
            </a:r>
            <a:r>
              <a:rPr lang="en-US" altLang="en-US" sz="2800" b="1" dirty="0" err="1">
                <a:solidFill>
                  <a:srgbClr val="FF0000"/>
                </a:solidFill>
                <a:latin typeface="Times New Roman" panose="02020603050405020304" pitchFamily="18" charset="0"/>
                <a:cs typeface="Times New Roman" panose="02020603050405020304" pitchFamily="18" charset="0"/>
              </a:rPr>
              <a:t>đoạn</a:t>
            </a:r>
            <a:r>
              <a:rPr lang="en-US" altLang="en-US" sz="2800" b="1" dirty="0">
                <a:solidFill>
                  <a:srgbClr val="FF0000"/>
                </a:solidFill>
                <a:latin typeface="Times New Roman" panose="02020603050405020304" pitchFamily="18" charset="0"/>
                <a:cs typeface="Times New Roman" panose="02020603050405020304" pitchFamily="18" charset="0"/>
              </a:rPr>
              <a:t> </a:t>
            </a:r>
            <a:r>
              <a:rPr lang="en-US" altLang="en-US" sz="2800" b="1" dirty="0" err="1">
                <a:solidFill>
                  <a:srgbClr val="FF0000"/>
                </a:solidFill>
                <a:latin typeface="Times New Roman" panose="02020603050405020304" pitchFamily="18" charset="0"/>
                <a:cs typeface="Times New Roman" panose="02020603050405020304" pitchFamily="18" charset="0"/>
              </a:rPr>
              <a:t>đối</a:t>
            </a:r>
            <a:r>
              <a:rPr lang="en-US" altLang="en-US" sz="2800" b="1" dirty="0">
                <a:solidFill>
                  <a:srgbClr val="FF0000"/>
                </a:solidFill>
                <a:latin typeface="Times New Roman" panose="02020603050405020304" pitchFamily="18" charset="0"/>
                <a:cs typeface="Times New Roman" panose="02020603050405020304" pitchFamily="18" charset="0"/>
              </a:rPr>
              <a:t>  </a:t>
            </a:r>
            <a:r>
              <a:rPr lang="en-US" altLang="en-US" sz="2800" b="1" dirty="0" err="1">
                <a:solidFill>
                  <a:srgbClr val="FF0000"/>
                </a:solidFill>
                <a:latin typeface="Times New Roman" panose="02020603050405020304" pitchFamily="18" charset="0"/>
                <a:cs typeface="Times New Roman" panose="02020603050405020304" pitchFamily="18" charset="0"/>
              </a:rPr>
              <a:t>thoại</a:t>
            </a:r>
            <a:endParaRPr lang="en-US" altLang="en-US" sz="2800" b="1" dirty="0">
              <a:solidFill>
                <a:srgbClr val="FF0000"/>
              </a:solidFill>
              <a:latin typeface="Times New Roman" panose="02020603050405020304" pitchFamily="18" charset="0"/>
              <a:cs typeface="Times New Roman" panose="02020603050405020304" pitchFamily="18" charset="0"/>
            </a:endParaRPr>
          </a:p>
        </p:txBody>
      </p:sp>
      <p:sp>
        <p:nvSpPr>
          <p:cNvPr id="31754" name="Text Box 10"/>
          <p:cNvSpPr txBox="1">
            <a:spLocks noChangeArrowheads="1"/>
          </p:cNvSpPr>
          <p:nvPr/>
        </p:nvSpPr>
        <p:spPr bwMode="auto">
          <a:xfrm>
            <a:off x="0" y="990600"/>
            <a:ext cx="9144000" cy="32316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en-US" sz="2400" b="1" u="sng" dirty="0" err="1">
                <a:latin typeface="Times New Roman" panose="02020603050405020304" pitchFamily="18" charset="0"/>
                <a:cs typeface="Times New Roman" panose="02020603050405020304" pitchFamily="18" charset="0"/>
              </a:rPr>
              <a:t>Bài</a:t>
            </a:r>
            <a:r>
              <a:rPr lang="en-US" altLang="en-US" sz="2400" b="1" u="sng" dirty="0">
                <a:latin typeface="Times New Roman" panose="02020603050405020304" pitchFamily="18" charset="0"/>
                <a:cs typeface="Times New Roman" panose="02020603050405020304" pitchFamily="18" charset="0"/>
              </a:rPr>
              <a:t> </a:t>
            </a:r>
            <a:r>
              <a:rPr lang="en-US" altLang="en-US" sz="2400" b="1" u="sng" dirty="0" err="1">
                <a:latin typeface="Times New Roman" panose="02020603050405020304" pitchFamily="18" charset="0"/>
                <a:cs typeface="Times New Roman" panose="02020603050405020304" pitchFamily="18" charset="0"/>
              </a:rPr>
              <a:t>tập</a:t>
            </a:r>
            <a:r>
              <a:rPr lang="en-US" altLang="en-US" sz="2400" b="1" u="sng" dirty="0">
                <a:latin typeface="Times New Roman" panose="02020603050405020304" pitchFamily="18" charset="0"/>
                <a:cs typeface="Times New Roman" panose="02020603050405020304" pitchFamily="18" charset="0"/>
              </a:rPr>
              <a:t> 1:</a:t>
            </a:r>
            <a:r>
              <a:rPr lang="en-US" altLang="en-US" sz="2400" b="1" dirty="0">
                <a:latin typeface="Times New Roman" panose="02020603050405020304" pitchFamily="18" charset="0"/>
                <a:cs typeface="Times New Roman" panose="02020603050405020304" pitchFamily="18" charset="0"/>
              </a:rPr>
              <a:t> </a:t>
            </a:r>
            <a:r>
              <a:rPr lang="en-US" altLang="en-US" sz="2400" b="1" i="1" dirty="0" err="1">
                <a:latin typeface="Times New Roman" panose="02020603050405020304" pitchFamily="18" charset="0"/>
                <a:cs typeface="Times New Roman" panose="02020603050405020304" pitchFamily="18" charset="0"/>
              </a:rPr>
              <a:t>Đọc</a:t>
            </a:r>
            <a:r>
              <a:rPr lang="en-US" altLang="en-US" sz="2400" b="1" i="1" dirty="0">
                <a:latin typeface="Times New Roman" panose="02020603050405020304" pitchFamily="18" charset="0"/>
                <a:cs typeface="Times New Roman" panose="02020603050405020304" pitchFamily="18" charset="0"/>
              </a:rPr>
              <a:t> </a:t>
            </a:r>
            <a:r>
              <a:rPr lang="en-US" altLang="en-US" sz="2400" b="1" i="1" dirty="0" err="1">
                <a:latin typeface="Times New Roman" panose="02020603050405020304" pitchFamily="18" charset="0"/>
                <a:cs typeface="Times New Roman" panose="02020603050405020304" pitchFamily="18" charset="0"/>
              </a:rPr>
              <a:t>đoạn</a:t>
            </a:r>
            <a:r>
              <a:rPr lang="en-US" altLang="en-US" sz="2400" b="1" i="1" dirty="0">
                <a:latin typeface="Times New Roman" panose="02020603050405020304" pitchFamily="18" charset="0"/>
                <a:cs typeface="Times New Roman" panose="02020603050405020304" pitchFamily="18" charset="0"/>
              </a:rPr>
              <a:t> </a:t>
            </a:r>
            <a:r>
              <a:rPr lang="en-US" altLang="en-US" sz="2400" b="1" i="1" dirty="0" err="1">
                <a:latin typeface="Times New Roman" panose="02020603050405020304" pitchFamily="18" charset="0"/>
                <a:cs typeface="Times New Roman" panose="02020603050405020304" pitchFamily="18" charset="0"/>
              </a:rPr>
              <a:t>trích</a:t>
            </a:r>
            <a:r>
              <a:rPr lang="en-US" altLang="en-US" sz="2400" b="1" i="1" dirty="0">
                <a:latin typeface="Times New Roman" panose="02020603050405020304" pitchFamily="18" charset="0"/>
                <a:cs typeface="Times New Roman" panose="02020603050405020304" pitchFamily="18" charset="0"/>
              </a:rPr>
              <a:t> </a:t>
            </a:r>
            <a:r>
              <a:rPr lang="en-US" altLang="en-US" sz="2400" b="1" i="1" dirty="0" err="1">
                <a:latin typeface="Times New Roman" panose="02020603050405020304" pitchFamily="18" charset="0"/>
                <a:cs typeface="Times New Roman" panose="02020603050405020304" pitchFamily="18" charset="0"/>
              </a:rPr>
              <a:t>dưới</a:t>
            </a:r>
            <a:r>
              <a:rPr lang="en-US" altLang="en-US" sz="2400" b="1" i="1" dirty="0">
                <a:latin typeface="Times New Roman" panose="02020603050405020304" pitchFamily="18" charset="0"/>
                <a:cs typeface="Times New Roman" panose="02020603050405020304" pitchFamily="18" charset="0"/>
              </a:rPr>
              <a:t> </a:t>
            </a:r>
            <a:r>
              <a:rPr lang="en-US" altLang="en-US" sz="2400" b="1" i="1" dirty="0" err="1">
                <a:latin typeface="Times New Roman" panose="02020603050405020304" pitchFamily="18" charset="0"/>
                <a:cs typeface="Times New Roman" panose="02020603050405020304" pitchFamily="18" charset="0"/>
              </a:rPr>
              <a:t>đây</a:t>
            </a:r>
            <a:r>
              <a:rPr lang="en-US" altLang="en-US" sz="2400" b="1" i="1" dirty="0">
                <a:latin typeface="Times New Roman" panose="02020603050405020304" pitchFamily="18" charset="0"/>
                <a:cs typeface="Times New Roman" panose="02020603050405020304" pitchFamily="18" charset="0"/>
              </a:rPr>
              <a:t> </a:t>
            </a:r>
            <a:r>
              <a:rPr lang="en-US" altLang="en-US" sz="2400" b="1" i="1" dirty="0" err="1">
                <a:latin typeface="Times New Roman" panose="02020603050405020304" pitchFamily="18" charset="0"/>
                <a:cs typeface="Times New Roman" panose="02020603050405020304" pitchFamily="18" charset="0"/>
              </a:rPr>
              <a:t>của</a:t>
            </a:r>
            <a:r>
              <a:rPr lang="en-US" altLang="en-US" sz="2400" b="1" i="1" dirty="0">
                <a:latin typeface="Times New Roman" panose="02020603050405020304" pitchFamily="18" charset="0"/>
                <a:cs typeface="Times New Roman" panose="02020603050405020304" pitchFamily="18" charset="0"/>
              </a:rPr>
              <a:t> </a:t>
            </a:r>
            <a:r>
              <a:rPr lang="en-US" altLang="en-US" sz="2400" b="1" i="1" dirty="0" err="1">
                <a:latin typeface="Times New Roman" panose="02020603050405020304" pitchFamily="18" charset="0"/>
                <a:cs typeface="Times New Roman" panose="02020603050405020304" pitchFamily="18" charset="0"/>
              </a:rPr>
              <a:t>truyện</a:t>
            </a:r>
            <a:r>
              <a:rPr lang="en-US" altLang="en-US" sz="2400" b="1" i="1" dirty="0">
                <a:latin typeface="Times New Roman" panose="02020603050405020304" pitchFamily="18" charset="0"/>
                <a:cs typeface="Times New Roman" panose="02020603050405020304" pitchFamily="18" charset="0"/>
              </a:rPr>
              <a:t> </a:t>
            </a:r>
            <a:r>
              <a:rPr lang="en-US" altLang="en-US" sz="2400" b="1" i="1" dirty="0" err="1">
                <a:latin typeface="Times New Roman" panose="02020603050405020304" pitchFamily="18" charset="0"/>
                <a:cs typeface="Times New Roman" panose="02020603050405020304" pitchFamily="18" charset="0"/>
              </a:rPr>
              <a:t>Thái</a:t>
            </a:r>
            <a:r>
              <a:rPr lang="en-US" altLang="en-US" sz="2400" b="1" i="1" dirty="0">
                <a:latin typeface="Times New Roman" panose="02020603050405020304" pitchFamily="18" charset="0"/>
                <a:cs typeface="Times New Roman" panose="02020603050405020304" pitchFamily="18" charset="0"/>
              </a:rPr>
              <a:t> </a:t>
            </a:r>
            <a:r>
              <a:rPr lang="en-US" altLang="en-US" sz="2400" b="1" i="1" dirty="0" err="1">
                <a:latin typeface="Times New Roman" panose="02020603050405020304" pitchFamily="18" charset="0"/>
                <a:cs typeface="Times New Roman" panose="02020603050405020304" pitchFamily="18" charset="0"/>
              </a:rPr>
              <a:t>sư</a:t>
            </a:r>
            <a:r>
              <a:rPr lang="en-US" altLang="en-US" sz="2400" b="1" i="1" dirty="0">
                <a:latin typeface="Times New Roman" panose="02020603050405020304" pitchFamily="18" charset="0"/>
                <a:cs typeface="Times New Roman" panose="02020603050405020304" pitchFamily="18" charset="0"/>
              </a:rPr>
              <a:t> </a:t>
            </a:r>
            <a:r>
              <a:rPr lang="en-US" altLang="en-US" sz="2400" b="1" i="1" dirty="0" err="1">
                <a:latin typeface="Times New Roman" panose="02020603050405020304" pitchFamily="18" charset="0"/>
                <a:cs typeface="Times New Roman" panose="02020603050405020304" pitchFamily="18" charset="0"/>
              </a:rPr>
              <a:t>Trần</a:t>
            </a:r>
            <a:r>
              <a:rPr lang="en-US" altLang="en-US" sz="2400" b="1" i="1" dirty="0">
                <a:latin typeface="Times New Roman" panose="02020603050405020304" pitchFamily="18" charset="0"/>
                <a:cs typeface="Times New Roman" panose="02020603050405020304" pitchFamily="18" charset="0"/>
              </a:rPr>
              <a:t> </a:t>
            </a:r>
            <a:r>
              <a:rPr lang="en-US" altLang="en-US" sz="2400" b="1" i="1" dirty="0" err="1">
                <a:latin typeface="Times New Roman" panose="02020603050405020304" pitchFamily="18" charset="0"/>
                <a:cs typeface="Times New Roman" panose="02020603050405020304" pitchFamily="18" charset="0"/>
              </a:rPr>
              <a:t>Thủ</a:t>
            </a:r>
            <a:r>
              <a:rPr lang="en-US" altLang="en-US" sz="2400" b="1" i="1" dirty="0">
                <a:latin typeface="Times New Roman" panose="02020603050405020304" pitchFamily="18" charset="0"/>
                <a:cs typeface="Times New Roman" panose="02020603050405020304" pitchFamily="18" charset="0"/>
              </a:rPr>
              <a:t> </a:t>
            </a:r>
            <a:r>
              <a:rPr lang="en-US" altLang="en-US" sz="2400" b="1" i="1" dirty="0" err="1">
                <a:latin typeface="Times New Roman" panose="02020603050405020304" pitchFamily="18" charset="0"/>
                <a:cs typeface="Times New Roman" panose="02020603050405020304" pitchFamily="18" charset="0"/>
              </a:rPr>
              <a:t>Độ</a:t>
            </a:r>
            <a:r>
              <a:rPr lang="en-US" altLang="en-US" sz="2400" b="1" i="1" dirty="0">
                <a:latin typeface="Times New Roman" panose="02020603050405020304" pitchFamily="18" charset="0"/>
                <a:cs typeface="Times New Roman" panose="02020603050405020304" pitchFamily="18" charset="0"/>
              </a:rPr>
              <a:t>:</a:t>
            </a:r>
          </a:p>
          <a:p>
            <a:pPr algn="just" eaLnBrk="1" hangingPunct="1">
              <a:spcBef>
                <a:spcPct val="50000"/>
              </a:spcBef>
            </a:pPr>
            <a:r>
              <a:rPr lang="en-US" altLang="en-US" sz="2400" b="1" dirty="0">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Có</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lần</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Linh</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Từ</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Quốc</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Mẫu</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vợ</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ông</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muốn</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xin</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riêng</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cho</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một</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người</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làm</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chức</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câu</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đương</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Trần</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Thủ</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Độ</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bảo</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người</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ấy</a:t>
            </a:r>
            <a:r>
              <a:rPr lang="en-US" altLang="en-US" sz="2400" b="1" dirty="0">
                <a:solidFill>
                  <a:schemeClr val="folHlink"/>
                </a:solidFill>
                <a:latin typeface="Times New Roman" panose="02020603050405020304" pitchFamily="18" charset="0"/>
                <a:cs typeface="Times New Roman" panose="02020603050405020304" pitchFamily="18" charset="0"/>
              </a:rPr>
              <a:t>:</a:t>
            </a:r>
          </a:p>
          <a:p>
            <a:pPr algn="just" eaLnBrk="1" hangingPunct="1">
              <a:spcBef>
                <a:spcPct val="50000"/>
              </a:spcBef>
            </a:pPr>
            <a:r>
              <a:rPr lang="en-US" altLang="en-US" sz="2400" b="1" dirty="0">
                <a:solidFill>
                  <a:schemeClr val="folHlink"/>
                </a:solidFill>
                <a:latin typeface="Times New Roman" panose="02020603050405020304" pitchFamily="18" charset="0"/>
                <a:cs typeface="Times New Roman" panose="02020603050405020304" pitchFamily="18" charset="0"/>
              </a:rPr>
              <a:t>	- </a:t>
            </a:r>
            <a:r>
              <a:rPr lang="en-US" altLang="en-US" sz="2400" b="1" dirty="0" err="1">
                <a:solidFill>
                  <a:schemeClr val="folHlink"/>
                </a:solidFill>
                <a:latin typeface="Times New Roman" panose="02020603050405020304" pitchFamily="18" charset="0"/>
                <a:cs typeface="Times New Roman" panose="02020603050405020304" pitchFamily="18" charset="0"/>
              </a:rPr>
              <a:t>Ngươi</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có</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phu</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nhân</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xin</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cho</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làm</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chức</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câu</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đương</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không</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thể</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ví</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như</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những</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câu</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đương</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khác.Vì</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vậy</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phải</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chặt</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một</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ngón</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chân</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để</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phân</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biệt</a:t>
            </a:r>
            <a:r>
              <a:rPr lang="en-US" altLang="en-US" sz="2400" b="1" dirty="0">
                <a:solidFill>
                  <a:schemeClr val="folHlink"/>
                </a:solidFill>
                <a:latin typeface="Times New Roman" panose="02020603050405020304" pitchFamily="18" charset="0"/>
                <a:cs typeface="Times New Roman" panose="02020603050405020304" pitchFamily="18" charset="0"/>
              </a:rPr>
              <a:t>.</a:t>
            </a:r>
          </a:p>
          <a:p>
            <a:pPr algn="just" eaLnBrk="1" hangingPunct="1">
              <a:spcBef>
                <a:spcPct val="50000"/>
              </a:spcBef>
            </a:pP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Người</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ấy</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kêu</a:t>
            </a:r>
            <a:r>
              <a:rPr lang="en-US" altLang="en-US" sz="2400" b="1" dirty="0">
                <a:solidFill>
                  <a:schemeClr val="folHlink"/>
                </a:solidFill>
                <a:latin typeface="Times New Roman" panose="02020603050405020304" pitchFamily="18" charset="0"/>
                <a:cs typeface="Times New Roman" panose="02020603050405020304" pitchFamily="18" charset="0"/>
              </a:rPr>
              <a:t> van </a:t>
            </a:r>
            <a:r>
              <a:rPr lang="en-US" altLang="en-US" sz="2400" b="1" dirty="0" err="1">
                <a:solidFill>
                  <a:schemeClr val="folHlink"/>
                </a:solidFill>
                <a:latin typeface="Times New Roman" panose="02020603050405020304" pitchFamily="18" charset="0"/>
                <a:cs typeface="Times New Roman" panose="02020603050405020304" pitchFamily="18" charset="0"/>
              </a:rPr>
              <a:t>mãi</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ông</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mới</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tha</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cho</a:t>
            </a:r>
            <a:r>
              <a:rPr lang="en-US" altLang="en-US" sz="2400" b="1" dirty="0">
                <a:solidFill>
                  <a:schemeClr val="folHlink"/>
                </a:solidFill>
                <a:latin typeface="Times New Roman" panose="02020603050405020304" pitchFamily="18" charset="0"/>
                <a:cs typeface="Times New Roman" panose="02020603050405020304" pitchFamily="18" charset="0"/>
              </a:rPr>
              <a:t>.</a:t>
            </a:r>
          </a:p>
        </p:txBody>
      </p:sp>
      <p:sp>
        <p:nvSpPr>
          <p:cNvPr id="6151" name="Text Box 19"/>
          <p:cNvSpPr txBox="1">
            <a:spLocks noChangeArrowheads="1"/>
          </p:cNvSpPr>
          <p:nvPr/>
        </p:nvSpPr>
        <p:spPr bwMode="auto">
          <a:xfrm>
            <a:off x="2895600" y="0"/>
            <a:ext cx="304800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2800" b="1" dirty="0" err="1">
                <a:latin typeface="Times New Roman" panose="02020603050405020304" pitchFamily="18" charset="0"/>
                <a:cs typeface="Times New Roman" panose="02020603050405020304" pitchFamily="18" charset="0"/>
              </a:rPr>
              <a:t>Tập</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làm</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văn</a:t>
            </a:r>
            <a:endParaRPr lang="en-US" altLang="en-US" sz="2800" b="1" dirty="0">
              <a:latin typeface="Times New Roman" panose="02020603050405020304" pitchFamily="18" charset="0"/>
              <a:cs typeface="Times New Roman" panose="02020603050405020304" pitchFamily="18" charset="0"/>
            </a:endParaRPr>
          </a:p>
        </p:txBody>
      </p:sp>
      <p:sp>
        <p:nvSpPr>
          <p:cNvPr id="31764" name="Text Box 20"/>
          <p:cNvSpPr txBox="1">
            <a:spLocks noChangeArrowheads="1"/>
          </p:cNvSpPr>
          <p:nvPr/>
        </p:nvSpPr>
        <p:spPr bwMode="auto">
          <a:xfrm>
            <a:off x="762000" y="5562600"/>
            <a:ext cx="77724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dirty="0" err="1">
                <a:latin typeface="Times New Roman" panose="02020603050405020304" pitchFamily="18" charset="0"/>
                <a:cs typeface="Times New Roman" panose="02020603050405020304" pitchFamily="18" charset="0"/>
              </a:rPr>
              <a:t>Các</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nhân</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vật</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trong</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đoạn</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trích</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có</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thể</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là</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những</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ai</a:t>
            </a:r>
            <a:r>
              <a:rPr lang="en-US" altLang="en-US" sz="2400" b="1" dirty="0">
                <a:latin typeface="Times New Roman" panose="02020603050405020304" pitchFamily="18" charset="0"/>
                <a:cs typeface="Times New Roman" panose="02020603050405020304" pitchFamily="18" charset="0"/>
              </a:rPr>
              <a:t>? </a:t>
            </a:r>
          </a:p>
        </p:txBody>
      </p:sp>
      <p:sp>
        <p:nvSpPr>
          <p:cNvPr id="31765" name="Text Box 21"/>
          <p:cNvSpPr txBox="1">
            <a:spLocks noChangeArrowheads="1"/>
          </p:cNvSpPr>
          <p:nvPr/>
        </p:nvSpPr>
        <p:spPr bwMode="auto">
          <a:xfrm>
            <a:off x="990600" y="4191000"/>
            <a:ext cx="51054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dirty="0" err="1">
                <a:latin typeface="Times New Roman" panose="02020603050405020304" pitchFamily="18" charset="0"/>
                <a:cs typeface="Times New Roman" panose="02020603050405020304" pitchFamily="18" charset="0"/>
              </a:rPr>
              <a:t>Nội</a:t>
            </a:r>
            <a:r>
              <a:rPr lang="en-US" altLang="en-US" sz="2400" b="1" dirty="0">
                <a:latin typeface="Times New Roman" panose="02020603050405020304" pitchFamily="18" charset="0"/>
                <a:cs typeface="Times New Roman" panose="02020603050405020304" pitchFamily="18" charset="0"/>
              </a:rPr>
              <a:t> dung </a:t>
            </a:r>
            <a:r>
              <a:rPr lang="en-US" altLang="en-US" sz="2400" b="1" dirty="0" err="1">
                <a:latin typeface="Times New Roman" panose="02020603050405020304" pitchFamily="18" charset="0"/>
                <a:cs typeface="Times New Roman" panose="02020603050405020304" pitchFamily="18" charset="0"/>
              </a:rPr>
              <a:t>của</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đoạn</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trích</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là</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gì</a:t>
            </a:r>
            <a:r>
              <a:rPr lang="en-US" altLang="en-US" sz="2400" b="1" dirty="0">
                <a:latin typeface="Times New Roman" panose="02020603050405020304" pitchFamily="18" charset="0"/>
                <a:cs typeface="Times New Roman" panose="02020603050405020304" pitchFamily="18" charset="0"/>
              </a:rPr>
              <a:t>?</a:t>
            </a:r>
          </a:p>
        </p:txBody>
      </p:sp>
      <p:sp>
        <p:nvSpPr>
          <p:cNvPr id="31766" name="Text Box 22"/>
          <p:cNvSpPr txBox="1">
            <a:spLocks noChangeArrowheads="1"/>
          </p:cNvSpPr>
          <p:nvPr/>
        </p:nvSpPr>
        <p:spPr bwMode="auto">
          <a:xfrm>
            <a:off x="609600" y="4724400"/>
            <a:ext cx="762000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en-US" sz="2400"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Đoạn</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trích</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kể</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về</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sự</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việc</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Thái</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Sư</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xử</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trí</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với</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kẻ</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nhờ</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vợ</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ông</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xin</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cho</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làm</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chức</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câu</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đương</a:t>
            </a:r>
            <a:endParaRPr lang="en-US" altLang="en-US" sz="2400" b="1" dirty="0">
              <a:solidFill>
                <a:schemeClr val="folHlink"/>
              </a:solidFill>
              <a:latin typeface="Times New Roman" panose="02020603050405020304" pitchFamily="18" charset="0"/>
              <a:cs typeface="Times New Roman" panose="02020603050405020304" pitchFamily="18" charset="0"/>
            </a:endParaRPr>
          </a:p>
        </p:txBody>
      </p:sp>
      <p:sp>
        <p:nvSpPr>
          <p:cNvPr id="11" name="Text Box 22"/>
          <p:cNvSpPr txBox="1">
            <a:spLocks noChangeArrowheads="1"/>
          </p:cNvSpPr>
          <p:nvPr/>
        </p:nvSpPr>
        <p:spPr bwMode="auto">
          <a:xfrm>
            <a:off x="533400" y="6027003"/>
            <a:ext cx="82296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en-US" sz="2400"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Thái</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Sư</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Trần</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Thủ</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Độ</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người</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xin</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chức</a:t>
            </a:r>
            <a:r>
              <a:rPr lang="en-US" altLang="en-US" sz="2400" b="1" dirty="0">
                <a:solidFill>
                  <a:schemeClr val="folHlink"/>
                </a:solidFill>
                <a:latin typeface="Times New Roman" panose="02020603050405020304" pitchFamily="18" charset="0"/>
                <a:cs typeface="Times New Roman" panose="02020603050405020304" pitchFamily="18" charset="0"/>
              </a:rPr>
              <a:t> ( </a:t>
            </a:r>
            <a:r>
              <a:rPr lang="en-US" altLang="en-US" sz="2400" b="1" dirty="0" err="1">
                <a:solidFill>
                  <a:schemeClr val="folHlink"/>
                </a:solidFill>
                <a:latin typeface="Times New Roman" panose="02020603050405020304" pitchFamily="18" charset="0"/>
                <a:cs typeface="Times New Roman" panose="02020603050405020304" pitchFamily="18" charset="0"/>
              </a:rPr>
              <a:t>phú</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nông</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lính</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gác</a:t>
            </a:r>
            <a:r>
              <a:rPr lang="en-US" altLang="en-US" sz="2400" b="1" dirty="0">
                <a:solidFill>
                  <a:schemeClr val="folHlink"/>
                </a:solidFill>
                <a:latin typeface="Times New Roman" panose="02020603050405020304" pitchFamily="18" charset="0"/>
                <a:cs typeface="Times New Roman" panose="02020603050405020304" pitchFamily="18"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1753"/>
                                        </p:tgtEl>
                                        <p:attrNameLst>
                                          <p:attrName>style.visibility</p:attrName>
                                        </p:attrNameLst>
                                      </p:cBhvr>
                                      <p:to>
                                        <p:strVal val="visible"/>
                                      </p:to>
                                    </p:set>
                                    <p:anim calcmode="lin" valueType="num">
                                      <p:cBhvr>
                                        <p:cTn id="7" dur="500" fill="hold"/>
                                        <p:tgtEl>
                                          <p:spTgt spid="31753"/>
                                        </p:tgtEl>
                                        <p:attrNameLst>
                                          <p:attrName>ppt_w</p:attrName>
                                        </p:attrNameLst>
                                      </p:cBhvr>
                                      <p:tavLst>
                                        <p:tav tm="0">
                                          <p:val>
                                            <p:fltVal val="0"/>
                                          </p:val>
                                        </p:tav>
                                        <p:tav tm="100000">
                                          <p:val>
                                            <p:strVal val="#ppt_w"/>
                                          </p:val>
                                        </p:tav>
                                      </p:tavLst>
                                    </p:anim>
                                    <p:anim calcmode="lin" valueType="num">
                                      <p:cBhvr>
                                        <p:cTn id="8" dur="500" fill="hold"/>
                                        <p:tgtEl>
                                          <p:spTgt spid="31753"/>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3" presetClass="entr" presetSubtype="16" fill="hold" nodeType="clickEffect">
                                  <p:stCondLst>
                                    <p:cond delay="0"/>
                                  </p:stCondLst>
                                  <p:childTnLst>
                                    <p:set>
                                      <p:cBhvr>
                                        <p:cTn id="12" dur="1" fill="hold">
                                          <p:stCondLst>
                                            <p:cond delay="0"/>
                                          </p:stCondLst>
                                        </p:cTn>
                                        <p:tgtEl>
                                          <p:spTgt spid="31754">
                                            <p:txEl>
                                              <p:pRg st="0" end="0"/>
                                            </p:txEl>
                                          </p:spTgt>
                                        </p:tgtEl>
                                        <p:attrNameLst>
                                          <p:attrName>style.visibility</p:attrName>
                                        </p:attrNameLst>
                                      </p:cBhvr>
                                      <p:to>
                                        <p:strVal val="visible"/>
                                      </p:to>
                                    </p:set>
                                    <p:anim calcmode="lin" valueType="num">
                                      <p:cBhvr>
                                        <p:cTn id="13" dur="500" fill="hold"/>
                                        <p:tgtEl>
                                          <p:spTgt spid="31754">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31754">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3" presetClass="entr" presetSubtype="16" fill="hold" nodeType="clickEffect">
                                  <p:stCondLst>
                                    <p:cond delay="0"/>
                                  </p:stCondLst>
                                  <p:childTnLst>
                                    <p:set>
                                      <p:cBhvr>
                                        <p:cTn id="18" dur="1" fill="hold">
                                          <p:stCondLst>
                                            <p:cond delay="0"/>
                                          </p:stCondLst>
                                        </p:cTn>
                                        <p:tgtEl>
                                          <p:spTgt spid="31754">
                                            <p:txEl>
                                              <p:pRg st="1" end="1"/>
                                            </p:txEl>
                                          </p:spTgt>
                                        </p:tgtEl>
                                        <p:attrNameLst>
                                          <p:attrName>style.visibility</p:attrName>
                                        </p:attrNameLst>
                                      </p:cBhvr>
                                      <p:to>
                                        <p:strVal val="visible"/>
                                      </p:to>
                                    </p:set>
                                    <p:anim calcmode="lin" valueType="num">
                                      <p:cBhvr>
                                        <p:cTn id="19" dur="500" fill="hold"/>
                                        <p:tgtEl>
                                          <p:spTgt spid="31754">
                                            <p:txEl>
                                              <p:pRg st="1" end="1"/>
                                            </p:txEl>
                                          </p:spTgt>
                                        </p:tgtEl>
                                        <p:attrNameLst>
                                          <p:attrName>ppt_w</p:attrName>
                                        </p:attrNameLst>
                                      </p:cBhvr>
                                      <p:tavLst>
                                        <p:tav tm="0">
                                          <p:val>
                                            <p:fltVal val="0"/>
                                          </p:val>
                                        </p:tav>
                                        <p:tav tm="100000">
                                          <p:val>
                                            <p:strVal val="#ppt_w"/>
                                          </p:val>
                                        </p:tav>
                                      </p:tavLst>
                                    </p:anim>
                                    <p:anim calcmode="lin" valueType="num">
                                      <p:cBhvr>
                                        <p:cTn id="20" dur="500" fill="hold"/>
                                        <p:tgtEl>
                                          <p:spTgt spid="31754">
                                            <p:txEl>
                                              <p:pRg st="1" end="1"/>
                                            </p:txEl>
                                          </p:spTgt>
                                        </p:tgtEl>
                                        <p:attrNameLst>
                                          <p:attrName>ppt_h</p:attrName>
                                        </p:attrNameLst>
                                      </p:cBhvr>
                                      <p:tavLst>
                                        <p:tav tm="0">
                                          <p:val>
                                            <p:fltVal val="0"/>
                                          </p:val>
                                        </p:tav>
                                        <p:tav tm="100000">
                                          <p:val>
                                            <p:strVal val="#ppt_h"/>
                                          </p:val>
                                        </p:tav>
                                      </p:tavLst>
                                    </p:anim>
                                  </p:childTnLst>
                                </p:cTn>
                              </p:par>
                              <p:par>
                                <p:cTn id="21" presetID="23" presetClass="entr" presetSubtype="16" fill="hold" nodeType="withEffect">
                                  <p:stCondLst>
                                    <p:cond delay="0"/>
                                  </p:stCondLst>
                                  <p:childTnLst>
                                    <p:set>
                                      <p:cBhvr>
                                        <p:cTn id="22" dur="1" fill="hold">
                                          <p:stCondLst>
                                            <p:cond delay="0"/>
                                          </p:stCondLst>
                                        </p:cTn>
                                        <p:tgtEl>
                                          <p:spTgt spid="31754">
                                            <p:txEl>
                                              <p:pRg st="2" end="2"/>
                                            </p:txEl>
                                          </p:spTgt>
                                        </p:tgtEl>
                                        <p:attrNameLst>
                                          <p:attrName>style.visibility</p:attrName>
                                        </p:attrNameLst>
                                      </p:cBhvr>
                                      <p:to>
                                        <p:strVal val="visible"/>
                                      </p:to>
                                    </p:set>
                                    <p:anim calcmode="lin" valueType="num">
                                      <p:cBhvr>
                                        <p:cTn id="23" dur="500" fill="hold"/>
                                        <p:tgtEl>
                                          <p:spTgt spid="31754">
                                            <p:txEl>
                                              <p:pRg st="2" end="2"/>
                                            </p:txEl>
                                          </p:spTgt>
                                        </p:tgtEl>
                                        <p:attrNameLst>
                                          <p:attrName>ppt_w</p:attrName>
                                        </p:attrNameLst>
                                      </p:cBhvr>
                                      <p:tavLst>
                                        <p:tav tm="0">
                                          <p:val>
                                            <p:fltVal val="0"/>
                                          </p:val>
                                        </p:tav>
                                        <p:tav tm="100000">
                                          <p:val>
                                            <p:strVal val="#ppt_w"/>
                                          </p:val>
                                        </p:tav>
                                      </p:tavLst>
                                    </p:anim>
                                    <p:anim calcmode="lin" valueType="num">
                                      <p:cBhvr>
                                        <p:cTn id="24" dur="500" fill="hold"/>
                                        <p:tgtEl>
                                          <p:spTgt spid="31754">
                                            <p:txEl>
                                              <p:pRg st="2" end="2"/>
                                            </p:txEl>
                                          </p:spTgt>
                                        </p:tgtEl>
                                        <p:attrNameLst>
                                          <p:attrName>ppt_h</p:attrName>
                                        </p:attrNameLst>
                                      </p:cBhvr>
                                      <p:tavLst>
                                        <p:tav tm="0">
                                          <p:val>
                                            <p:fltVal val="0"/>
                                          </p:val>
                                        </p:tav>
                                        <p:tav tm="100000">
                                          <p:val>
                                            <p:strVal val="#ppt_h"/>
                                          </p:val>
                                        </p:tav>
                                      </p:tavLst>
                                    </p:anim>
                                  </p:childTnLst>
                                </p:cTn>
                              </p:par>
                              <p:par>
                                <p:cTn id="25" presetID="23" presetClass="entr" presetSubtype="16" fill="hold" nodeType="withEffect">
                                  <p:stCondLst>
                                    <p:cond delay="0"/>
                                  </p:stCondLst>
                                  <p:childTnLst>
                                    <p:set>
                                      <p:cBhvr>
                                        <p:cTn id="26" dur="1" fill="hold">
                                          <p:stCondLst>
                                            <p:cond delay="0"/>
                                          </p:stCondLst>
                                        </p:cTn>
                                        <p:tgtEl>
                                          <p:spTgt spid="31754">
                                            <p:txEl>
                                              <p:pRg st="3" end="3"/>
                                            </p:txEl>
                                          </p:spTgt>
                                        </p:tgtEl>
                                        <p:attrNameLst>
                                          <p:attrName>style.visibility</p:attrName>
                                        </p:attrNameLst>
                                      </p:cBhvr>
                                      <p:to>
                                        <p:strVal val="visible"/>
                                      </p:to>
                                    </p:set>
                                    <p:anim calcmode="lin" valueType="num">
                                      <p:cBhvr>
                                        <p:cTn id="27" dur="500" fill="hold"/>
                                        <p:tgtEl>
                                          <p:spTgt spid="31754">
                                            <p:txEl>
                                              <p:pRg st="3" end="3"/>
                                            </p:txEl>
                                          </p:spTgt>
                                        </p:tgtEl>
                                        <p:attrNameLst>
                                          <p:attrName>ppt_w</p:attrName>
                                        </p:attrNameLst>
                                      </p:cBhvr>
                                      <p:tavLst>
                                        <p:tav tm="0">
                                          <p:val>
                                            <p:fltVal val="0"/>
                                          </p:val>
                                        </p:tav>
                                        <p:tav tm="100000">
                                          <p:val>
                                            <p:strVal val="#ppt_w"/>
                                          </p:val>
                                        </p:tav>
                                      </p:tavLst>
                                    </p:anim>
                                    <p:anim calcmode="lin" valueType="num">
                                      <p:cBhvr>
                                        <p:cTn id="28" dur="500" fill="hold"/>
                                        <p:tgtEl>
                                          <p:spTgt spid="31754">
                                            <p:txEl>
                                              <p:pRg st="3" end="3"/>
                                            </p:txEl>
                                          </p:spTgt>
                                        </p:tgtEl>
                                        <p:attrNameLst>
                                          <p:attrName>ppt_h</p:attrName>
                                        </p:attrNameLst>
                                      </p:cBhvr>
                                      <p:tavLst>
                                        <p:tav tm="0">
                                          <p:val>
                                            <p:fltVal val="0"/>
                                          </p:val>
                                        </p:tav>
                                        <p:tav tm="100000">
                                          <p:val>
                                            <p:strVal val="#ppt_h"/>
                                          </p:val>
                                        </p:tav>
                                      </p:tavLst>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23" presetClass="entr" presetSubtype="16" fill="hold" grpId="0" nodeType="clickEffect">
                                  <p:stCondLst>
                                    <p:cond delay="0"/>
                                  </p:stCondLst>
                                  <p:childTnLst>
                                    <p:set>
                                      <p:cBhvr>
                                        <p:cTn id="32" dur="1" fill="hold">
                                          <p:stCondLst>
                                            <p:cond delay="0"/>
                                          </p:stCondLst>
                                        </p:cTn>
                                        <p:tgtEl>
                                          <p:spTgt spid="31765"/>
                                        </p:tgtEl>
                                        <p:attrNameLst>
                                          <p:attrName>style.visibility</p:attrName>
                                        </p:attrNameLst>
                                      </p:cBhvr>
                                      <p:to>
                                        <p:strVal val="visible"/>
                                      </p:to>
                                    </p:set>
                                    <p:anim calcmode="lin" valueType="num">
                                      <p:cBhvr>
                                        <p:cTn id="33" dur="500" fill="hold"/>
                                        <p:tgtEl>
                                          <p:spTgt spid="31765"/>
                                        </p:tgtEl>
                                        <p:attrNameLst>
                                          <p:attrName>ppt_w</p:attrName>
                                        </p:attrNameLst>
                                      </p:cBhvr>
                                      <p:tavLst>
                                        <p:tav tm="0">
                                          <p:val>
                                            <p:fltVal val="0"/>
                                          </p:val>
                                        </p:tav>
                                        <p:tav tm="100000">
                                          <p:val>
                                            <p:strVal val="#ppt_w"/>
                                          </p:val>
                                        </p:tav>
                                      </p:tavLst>
                                    </p:anim>
                                    <p:anim calcmode="lin" valueType="num">
                                      <p:cBhvr>
                                        <p:cTn id="34" dur="500" fill="hold"/>
                                        <p:tgtEl>
                                          <p:spTgt spid="31765"/>
                                        </p:tgtEl>
                                        <p:attrNameLst>
                                          <p:attrName>ppt_h</p:attrName>
                                        </p:attrNameLst>
                                      </p:cBhvr>
                                      <p:tavLst>
                                        <p:tav tm="0">
                                          <p:val>
                                            <p:fltVal val="0"/>
                                          </p:val>
                                        </p:tav>
                                        <p:tav tm="100000">
                                          <p:val>
                                            <p:strVal val="#ppt_h"/>
                                          </p:val>
                                        </p:tav>
                                      </p:tavLst>
                                    </p:anim>
                                  </p:childTnLst>
                                </p:cTn>
                              </p:par>
                            </p:childTnLst>
                          </p:cTn>
                        </p:par>
                      </p:childTnLst>
                    </p:cTn>
                  </p:par>
                  <p:par>
                    <p:cTn id="35" fill="hold" nodeType="clickPar">
                      <p:stCondLst>
                        <p:cond delay="indefinite"/>
                      </p:stCondLst>
                      <p:childTnLst>
                        <p:par>
                          <p:cTn id="36" fill="hold" nodeType="withGroup">
                            <p:stCondLst>
                              <p:cond delay="0"/>
                            </p:stCondLst>
                            <p:childTnLst>
                              <p:par>
                                <p:cTn id="37" presetID="23" presetClass="entr" presetSubtype="16" fill="hold" grpId="0" nodeType="clickEffect">
                                  <p:stCondLst>
                                    <p:cond delay="0"/>
                                  </p:stCondLst>
                                  <p:childTnLst>
                                    <p:set>
                                      <p:cBhvr>
                                        <p:cTn id="38" dur="1" fill="hold">
                                          <p:stCondLst>
                                            <p:cond delay="0"/>
                                          </p:stCondLst>
                                        </p:cTn>
                                        <p:tgtEl>
                                          <p:spTgt spid="31766"/>
                                        </p:tgtEl>
                                        <p:attrNameLst>
                                          <p:attrName>style.visibility</p:attrName>
                                        </p:attrNameLst>
                                      </p:cBhvr>
                                      <p:to>
                                        <p:strVal val="visible"/>
                                      </p:to>
                                    </p:set>
                                    <p:anim calcmode="lin" valueType="num">
                                      <p:cBhvr>
                                        <p:cTn id="39" dur="500" fill="hold"/>
                                        <p:tgtEl>
                                          <p:spTgt spid="31766"/>
                                        </p:tgtEl>
                                        <p:attrNameLst>
                                          <p:attrName>ppt_w</p:attrName>
                                        </p:attrNameLst>
                                      </p:cBhvr>
                                      <p:tavLst>
                                        <p:tav tm="0">
                                          <p:val>
                                            <p:fltVal val="0"/>
                                          </p:val>
                                        </p:tav>
                                        <p:tav tm="100000">
                                          <p:val>
                                            <p:strVal val="#ppt_w"/>
                                          </p:val>
                                        </p:tav>
                                      </p:tavLst>
                                    </p:anim>
                                    <p:anim calcmode="lin" valueType="num">
                                      <p:cBhvr>
                                        <p:cTn id="40" dur="500" fill="hold"/>
                                        <p:tgtEl>
                                          <p:spTgt spid="31766"/>
                                        </p:tgtEl>
                                        <p:attrNameLst>
                                          <p:attrName>ppt_h</p:attrName>
                                        </p:attrNameLst>
                                      </p:cBhvr>
                                      <p:tavLst>
                                        <p:tav tm="0">
                                          <p:val>
                                            <p:fltVal val="0"/>
                                          </p:val>
                                        </p:tav>
                                        <p:tav tm="100000">
                                          <p:val>
                                            <p:strVal val="#ppt_h"/>
                                          </p:val>
                                        </p:tav>
                                      </p:tavLst>
                                    </p:anim>
                                  </p:childTnLst>
                                </p:cTn>
                              </p:par>
                            </p:childTnLst>
                          </p:cTn>
                        </p:par>
                      </p:childTnLst>
                    </p:cTn>
                  </p:par>
                  <p:par>
                    <p:cTn id="41" fill="hold">
                      <p:stCondLst>
                        <p:cond delay="indefinite"/>
                      </p:stCondLst>
                      <p:childTnLst>
                        <p:par>
                          <p:cTn id="42" fill="hold">
                            <p:stCondLst>
                              <p:cond delay="0"/>
                            </p:stCondLst>
                            <p:childTnLst>
                              <p:par>
                                <p:cTn id="43" presetID="23" presetClass="entr" presetSubtype="16" fill="hold" grpId="0" nodeType="clickEffect">
                                  <p:stCondLst>
                                    <p:cond delay="0"/>
                                  </p:stCondLst>
                                  <p:childTnLst>
                                    <p:set>
                                      <p:cBhvr>
                                        <p:cTn id="44" dur="1" fill="hold">
                                          <p:stCondLst>
                                            <p:cond delay="0"/>
                                          </p:stCondLst>
                                        </p:cTn>
                                        <p:tgtEl>
                                          <p:spTgt spid="31764"/>
                                        </p:tgtEl>
                                        <p:attrNameLst>
                                          <p:attrName>style.visibility</p:attrName>
                                        </p:attrNameLst>
                                      </p:cBhvr>
                                      <p:to>
                                        <p:strVal val="visible"/>
                                      </p:to>
                                    </p:set>
                                    <p:anim calcmode="lin" valueType="num">
                                      <p:cBhvr>
                                        <p:cTn id="45" dur="500" fill="hold"/>
                                        <p:tgtEl>
                                          <p:spTgt spid="31764"/>
                                        </p:tgtEl>
                                        <p:attrNameLst>
                                          <p:attrName>ppt_w</p:attrName>
                                        </p:attrNameLst>
                                      </p:cBhvr>
                                      <p:tavLst>
                                        <p:tav tm="0">
                                          <p:val>
                                            <p:fltVal val="0"/>
                                          </p:val>
                                        </p:tav>
                                        <p:tav tm="100000">
                                          <p:val>
                                            <p:strVal val="#ppt_w"/>
                                          </p:val>
                                        </p:tav>
                                      </p:tavLst>
                                    </p:anim>
                                    <p:anim calcmode="lin" valueType="num">
                                      <p:cBhvr>
                                        <p:cTn id="46" dur="500" fill="hold"/>
                                        <p:tgtEl>
                                          <p:spTgt spid="31764"/>
                                        </p:tgtEl>
                                        <p:attrNameLst>
                                          <p:attrName>ppt_h</p:attrName>
                                        </p:attrNameLst>
                                      </p:cBhvr>
                                      <p:tavLst>
                                        <p:tav tm="0">
                                          <p:val>
                                            <p:fltVal val="0"/>
                                          </p:val>
                                        </p:tav>
                                        <p:tav tm="100000">
                                          <p:val>
                                            <p:strVal val="#ppt_h"/>
                                          </p:val>
                                        </p:tav>
                                      </p:tavLst>
                                    </p:anim>
                                  </p:childTnLst>
                                </p:cTn>
                              </p:par>
                            </p:childTnLst>
                          </p:cTn>
                        </p:par>
                      </p:childTnLst>
                    </p:cTn>
                  </p:par>
                  <p:par>
                    <p:cTn id="47" fill="hold">
                      <p:stCondLst>
                        <p:cond delay="indefinite"/>
                      </p:stCondLst>
                      <p:childTnLst>
                        <p:par>
                          <p:cTn id="48" fill="hold">
                            <p:stCondLst>
                              <p:cond delay="0"/>
                            </p:stCondLst>
                            <p:childTnLst>
                              <p:par>
                                <p:cTn id="49" presetID="23" presetClass="entr" presetSubtype="16" fill="hold" grpId="0" nodeType="clickEffect">
                                  <p:stCondLst>
                                    <p:cond delay="0"/>
                                  </p:stCondLst>
                                  <p:childTnLst>
                                    <p:set>
                                      <p:cBhvr>
                                        <p:cTn id="50" dur="1" fill="hold">
                                          <p:stCondLst>
                                            <p:cond delay="0"/>
                                          </p:stCondLst>
                                        </p:cTn>
                                        <p:tgtEl>
                                          <p:spTgt spid="11"/>
                                        </p:tgtEl>
                                        <p:attrNameLst>
                                          <p:attrName>style.visibility</p:attrName>
                                        </p:attrNameLst>
                                      </p:cBhvr>
                                      <p:to>
                                        <p:strVal val="visible"/>
                                      </p:to>
                                    </p:set>
                                    <p:anim calcmode="lin" valueType="num">
                                      <p:cBhvr>
                                        <p:cTn id="51" dur="500" fill="hold"/>
                                        <p:tgtEl>
                                          <p:spTgt spid="11"/>
                                        </p:tgtEl>
                                        <p:attrNameLst>
                                          <p:attrName>ppt_w</p:attrName>
                                        </p:attrNameLst>
                                      </p:cBhvr>
                                      <p:tavLst>
                                        <p:tav tm="0">
                                          <p:val>
                                            <p:fltVal val="0"/>
                                          </p:val>
                                        </p:tav>
                                        <p:tav tm="100000">
                                          <p:val>
                                            <p:strVal val="#ppt_w"/>
                                          </p:val>
                                        </p:tav>
                                      </p:tavLst>
                                    </p:anim>
                                    <p:anim calcmode="lin" valueType="num">
                                      <p:cBhvr>
                                        <p:cTn id="52" dur="500" fill="hold"/>
                                        <p:tgtEl>
                                          <p:spTgt spid="11"/>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53" grpId="0"/>
      <p:bldP spid="31764" grpId="0"/>
      <p:bldP spid="31765" grpId="0"/>
      <p:bldP spid="31766" grpId="0"/>
      <p:bldP spid="11"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5"/>
          <p:cNvSpPr txBox="1">
            <a:spLocks noChangeArrowheads="1"/>
          </p:cNvSpPr>
          <p:nvPr/>
        </p:nvSpPr>
        <p:spPr bwMode="auto">
          <a:xfrm>
            <a:off x="0" y="1143006"/>
            <a:ext cx="838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endParaRPr lang="en-US" altLang="en-US"/>
          </a:p>
        </p:txBody>
      </p:sp>
      <p:sp>
        <p:nvSpPr>
          <p:cNvPr id="7171" name="Text Box 7"/>
          <p:cNvSpPr txBox="1">
            <a:spLocks noChangeArrowheads="1"/>
          </p:cNvSpPr>
          <p:nvPr/>
        </p:nvSpPr>
        <p:spPr bwMode="auto">
          <a:xfrm>
            <a:off x="1143000" y="2286006"/>
            <a:ext cx="8001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endParaRPr lang="en-US" altLang="en-US"/>
          </a:p>
        </p:txBody>
      </p:sp>
      <p:sp>
        <p:nvSpPr>
          <p:cNvPr id="7172" name="Text Box 8"/>
          <p:cNvSpPr txBox="1">
            <a:spLocks noChangeArrowheads="1"/>
          </p:cNvSpPr>
          <p:nvPr/>
        </p:nvSpPr>
        <p:spPr bwMode="auto">
          <a:xfrm>
            <a:off x="1066800" y="1524006"/>
            <a:ext cx="7848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endParaRPr lang="en-US" altLang="en-US"/>
          </a:p>
        </p:txBody>
      </p:sp>
      <p:sp>
        <p:nvSpPr>
          <p:cNvPr id="36874" name="Text Box 10"/>
          <p:cNvSpPr txBox="1">
            <a:spLocks noChangeArrowheads="1"/>
          </p:cNvSpPr>
          <p:nvPr/>
        </p:nvSpPr>
        <p:spPr bwMode="auto">
          <a:xfrm>
            <a:off x="0" y="2"/>
            <a:ext cx="91440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1433513" indent="-1433513">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indent="0" algn="just" eaLnBrk="1" hangingPunct="1">
              <a:lnSpc>
                <a:spcPct val="150000"/>
              </a:lnSpc>
              <a:spcBef>
                <a:spcPts val="0"/>
              </a:spcBef>
            </a:pPr>
            <a:r>
              <a:rPr lang="en-US" altLang="en-US" sz="2000" b="1" u="sng" dirty="0" err="1">
                <a:latin typeface="Times New Roman" panose="02020603050405020304" pitchFamily="18" charset="0"/>
                <a:cs typeface="Times New Roman" panose="02020603050405020304" pitchFamily="18" charset="0"/>
              </a:rPr>
              <a:t>Bài</a:t>
            </a:r>
            <a:r>
              <a:rPr lang="en-US" altLang="en-US" sz="2000" b="1" u="sng" dirty="0">
                <a:latin typeface="Times New Roman" panose="02020603050405020304" pitchFamily="18" charset="0"/>
                <a:cs typeface="Times New Roman" panose="02020603050405020304" pitchFamily="18" charset="0"/>
              </a:rPr>
              <a:t> </a:t>
            </a:r>
            <a:r>
              <a:rPr lang="en-US" altLang="en-US" sz="2000" b="1" u="sng" dirty="0" err="1">
                <a:latin typeface="Times New Roman" panose="02020603050405020304" pitchFamily="18" charset="0"/>
                <a:cs typeface="Times New Roman" panose="02020603050405020304" pitchFamily="18" charset="0"/>
              </a:rPr>
              <a:t>tập</a:t>
            </a:r>
            <a:r>
              <a:rPr lang="en-US" altLang="en-US" sz="2000" b="1" u="sng" dirty="0">
                <a:latin typeface="Times New Roman" panose="02020603050405020304" pitchFamily="18" charset="0"/>
                <a:cs typeface="Times New Roman" panose="02020603050405020304" pitchFamily="18" charset="0"/>
              </a:rPr>
              <a:t> 2:</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Dựa</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vào</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nội</a:t>
            </a:r>
            <a:r>
              <a:rPr lang="en-US" altLang="en-US" sz="2000" b="1" dirty="0">
                <a:latin typeface="Times New Roman" panose="02020603050405020304" pitchFamily="18" charset="0"/>
                <a:cs typeface="Times New Roman" panose="02020603050405020304" pitchFamily="18" charset="0"/>
              </a:rPr>
              <a:t> dung </a:t>
            </a:r>
            <a:r>
              <a:rPr lang="en-US" altLang="en-US" sz="2000" b="1" dirty="0" err="1">
                <a:latin typeface="Times New Roman" panose="02020603050405020304" pitchFamily="18" charset="0"/>
                <a:cs typeface="Times New Roman" panose="02020603050405020304" pitchFamily="18" charset="0"/>
              </a:rPr>
              <a:t>đoạn</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trích</a:t>
            </a:r>
            <a:r>
              <a:rPr lang="en-US" altLang="en-US" sz="2000" b="1" dirty="0">
                <a:latin typeface="Times New Roman" panose="02020603050405020304" pitchFamily="18" charset="0"/>
                <a:cs typeface="Times New Roman" panose="02020603050405020304" pitchFamily="18" charset="0"/>
              </a:rPr>
              <a:t> ở </a:t>
            </a:r>
            <a:r>
              <a:rPr lang="en-US" altLang="en-US" sz="2000" b="1" dirty="0" err="1">
                <a:latin typeface="Times New Roman" panose="02020603050405020304" pitchFamily="18" charset="0"/>
                <a:cs typeface="Times New Roman" panose="02020603050405020304" pitchFamily="18" charset="0"/>
              </a:rPr>
              <a:t>bài</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tập</a:t>
            </a:r>
            <a:r>
              <a:rPr lang="en-US" altLang="en-US" sz="2000" b="1" dirty="0">
                <a:latin typeface="Times New Roman" panose="02020603050405020304" pitchFamily="18" charset="0"/>
                <a:cs typeface="Times New Roman" panose="02020603050405020304" pitchFamily="18" charset="0"/>
              </a:rPr>
              <a:t> 1, </a:t>
            </a:r>
            <a:r>
              <a:rPr lang="en-US" altLang="en-US" sz="2000" b="1" dirty="0" err="1">
                <a:latin typeface="Times New Roman" panose="02020603050405020304" pitchFamily="18" charset="0"/>
                <a:cs typeface="Times New Roman" panose="02020603050405020304" pitchFamily="18" charset="0"/>
              </a:rPr>
              <a:t>viết</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tiếp</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một</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số</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lời</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đối</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thoại</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để</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hoàn</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chỉnh</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màn</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kịch</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theo</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gợi</a:t>
            </a:r>
            <a:r>
              <a:rPr lang="en-US" altLang="en-US" sz="2000" b="1" dirty="0">
                <a:latin typeface="Times New Roman" panose="02020603050405020304" pitchFamily="18" charset="0"/>
                <a:cs typeface="Times New Roman" panose="02020603050405020304" pitchFamily="18" charset="0"/>
              </a:rPr>
              <a:t> ý </a:t>
            </a:r>
            <a:r>
              <a:rPr lang="en-US" altLang="en-US" sz="2000" b="1" dirty="0" err="1">
                <a:latin typeface="Times New Roman" panose="02020603050405020304" pitchFamily="18" charset="0"/>
                <a:cs typeface="Times New Roman" panose="02020603050405020304" pitchFamily="18" charset="0"/>
              </a:rPr>
              <a:t>sau</a:t>
            </a:r>
            <a:r>
              <a:rPr lang="en-US" altLang="en-US" sz="2000" b="1" dirty="0">
                <a:latin typeface="Times New Roman" panose="02020603050405020304" pitchFamily="18" charset="0"/>
                <a:cs typeface="Times New Roman" panose="02020603050405020304" pitchFamily="18" charset="0"/>
              </a:rPr>
              <a:t>:</a:t>
            </a:r>
            <a:endParaRPr lang="en-US" altLang="en-US" sz="2000" dirty="0">
              <a:latin typeface="Times New Roman" panose="02020603050405020304" pitchFamily="18" charset="0"/>
              <a:cs typeface="Times New Roman" panose="02020603050405020304" pitchFamily="18" charset="0"/>
            </a:endParaRPr>
          </a:p>
        </p:txBody>
      </p:sp>
      <p:sp>
        <p:nvSpPr>
          <p:cNvPr id="7174" name="Text Box 14"/>
          <p:cNvSpPr txBox="1">
            <a:spLocks noChangeArrowheads="1"/>
          </p:cNvSpPr>
          <p:nvPr/>
        </p:nvSpPr>
        <p:spPr bwMode="auto">
          <a:xfrm>
            <a:off x="1143000" y="1981206"/>
            <a:ext cx="80010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1433513" indent="-1433513">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a:t>                 </a:t>
            </a:r>
            <a:r>
              <a:rPr lang="en-US" altLang="en-US" sz="2800">
                <a:latin typeface="Times New Roman" panose="02020603050405020304" pitchFamily="18" charset="0"/>
              </a:rPr>
              <a:t> </a:t>
            </a:r>
            <a:endParaRPr lang="en-US" altLang="en-US"/>
          </a:p>
        </p:txBody>
      </p:sp>
      <p:sp>
        <p:nvSpPr>
          <p:cNvPr id="7175" name="Line 19"/>
          <p:cNvSpPr>
            <a:spLocks noChangeShapeType="1"/>
          </p:cNvSpPr>
          <p:nvPr/>
        </p:nvSpPr>
        <p:spPr bwMode="auto">
          <a:xfrm>
            <a:off x="5105398" y="1295400"/>
            <a:ext cx="2" cy="5562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6884" name="Text Box 20"/>
          <p:cNvSpPr txBox="1">
            <a:spLocks noChangeArrowheads="1"/>
          </p:cNvSpPr>
          <p:nvPr/>
        </p:nvSpPr>
        <p:spPr bwMode="auto">
          <a:xfrm>
            <a:off x="3124200" y="838200"/>
            <a:ext cx="358140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2000" b="1" dirty="0">
                <a:solidFill>
                  <a:srgbClr val="FF0000"/>
                </a:solidFill>
                <a:latin typeface="Times New Roman" panose="02020603050405020304" pitchFamily="18" charset="0"/>
                <a:cs typeface="Times New Roman" panose="02020603050405020304" pitchFamily="18" charset="0"/>
              </a:rPr>
              <a:t>Xin </a:t>
            </a:r>
            <a:r>
              <a:rPr lang="en-US" altLang="en-US" sz="2000" b="1" dirty="0" err="1">
                <a:solidFill>
                  <a:srgbClr val="FF0000"/>
                </a:solidFill>
                <a:latin typeface="Times New Roman" panose="02020603050405020304" pitchFamily="18" charset="0"/>
                <a:cs typeface="Times New Roman" panose="02020603050405020304" pitchFamily="18" charset="0"/>
              </a:rPr>
              <a:t>Thái</a:t>
            </a:r>
            <a:r>
              <a:rPr lang="en-US" altLang="en-US" sz="2000" b="1" dirty="0">
                <a:solidFill>
                  <a:srgbClr val="FF0000"/>
                </a:solidFill>
                <a:latin typeface="Times New Roman" panose="02020603050405020304" pitchFamily="18" charset="0"/>
                <a:cs typeface="Times New Roman" panose="02020603050405020304" pitchFamily="18" charset="0"/>
              </a:rPr>
              <a:t> </a:t>
            </a:r>
            <a:r>
              <a:rPr lang="en-US" altLang="en-US" sz="2000" b="1" dirty="0" err="1">
                <a:solidFill>
                  <a:srgbClr val="FF0000"/>
                </a:solidFill>
                <a:latin typeface="Times New Roman" panose="02020603050405020304" pitchFamily="18" charset="0"/>
                <a:cs typeface="Times New Roman" panose="02020603050405020304" pitchFamily="18" charset="0"/>
              </a:rPr>
              <a:t>Sư</a:t>
            </a:r>
            <a:r>
              <a:rPr lang="en-US" altLang="en-US" sz="2000" b="1" dirty="0">
                <a:solidFill>
                  <a:srgbClr val="FF0000"/>
                </a:solidFill>
                <a:latin typeface="Times New Roman" panose="02020603050405020304" pitchFamily="18" charset="0"/>
                <a:cs typeface="Times New Roman" panose="02020603050405020304" pitchFamily="18" charset="0"/>
              </a:rPr>
              <a:t> </a:t>
            </a:r>
            <a:r>
              <a:rPr lang="en-US" altLang="en-US" sz="2000" b="1" dirty="0" err="1">
                <a:solidFill>
                  <a:srgbClr val="FF0000"/>
                </a:solidFill>
                <a:latin typeface="Times New Roman" panose="02020603050405020304" pitchFamily="18" charset="0"/>
                <a:cs typeface="Times New Roman" panose="02020603050405020304" pitchFamily="18" charset="0"/>
              </a:rPr>
              <a:t>tha</a:t>
            </a:r>
            <a:r>
              <a:rPr lang="en-US" altLang="en-US" sz="2000" b="1" dirty="0">
                <a:solidFill>
                  <a:srgbClr val="FF0000"/>
                </a:solidFill>
                <a:latin typeface="Times New Roman" panose="02020603050405020304" pitchFamily="18" charset="0"/>
                <a:cs typeface="Times New Roman" panose="02020603050405020304" pitchFamily="18" charset="0"/>
              </a:rPr>
              <a:t> </a:t>
            </a:r>
            <a:r>
              <a:rPr lang="en-US" altLang="en-US" sz="2000" b="1" dirty="0" err="1">
                <a:solidFill>
                  <a:srgbClr val="FF0000"/>
                </a:solidFill>
                <a:latin typeface="Times New Roman" panose="02020603050405020304" pitchFamily="18" charset="0"/>
                <a:cs typeface="Times New Roman" panose="02020603050405020304" pitchFamily="18" charset="0"/>
              </a:rPr>
              <a:t>cho</a:t>
            </a:r>
            <a:r>
              <a:rPr lang="en-US" altLang="en-US" sz="2000" b="1" dirty="0">
                <a:solidFill>
                  <a:srgbClr val="FF0000"/>
                </a:solidFill>
                <a:latin typeface="Times New Roman" panose="02020603050405020304" pitchFamily="18" charset="0"/>
                <a:cs typeface="Times New Roman" panose="02020603050405020304" pitchFamily="18" charset="0"/>
              </a:rPr>
              <a:t> !</a:t>
            </a:r>
          </a:p>
        </p:txBody>
      </p:sp>
      <p:sp>
        <p:nvSpPr>
          <p:cNvPr id="36885" name="Text Box 21"/>
          <p:cNvSpPr txBox="1">
            <a:spLocks noChangeArrowheads="1"/>
          </p:cNvSpPr>
          <p:nvPr/>
        </p:nvSpPr>
        <p:spPr bwMode="auto">
          <a:xfrm>
            <a:off x="2" y="1219200"/>
            <a:ext cx="5105399" cy="51706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Gợi</a:t>
            </a:r>
            <a:r>
              <a:rPr lang="en-US" altLang="en-US" sz="2000" b="1" dirty="0">
                <a:latin typeface="Times New Roman" panose="02020603050405020304" pitchFamily="18" charset="0"/>
                <a:cs typeface="Times New Roman" panose="02020603050405020304" pitchFamily="18" charset="0"/>
              </a:rPr>
              <a:t> ý </a:t>
            </a:r>
            <a:r>
              <a:rPr lang="en-US" altLang="en-US" sz="2000" b="1" dirty="0" err="1">
                <a:latin typeface="Times New Roman" panose="02020603050405020304" pitchFamily="18" charset="0"/>
                <a:cs typeface="Times New Roman" panose="02020603050405020304" pitchFamily="18" charset="0"/>
              </a:rPr>
              <a:t>lời</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đối</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thoại</a:t>
            </a:r>
            <a:r>
              <a:rPr lang="en-US" altLang="en-US" sz="2000" b="1" dirty="0">
                <a:latin typeface="Times New Roman" panose="02020603050405020304" pitchFamily="18" charset="0"/>
                <a:cs typeface="Times New Roman" panose="02020603050405020304" pitchFamily="18" charset="0"/>
              </a:rPr>
              <a:t>:</a:t>
            </a:r>
          </a:p>
          <a:p>
            <a:pPr algn="just" eaLnBrk="1" hangingPunct="1">
              <a:spcBef>
                <a:spcPct val="50000"/>
              </a:spcBef>
            </a:pPr>
            <a:r>
              <a:rPr lang="en-US" altLang="en-US" sz="2000" b="1" dirty="0">
                <a:latin typeface="Times New Roman" panose="02020603050405020304" pitchFamily="18" charset="0"/>
                <a:cs typeface="Times New Roman" panose="02020603050405020304" pitchFamily="18" charset="0"/>
              </a:rPr>
              <a:t>1. </a:t>
            </a:r>
            <a:r>
              <a:rPr lang="en-US" altLang="en-US" sz="2000" b="1" dirty="0" err="1">
                <a:latin typeface="Times New Roman" panose="02020603050405020304" pitchFamily="18" charset="0"/>
                <a:cs typeface="Times New Roman" panose="02020603050405020304" pitchFamily="18" charset="0"/>
              </a:rPr>
              <a:t>Trần</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Thủ</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Độ</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lệnh</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cho</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lính</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hầu</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mời</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phú</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nông</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vào</a:t>
            </a:r>
            <a:r>
              <a:rPr lang="en-US" altLang="en-US" sz="2000" b="1" dirty="0">
                <a:latin typeface="Times New Roman" panose="02020603050405020304" pitchFamily="18" charset="0"/>
                <a:cs typeface="Times New Roman" panose="02020603050405020304" pitchFamily="18" charset="0"/>
              </a:rPr>
              <a:t>.</a:t>
            </a:r>
          </a:p>
          <a:p>
            <a:pPr algn="just" eaLnBrk="1" hangingPunct="1">
              <a:spcBef>
                <a:spcPct val="50000"/>
              </a:spcBef>
            </a:pPr>
            <a:r>
              <a:rPr lang="en-US" altLang="en-US" sz="2000" b="1" dirty="0">
                <a:latin typeface="Times New Roman" panose="02020603050405020304" pitchFamily="18" charset="0"/>
                <a:cs typeface="Times New Roman" panose="02020603050405020304" pitchFamily="18" charset="0"/>
              </a:rPr>
              <a:t>2. </a:t>
            </a:r>
            <a:r>
              <a:rPr lang="en-US" altLang="en-US" sz="2000" b="1" dirty="0" err="1">
                <a:latin typeface="Times New Roman" panose="02020603050405020304" pitchFamily="18" charset="0"/>
                <a:cs typeface="Times New Roman" panose="02020603050405020304" pitchFamily="18" charset="0"/>
              </a:rPr>
              <a:t>Trần</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Thủ</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Độ</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hỏi</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tên</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tuổi</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nguyện</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vọng</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của</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người</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phú</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nông</a:t>
            </a:r>
            <a:r>
              <a:rPr lang="en-US" altLang="en-US" sz="2000" b="1" dirty="0">
                <a:latin typeface="Times New Roman" panose="02020603050405020304" pitchFamily="18" charset="0"/>
                <a:cs typeface="Times New Roman" panose="02020603050405020304" pitchFamily="18" charset="0"/>
              </a:rPr>
              <a:t>.</a:t>
            </a:r>
          </a:p>
          <a:p>
            <a:pPr algn="just" eaLnBrk="1" hangingPunct="1">
              <a:spcBef>
                <a:spcPct val="50000"/>
              </a:spcBef>
            </a:pPr>
            <a:r>
              <a:rPr lang="en-US" altLang="en-US" sz="2000" b="1" dirty="0">
                <a:latin typeface="Times New Roman" panose="02020603050405020304" pitchFamily="18" charset="0"/>
                <a:cs typeface="Times New Roman" panose="02020603050405020304" pitchFamily="18" charset="0"/>
              </a:rPr>
              <a:t>3. </a:t>
            </a:r>
            <a:r>
              <a:rPr lang="en-US" altLang="en-US" sz="2000" b="1" dirty="0" err="1">
                <a:latin typeface="Times New Roman" panose="02020603050405020304" pitchFamily="18" charset="0"/>
                <a:cs typeface="Times New Roman" panose="02020603050405020304" pitchFamily="18" charset="0"/>
              </a:rPr>
              <a:t>Trần</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Thủ</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Độ</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hỏi</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phú</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nông</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về</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chức</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phận</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của</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câu</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đương</a:t>
            </a:r>
            <a:r>
              <a:rPr lang="en-US" altLang="en-US" sz="2000" b="1" dirty="0">
                <a:latin typeface="Times New Roman" panose="02020603050405020304" pitchFamily="18" charset="0"/>
                <a:cs typeface="Times New Roman" panose="02020603050405020304" pitchFamily="18" charset="0"/>
              </a:rPr>
              <a:t>. </a:t>
            </a:r>
          </a:p>
          <a:p>
            <a:pPr algn="just" eaLnBrk="1" hangingPunct="1">
              <a:spcBef>
                <a:spcPct val="50000"/>
              </a:spcBef>
            </a:pPr>
            <a:r>
              <a:rPr lang="en-US" altLang="en-US" sz="2000" b="1" dirty="0">
                <a:latin typeface="Times New Roman" panose="02020603050405020304" pitchFamily="18" charset="0"/>
                <a:cs typeface="Times New Roman" panose="02020603050405020304" pitchFamily="18" charset="0"/>
              </a:rPr>
              <a:t>4. </a:t>
            </a:r>
            <a:r>
              <a:rPr lang="en-US" altLang="en-US" sz="2000" b="1" dirty="0" err="1">
                <a:latin typeface="Times New Roman" panose="02020603050405020304" pitchFamily="18" charset="0"/>
                <a:cs typeface="Times New Roman" panose="02020603050405020304" pitchFamily="18" charset="0"/>
              </a:rPr>
              <a:t>Phú</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nông</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trả</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lời</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chứng</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tỏ</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rất</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ít</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hiểu</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biết</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về</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chức</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phận</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của</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câu</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đương</a:t>
            </a:r>
            <a:r>
              <a:rPr lang="en-US" altLang="en-US" sz="2000" b="1" dirty="0">
                <a:latin typeface="Times New Roman" panose="02020603050405020304" pitchFamily="18" charset="0"/>
                <a:cs typeface="Times New Roman" panose="02020603050405020304" pitchFamily="18" charset="0"/>
              </a:rPr>
              <a:t>.</a:t>
            </a:r>
          </a:p>
          <a:p>
            <a:pPr algn="just" eaLnBrk="1" hangingPunct="1">
              <a:spcBef>
                <a:spcPct val="50000"/>
              </a:spcBef>
            </a:pPr>
            <a:r>
              <a:rPr lang="en-US" altLang="en-US" sz="2000" b="1" dirty="0">
                <a:latin typeface="Times New Roman" panose="02020603050405020304" pitchFamily="18" charset="0"/>
                <a:cs typeface="Times New Roman" panose="02020603050405020304" pitchFamily="18" charset="0"/>
              </a:rPr>
              <a:t>5. </a:t>
            </a:r>
            <a:r>
              <a:rPr lang="en-US" altLang="en-US" sz="2000" b="1" dirty="0" err="1">
                <a:latin typeface="Times New Roman" panose="02020603050405020304" pitchFamily="18" charset="0"/>
                <a:cs typeface="Times New Roman" panose="02020603050405020304" pitchFamily="18" charset="0"/>
              </a:rPr>
              <a:t>Trần</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Thủ</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Độ</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bảo</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phải</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chặt</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một</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ngón</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chân</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của</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phú</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nông</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để</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đánh</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dấu</a:t>
            </a:r>
            <a:r>
              <a:rPr lang="en-US" altLang="en-US" sz="2000" b="1" dirty="0">
                <a:latin typeface="Times New Roman" panose="02020603050405020304" pitchFamily="18" charset="0"/>
                <a:cs typeface="Times New Roman" panose="02020603050405020304" pitchFamily="18" charset="0"/>
              </a:rPr>
              <a:t>.</a:t>
            </a:r>
          </a:p>
          <a:p>
            <a:pPr algn="just" eaLnBrk="1" hangingPunct="1">
              <a:spcBef>
                <a:spcPct val="50000"/>
              </a:spcBef>
            </a:pPr>
            <a:r>
              <a:rPr lang="en-US" altLang="en-US" sz="2000" b="1" dirty="0">
                <a:latin typeface="Times New Roman" panose="02020603050405020304" pitchFamily="18" charset="0"/>
                <a:cs typeface="Times New Roman" panose="02020603050405020304" pitchFamily="18" charset="0"/>
              </a:rPr>
              <a:t>6. </a:t>
            </a:r>
            <a:r>
              <a:rPr lang="en-US" altLang="en-US" sz="2000" b="1" dirty="0" err="1">
                <a:latin typeface="Times New Roman" panose="02020603050405020304" pitchFamily="18" charset="0"/>
                <a:cs typeface="Times New Roman" panose="02020603050405020304" pitchFamily="18" charset="0"/>
              </a:rPr>
              <a:t>Phú</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nông</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sợ</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hãi</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kêu</a:t>
            </a:r>
            <a:r>
              <a:rPr lang="en-US" altLang="en-US" sz="2000" b="1" dirty="0">
                <a:latin typeface="Times New Roman" panose="02020603050405020304" pitchFamily="18" charset="0"/>
                <a:cs typeface="Times New Roman" panose="02020603050405020304" pitchFamily="18" charset="0"/>
              </a:rPr>
              <a:t> van </a:t>
            </a:r>
            <a:r>
              <a:rPr lang="en-US" altLang="en-US" sz="2000" b="1" dirty="0" err="1">
                <a:latin typeface="Times New Roman" panose="02020603050405020304" pitchFamily="18" charset="0"/>
                <a:cs typeface="Times New Roman" panose="02020603050405020304" pitchFamily="18" charset="0"/>
              </a:rPr>
              <a:t>xin</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tha</a:t>
            </a:r>
            <a:r>
              <a:rPr lang="en-US" altLang="en-US" sz="2000" b="1" dirty="0">
                <a:latin typeface="Times New Roman" panose="02020603050405020304" pitchFamily="18" charset="0"/>
                <a:cs typeface="Times New Roman" panose="02020603050405020304" pitchFamily="18" charset="0"/>
              </a:rPr>
              <a:t>.</a:t>
            </a:r>
          </a:p>
          <a:p>
            <a:pPr algn="just" eaLnBrk="1" hangingPunct="1">
              <a:spcBef>
                <a:spcPct val="50000"/>
              </a:spcBef>
            </a:pPr>
            <a:r>
              <a:rPr lang="en-US" altLang="en-US" sz="2000" b="1" dirty="0">
                <a:latin typeface="Times New Roman" panose="02020603050405020304" pitchFamily="18" charset="0"/>
                <a:cs typeface="Times New Roman" panose="02020603050405020304" pitchFamily="18" charset="0"/>
              </a:rPr>
              <a:t>7. </a:t>
            </a:r>
            <a:r>
              <a:rPr lang="en-US" altLang="en-US" sz="2000" b="1" dirty="0" err="1">
                <a:latin typeface="Times New Roman" panose="02020603050405020304" pitchFamily="18" charset="0"/>
                <a:cs typeface="Times New Roman" panose="02020603050405020304" pitchFamily="18" charset="0"/>
              </a:rPr>
              <a:t>Trần</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Thủ</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Độ</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tha</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cho</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anh</a:t>
            </a:r>
            <a:r>
              <a:rPr lang="en-US" altLang="en-US" sz="2000" b="1" dirty="0">
                <a:latin typeface="Times New Roman" panose="02020603050405020304" pitchFamily="18" charset="0"/>
                <a:cs typeface="Times New Roman" panose="02020603050405020304" pitchFamily="18" charset="0"/>
              </a:rPr>
              <a:t> ta.</a:t>
            </a:r>
          </a:p>
        </p:txBody>
      </p:sp>
      <p:sp>
        <p:nvSpPr>
          <p:cNvPr id="36888" name="Text Box 24"/>
          <p:cNvSpPr txBox="1">
            <a:spLocks noChangeArrowheads="1"/>
          </p:cNvSpPr>
          <p:nvPr/>
        </p:nvSpPr>
        <p:spPr bwMode="auto">
          <a:xfrm>
            <a:off x="5105398" y="1219200"/>
            <a:ext cx="4038602" cy="52475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lnSpc>
                <a:spcPct val="125000"/>
              </a:lnSpc>
              <a:spcBef>
                <a:spcPct val="50000"/>
              </a:spcBef>
            </a:pPr>
            <a:r>
              <a:rPr lang="en-US" altLang="en-US" sz="2000" b="1" i="1" dirty="0" err="1">
                <a:solidFill>
                  <a:schemeClr val="folHlink"/>
                </a:solidFill>
                <a:latin typeface="Times New Roman" panose="02020603050405020304" pitchFamily="18" charset="0"/>
                <a:cs typeface="Times New Roman" panose="02020603050405020304" pitchFamily="18" charset="0"/>
              </a:rPr>
              <a:t>Lính</a:t>
            </a:r>
            <a:r>
              <a:rPr lang="en-US" altLang="en-US" sz="2000" b="1" dirty="0">
                <a:latin typeface="Times New Roman" panose="02020603050405020304" pitchFamily="18" charset="0"/>
                <a:cs typeface="Times New Roman" panose="02020603050405020304" pitchFamily="18" charset="0"/>
              </a:rPr>
              <a:t>:  - (</a:t>
            </a:r>
            <a:r>
              <a:rPr lang="en-US" altLang="en-US" sz="2000" b="1" dirty="0" err="1">
                <a:latin typeface="Times New Roman" panose="02020603050405020304" pitchFamily="18" charset="0"/>
                <a:cs typeface="Times New Roman" panose="02020603050405020304" pitchFamily="18" charset="0"/>
              </a:rPr>
              <a:t>Bước</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vào</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Bẩm</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Thái</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sư</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Người</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nhà</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phu</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nhân</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đã</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tới</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rồi</a:t>
            </a:r>
            <a:r>
              <a:rPr lang="en-US" altLang="en-US" sz="2000" b="1" dirty="0">
                <a:latin typeface="Times New Roman" panose="02020603050405020304" pitchFamily="18" charset="0"/>
                <a:cs typeface="Times New Roman" panose="02020603050405020304" pitchFamily="18" charset="0"/>
              </a:rPr>
              <a:t> ạ. </a:t>
            </a:r>
          </a:p>
          <a:p>
            <a:pPr algn="just" eaLnBrk="1" hangingPunct="1">
              <a:lnSpc>
                <a:spcPct val="125000"/>
              </a:lnSpc>
              <a:spcBef>
                <a:spcPct val="50000"/>
              </a:spcBef>
            </a:pPr>
            <a:r>
              <a:rPr lang="en-US" altLang="en-US" sz="2000" b="1" i="1" dirty="0" err="1">
                <a:solidFill>
                  <a:schemeClr val="folHlink"/>
                </a:solidFill>
                <a:latin typeface="Times New Roman" panose="02020603050405020304" pitchFamily="18" charset="0"/>
                <a:cs typeface="Times New Roman" panose="02020603050405020304" pitchFamily="18" charset="0"/>
              </a:rPr>
              <a:t>Trần</a:t>
            </a:r>
            <a:r>
              <a:rPr lang="en-US" altLang="en-US" sz="2000" b="1" i="1" dirty="0">
                <a:solidFill>
                  <a:schemeClr val="folHlink"/>
                </a:solidFill>
                <a:latin typeface="Times New Roman" panose="02020603050405020304" pitchFamily="18" charset="0"/>
                <a:cs typeface="Times New Roman" panose="02020603050405020304" pitchFamily="18" charset="0"/>
              </a:rPr>
              <a:t> </a:t>
            </a:r>
            <a:r>
              <a:rPr lang="en-US" altLang="en-US" sz="2000" b="1" i="1" dirty="0" err="1">
                <a:solidFill>
                  <a:schemeClr val="folHlink"/>
                </a:solidFill>
                <a:latin typeface="Times New Roman" panose="02020603050405020304" pitchFamily="18" charset="0"/>
                <a:cs typeface="Times New Roman" panose="02020603050405020304" pitchFamily="18" charset="0"/>
              </a:rPr>
              <a:t>Thủ</a:t>
            </a:r>
            <a:r>
              <a:rPr lang="en-US" altLang="en-US" sz="2000" b="1" i="1" dirty="0">
                <a:solidFill>
                  <a:schemeClr val="folHlink"/>
                </a:solidFill>
                <a:latin typeface="Times New Roman" panose="02020603050405020304" pitchFamily="18" charset="0"/>
                <a:cs typeface="Times New Roman" panose="02020603050405020304" pitchFamily="18" charset="0"/>
              </a:rPr>
              <a:t> </a:t>
            </a:r>
            <a:r>
              <a:rPr lang="en-US" altLang="en-US" sz="2000" b="1" i="1" dirty="0" err="1">
                <a:solidFill>
                  <a:schemeClr val="folHlink"/>
                </a:solidFill>
                <a:latin typeface="Times New Roman" panose="02020603050405020304" pitchFamily="18" charset="0"/>
                <a:cs typeface="Times New Roman" panose="02020603050405020304" pitchFamily="18" charset="0"/>
              </a:rPr>
              <a:t>Độ</a:t>
            </a:r>
            <a:r>
              <a:rPr lang="en-US" altLang="en-US" sz="2000" b="1" dirty="0">
                <a:latin typeface="Times New Roman" panose="02020603050405020304" pitchFamily="18" charset="0"/>
                <a:cs typeface="Times New Roman" panose="02020603050405020304" pitchFamily="18" charset="0"/>
              </a:rPr>
              <a:t>:  - Cho </a:t>
            </a:r>
            <a:r>
              <a:rPr lang="en-US" altLang="en-US" sz="2000" b="1" dirty="0" err="1">
                <a:latin typeface="Times New Roman" panose="02020603050405020304" pitchFamily="18" charset="0"/>
                <a:cs typeface="Times New Roman" panose="02020603050405020304" pitchFamily="18" charset="0"/>
              </a:rPr>
              <a:t>anh</a:t>
            </a:r>
            <a:r>
              <a:rPr lang="en-US" altLang="en-US" sz="2000" b="1" dirty="0">
                <a:latin typeface="Times New Roman" panose="02020603050405020304" pitchFamily="18" charset="0"/>
                <a:cs typeface="Times New Roman" panose="02020603050405020304" pitchFamily="18" charset="0"/>
              </a:rPr>
              <a:t> ta </a:t>
            </a:r>
            <a:r>
              <a:rPr lang="en-US" altLang="en-US" sz="2000" b="1" dirty="0" err="1">
                <a:latin typeface="Times New Roman" panose="02020603050405020304" pitchFamily="18" charset="0"/>
                <a:cs typeface="Times New Roman" panose="02020603050405020304" pitchFamily="18" charset="0"/>
              </a:rPr>
              <a:t>vào</a:t>
            </a:r>
            <a:r>
              <a:rPr lang="en-US" altLang="en-US" sz="2000" b="1" dirty="0">
                <a:latin typeface="Times New Roman" panose="02020603050405020304" pitchFamily="18" charset="0"/>
                <a:cs typeface="Times New Roman" panose="02020603050405020304" pitchFamily="18" charset="0"/>
              </a:rPr>
              <a:t>!</a:t>
            </a:r>
          </a:p>
          <a:p>
            <a:pPr algn="just" eaLnBrk="1" hangingPunct="1">
              <a:lnSpc>
                <a:spcPct val="125000"/>
              </a:lnSpc>
              <a:spcBef>
                <a:spcPct val="50000"/>
              </a:spcBef>
            </a:pPr>
            <a:r>
              <a:rPr lang="en-US" altLang="en-US" sz="2000" b="1" i="1" dirty="0">
                <a:latin typeface="Times New Roman" panose="02020603050405020304" pitchFamily="18" charset="0"/>
                <a:cs typeface="Times New Roman" panose="02020603050405020304" pitchFamily="18" charset="0"/>
              </a:rPr>
              <a:t>(</a:t>
            </a:r>
            <a:r>
              <a:rPr lang="en-US" altLang="en-US" sz="2000" b="1" i="1" dirty="0" err="1">
                <a:latin typeface="Times New Roman" panose="02020603050405020304" pitchFamily="18" charset="0"/>
                <a:cs typeface="Times New Roman" panose="02020603050405020304" pitchFamily="18" charset="0"/>
              </a:rPr>
              <a:t>Lính</a:t>
            </a:r>
            <a:r>
              <a:rPr lang="en-US" altLang="en-US" sz="2000" b="1" i="1" dirty="0">
                <a:latin typeface="Times New Roman" panose="02020603050405020304" pitchFamily="18" charset="0"/>
                <a:cs typeface="Times New Roman" panose="02020603050405020304" pitchFamily="18" charset="0"/>
              </a:rPr>
              <a:t> </a:t>
            </a:r>
            <a:r>
              <a:rPr lang="en-US" altLang="en-US" sz="2000" b="1" i="1" dirty="0" err="1">
                <a:latin typeface="Times New Roman" panose="02020603050405020304" pitchFamily="18" charset="0"/>
                <a:cs typeface="Times New Roman" panose="02020603050405020304" pitchFamily="18" charset="0"/>
              </a:rPr>
              <a:t>đi</a:t>
            </a:r>
            <a:r>
              <a:rPr lang="en-US" altLang="en-US" sz="2000" b="1" i="1" dirty="0">
                <a:latin typeface="Times New Roman" panose="02020603050405020304" pitchFamily="18" charset="0"/>
                <a:cs typeface="Times New Roman" panose="02020603050405020304" pitchFamily="18" charset="0"/>
              </a:rPr>
              <a:t> </a:t>
            </a:r>
            <a:r>
              <a:rPr lang="en-US" altLang="en-US" sz="2000" b="1" i="1" dirty="0" err="1">
                <a:latin typeface="Times New Roman" panose="02020603050405020304" pitchFamily="18" charset="0"/>
                <a:cs typeface="Times New Roman" panose="02020603050405020304" pitchFamily="18" charset="0"/>
              </a:rPr>
              <a:t>ra</a:t>
            </a:r>
            <a:r>
              <a:rPr lang="en-US" altLang="en-US" sz="2000" b="1" i="1" dirty="0">
                <a:latin typeface="Times New Roman" panose="02020603050405020304" pitchFamily="18" charset="0"/>
                <a:cs typeface="Times New Roman" panose="02020603050405020304" pitchFamily="18" charset="0"/>
              </a:rPr>
              <a:t>, </a:t>
            </a:r>
            <a:r>
              <a:rPr lang="en-US" altLang="en-US" sz="2000" b="1" i="1" dirty="0" err="1">
                <a:latin typeface="Times New Roman" panose="02020603050405020304" pitchFamily="18" charset="0"/>
                <a:cs typeface="Times New Roman" panose="02020603050405020304" pitchFamily="18" charset="0"/>
              </a:rPr>
              <a:t>sau</a:t>
            </a:r>
            <a:r>
              <a:rPr lang="en-US" altLang="en-US" sz="2000" b="1" i="1" dirty="0">
                <a:latin typeface="Times New Roman" panose="02020603050405020304" pitchFamily="18" charset="0"/>
                <a:cs typeface="Times New Roman" panose="02020603050405020304" pitchFamily="18" charset="0"/>
              </a:rPr>
              <a:t> </a:t>
            </a:r>
            <a:r>
              <a:rPr lang="en-US" altLang="en-US" sz="2000" b="1" i="1" dirty="0" err="1">
                <a:latin typeface="Times New Roman" panose="02020603050405020304" pitchFamily="18" charset="0"/>
                <a:cs typeface="Times New Roman" panose="02020603050405020304" pitchFamily="18" charset="0"/>
              </a:rPr>
              <a:t>đó</a:t>
            </a:r>
            <a:r>
              <a:rPr lang="en-US" altLang="en-US" sz="2000" b="1" i="1" dirty="0">
                <a:latin typeface="Times New Roman" panose="02020603050405020304" pitchFamily="18" charset="0"/>
                <a:cs typeface="Times New Roman" panose="02020603050405020304" pitchFamily="18" charset="0"/>
              </a:rPr>
              <a:t> </a:t>
            </a:r>
            <a:r>
              <a:rPr lang="en-US" altLang="en-US" sz="2000" b="1" i="1" dirty="0" err="1">
                <a:latin typeface="Times New Roman" panose="02020603050405020304" pitchFamily="18" charset="0"/>
                <a:cs typeface="Times New Roman" panose="02020603050405020304" pitchFamily="18" charset="0"/>
              </a:rPr>
              <a:t>dẫn</a:t>
            </a:r>
            <a:r>
              <a:rPr lang="en-US" altLang="en-US" sz="2000" b="1" i="1" dirty="0">
                <a:latin typeface="Times New Roman" panose="02020603050405020304" pitchFamily="18" charset="0"/>
                <a:cs typeface="Times New Roman" panose="02020603050405020304" pitchFamily="18" charset="0"/>
              </a:rPr>
              <a:t> </a:t>
            </a:r>
            <a:r>
              <a:rPr lang="en-US" altLang="en-US" sz="2000" b="1" i="1" dirty="0" err="1">
                <a:latin typeface="Times New Roman" panose="02020603050405020304" pitchFamily="18" charset="0"/>
                <a:cs typeface="Times New Roman" panose="02020603050405020304" pitchFamily="18" charset="0"/>
              </a:rPr>
              <a:t>vào</a:t>
            </a:r>
            <a:r>
              <a:rPr lang="en-US" altLang="en-US" sz="2000" b="1" i="1" dirty="0">
                <a:latin typeface="Times New Roman" panose="02020603050405020304" pitchFamily="18" charset="0"/>
                <a:cs typeface="Times New Roman" panose="02020603050405020304" pitchFamily="18" charset="0"/>
              </a:rPr>
              <a:t> </a:t>
            </a:r>
            <a:r>
              <a:rPr lang="en-US" altLang="en-US" sz="2000" b="1" i="1" dirty="0" err="1">
                <a:latin typeface="Times New Roman" panose="02020603050405020304" pitchFamily="18" charset="0"/>
                <a:cs typeface="Times New Roman" panose="02020603050405020304" pitchFamily="18" charset="0"/>
              </a:rPr>
              <a:t>một</a:t>
            </a:r>
            <a:r>
              <a:rPr lang="en-US" altLang="en-US" sz="2000" b="1" i="1" dirty="0">
                <a:latin typeface="Times New Roman" panose="02020603050405020304" pitchFamily="18" charset="0"/>
                <a:cs typeface="Times New Roman" panose="02020603050405020304" pitchFamily="18" charset="0"/>
              </a:rPr>
              <a:t> </a:t>
            </a:r>
            <a:r>
              <a:rPr lang="en-US" altLang="en-US" sz="2000" b="1" i="1" dirty="0" err="1">
                <a:latin typeface="Times New Roman" panose="02020603050405020304" pitchFamily="18" charset="0"/>
                <a:cs typeface="Times New Roman" panose="02020603050405020304" pitchFamily="18" charset="0"/>
              </a:rPr>
              <a:t>người</a:t>
            </a:r>
            <a:r>
              <a:rPr lang="en-US" altLang="en-US" sz="2000" b="1" i="1" dirty="0">
                <a:latin typeface="Times New Roman" panose="02020603050405020304" pitchFamily="18" charset="0"/>
                <a:cs typeface="Times New Roman" panose="02020603050405020304" pitchFamily="18" charset="0"/>
              </a:rPr>
              <a:t> </a:t>
            </a:r>
            <a:r>
              <a:rPr lang="en-US" altLang="en-US" sz="2000" b="1" i="1" dirty="0" err="1">
                <a:latin typeface="Times New Roman" panose="02020603050405020304" pitchFamily="18" charset="0"/>
                <a:cs typeface="Times New Roman" panose="02020603050405020304" pitchFamily="18" charset="0"/>
              </a:rPr>
              <a:t>khoảng</a:t>
            </a:r>
            <a:r>
              <a:rPr lang="en-US" altLang="en-US" sz="2000" b="1" i="1" dirty="0">
                <a:latin typeface="Times New Roman" panose="02020603050405020304" pitchFamily="18" charset="0"/>
                <a:cs typeface="Times New Roman" panose="02020603050405020304" pitchFamily="18" charset="0"/>
              </a:rPr>
              <a:t> 30 </a:t>
            </a:r>
            <a:r>
              <a:rPr lang="en-US" altLang="en-US" sz="2000" b="1" i="1" dirty="0" err="1">
                <a:latin typeface="Times New Roman" panose="02020603050405020304" pitchFamily="18" charset="0"/>
                <a:cs typeface="Times New Roman" panose="02020603050405020304" pitchFamily="18" charset="0"/>
              </a:rPr>
              <a:t>tuổi</a:t>
            </a:r>
            <a:r>
              <a:rPr lang="en-US" altLang="en-US" sz="2000" b="1" i="1" dirty="0">
                <a:latin typeface="Times New Roman" panose="02020603050405020304" pitchFamily="18" charset="0"/>
                <a:cs typeface="Times New Roman" panose="02020603050405020304" pitchFamily="18" charset="0"/>
              </a:rPr>
              <a:t>, </a:t>
            </a:r>
            <a:r>
              <a:rPr lang="en-US" altLang="en-US" sz="2000" b="1" i="1" dirty="0" err="1">
                <a:latin typeface="Times New Roman" panose="02020603050405020304" pitchFamily="18" charset="0"/>
                <a:cs typeface="Times New Roman" panose="02020603050405020304" pitchFamily="18" charset="0"/>
              </a:rPr>
              <a:t>ăn</a:t>
            </a:r>
            <a:r>
              <a:rPr lang="en-US" altLang="en-US" sz="2000" b="1" i="1" dirty="0">
                <a:latin typeface="Times New Roman" panose="02020603050405020304" pitchFamily="18" charset="0"/>
                <a:cs typeface="Times New Roman" panose="02020603050405020304" pitchFamily="18" charset="0"/>
              </a:rPr>
              <a:t> </a:t>
            </a:r>
            <a:r>
              <a:rPr lang="en-US" altLang="en-US" sz="2000" b="1" i="1" dirty="0" err="1">
                <a:latin typeface="Times New Roman" panose="02020603050405020304" pitchFamily="18" charset="0"/>
                <a:cs typeface="Times New Roman" panose="02020603050405020304" pitchFamily="18" charset="0"/>
              </a:rPr>
              <a:t>mặc</a:t>
            </a:r>
            <a:r>
              <a:rPr lang="en-US" altLang="en-US" sz="2000" b="1" i="1" dirty="0">
                <a:latin typeface="Times New Roman" panose="02020603050405020304" pitchFamily="18" charset="0"/>
                <a:cs typeface="Times New Roman" panose="02020603050405020304" pitchFamily="18" charset="0"/>
              </a:rPr>
              <a:t> </a:t>
            </a:r>
            <a:r>
              <a:rPr lang="en-US" altLang="en-US" sz="2000" b="1" i="1" dirty="0" err="1">
                <a:latin typeface="Times New Roman" panose="02020603050405020304" pitchFamily="18" charset="0"/>
                <a:cs typeface="Times New Roman" panose="02020603050405020304" pitchFamily="18" charset="0"/>
              </a:rPr>
              <a:t>kiểu</a:t>
            </a:r>
            <a:r>
              <a:rPr lang="en-US" altLang="en-US" sz="2000" b="1" i="1" dirty="0">
                <a:latin typeface="Times New Roman" panose="02020603050405020304" pitchFamily="18" charset="0"/>
                <a:cs typeface="Times New Roman" panose="02020603050405020304" pitchFamily="18" charset="0"/>
              </a:rPr>
              <a:t> </a:t>
            </a:r>
            <a:r>
              <a:rPr lang="en-US" altLang="en-US" sz="2000" b="1" i="1" dirty="0" err="1">
                <a:latin typeface="Times New Roman" panose="02020603050405020304" pitchFamily="18" charset="0"/>
                <a:cs typeface="Times New Roman" panose="02020603050405020304" pitchFamily="18" charset="0"/>
              </a:rPr>
              <a:t>nhà</a:t>
            </a:r>
            <a:r>
              <a:rPr lang="en-US" altLang="en-US" sz="2000" b="1" i="1" dirty="0">
                <a:latin typeface="Times New Roman" panose="02020603050405020304" pitchFamily="18" charset="0"/>
                <a:cs typeface="Times New Roman" panose="02020603050405020304" pitchFamily="18" charset="0"/>
              </a:rPr>
              <a:t> </a:t>
            </a:r>
            <a:r>
              <a:rPr lang="en-US" altLang="en-US" sz="2000" b="1" i="1" dirty="0" err="1">
                <a:latin typeface="Times New Roman" panose="02020603050405020304" pitchFamily="18" charset="0"/>
                <a:cs typeface="Times New Roman" panose="02020603050405020304" pitchFamily="18" charset="0"/>
              </a:rPr>
              <a:t>giàu</a:t>
            </a:r>
            <a:r>
              <a:rPr lang="en-US" altLang="en-US" sz="2000" b="1" i="1" dirty="0">
                <a:latin typeface="Times New Roman" panose="02020603050405020304" pitchFamily="18" charset="0"/>
                <a:cs typeface="Times New Roman" panose="02020603050405020304" pitchFamily="18" charset="0"/>
              </a:rPr>
              <a:t> </a:t>
            </a:r>
            <a:r>
              <a:rPr lang="en-US" altLang="en-US" sz="2000" b="1" i="1" dirty="0" err="1">
                <a:latin typeface="Times New Roman" panose="02020603050405020304" pitchFamily="18" charset="0"/>
                <a:cs typeface="Times New Roman" panose="02020603050405020304" pitchFamily="18" charset="0"/>
              </a:rPr>
              <a:t>nhưng</a:t>
            </a:r>
            <a:r>
              <a:rPr lang="en-US" altLang="en-US" sz="2000" b="1" i="1" dirty="0">
                <a:latin typeface="Times New Roman" panose="02020603050405020304" pitchFamily="18" charset="0"/>
                <a:cs typeface="Times New Roman" panose="02020603050405020304" pitchFamily="18" charset="0"/>
              </a:rPr>
              <a:t> </a:t>
            </a:r>
            <a:r>
              <a:rPr lang="en-US" altLang="en-US" sz="2000" b="1" i="1" dirty="0" err="1">
                <a:latin typeface="Times New Roman" panose="02020603050405020304" pitchFamily="18" charset="0"/>
                <a:cs typeface="Times New Roman" panose="02020603050405020304" pitchFamily="18" charset="0"/>
              </a:rPr>
              <a:t>hơi</a:t>
            </a:r>
            <a:r>
              <a:rPr lang="en-US" altLang="en-US" sz="2000" b="1" i="1" dirty="0">
                <a:latin typeface="Times New Roman" panose="02020603050405020304" pitchFamily="18" charset="0"/>
                <a:cs typeface="Times New Roman" panose="02020603050405020304" pitchFamily="18" charset="0"/>
              </a:rPr>
              <a:t> </a:t>
            </a:r>
            <a:r>
              <a:rPr lang="en-US" altLang="en-US" sz="2000" b="1" i="1" dirty="0" err="1">
                <a:latin typeface="Times New Roman" panose="02020603050405020304" pitchFamily="18" charset="0"/>
                <a:cs typeface="Times New Roman" panose="02020603050405020304" pitchFamily="18" charset="0"/>
              </a:rPr>
              <a:t>quê</a:t>
            </a:r>
            <a:r>
              <a:rPr lang="en-US" altLang="en-US" sz="2000" b="1" i="1" dirty="0">
                <a:latin typeface="Times New Roman" panose="02020603050405020304" pitchFamily="18" charset="0"/>
                <a:cs typeface="Times New Roman" panose="02020603050405020304" pitchFamily="18" charset="0"/>
              </a:rPr>
              <a:t> </a:t>
            </a:r>
            <a:r>
              <a:rPr lang="en-US" altLang="en-US" sz="2000" b="1" i="1" dirty="0" err="1">
                <a:latin typeface="Times New Roman" panose="02020603050405020304" pitchFamily="18" charset="0"/>
                <a:cs typeface="Times New Roman" panose="02020603050405020304" pitchFamily="18" charset="0"/>
              </a:rPr>
              <a:t>kệch</a:t>
            </a:r>
            <a:r>
              <a:rPr lang="en-US" altLang="en-US" sz="2000" b="1" i="1" dirty="0">
                <a:latin typeface="Times New Roman" panose="02020603050405020304" pitchFamily="18" charset="0"/>
                <a:cs typeface="Times New Roman" panose="02020603050405020304" pitchFamily="18" charset="0"/>
              </a:rPr>
              <a:t>.)</a:t>
            </a:r>
          </a:p>
          <a:p>
            <a:pPr algn="just" eaLnBrk="1" hangingPunct="1">
              <a:lnSpc>
                <a:spcPct val="125000"/>
              </a:lnSpc>
              <a:spcBef>
                <a:spcPct val="50000"/>
              </a:spcBef>
            </a:pPr>
            <a:r>
              <a:rPr lang="en-US" altLang="en-US" sz="2000" b="1" i="1" dirty="0" err="1">
                <a:solidFill>
                  <a:schemeClr val="folHlink"/>
                </a:solidFill>
                <a:latin typeface="Times New Roman" panose="02020603050405020304" pitchFamily="18" charset="0"/>
                <a:cs typeface="Times New Roman" panose="02020603050405020304" pitchFamily="18" charset="0"/>
              </a:rPr>
              <a:t>Phú</a:t>
            </a:r>
            <a:r>
              <a:rPr lang="en-US" altLang="en-US" sz="2000" b="1" i="1" dirty="0">
                <a:solidFill>
                  <a:schemeClr val="folHlink"/>
                </a:solidFill>
                <a:latin typeface="Times New Roman" panose="02020603050405020304" pitchFamily="18" charset="0"/>
                <a:cs typeface="Times New Roman" panose="02020603050405020304" pitchFamily="18" charset="0"/>
              </a:rPr>
              <a:t> </a:t>
            </a:r>
            <a:r>
              <a:rPr lang="en-US" altLang="en-US" sz="2000" b="1" i="1" dirty="0" err="1">
                <a:solidFill>
                  <a:schemeClr val="folHlink"/>
                </a:solidFill>
                <a:latin typeface="Times New Roman" panose="02020603050405020304" pitchFamily="18" charset="0"/>
                <a:cs typeface="Times New Roman" panose="02020603050405020304" pitchFamily="18" charset="0"/>
              </a:rPr>
              <a:t>nông</a:t>
            </a:r>
            <a:r>
              <a:rPr lang="en-US" altLang="en-US" sz="2000" b="1" dirty="0">
                <a:latin typeface="Times New Roman" panose="02020603050405020304" pitchFamily="18" charset="0"/>
                <a:cs typeface="Times New Roman" panose="02020603050405020304" pitchFamily="18" charset="0"/>
              </a:rPr>
              <a:t>:      - </a:t>
            </a:r>
            <a:r>
              <a:rPr lang="en-US" altLang="en-US" sz="2000" b="1" dirty="0" err="1">
                <a:latin typeface="Times New Roman" panose="02020603050405020304" pitchFamily="18" charset="0"/>
                <a:cs typeface="Times New Roman" panose="02020603050405020304" pitchFamily="18" charset="0"/>
              </a:rPr>
              <a:t>Lạy</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Đức</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Ông</a:t>
            </a:r>
            <a:r>
              <a:rPr lang="en-US" altLang="en-US" sz="2000" b="1" dirty="0">
                <a:latin typeface="Times New Roman" panose="02020603050405020304" pitchFamily="18" charset="0"/>
                <a:cs typeface="Times New Roman" panose="02020603050405020304" pitchFamily="18" charset="0"/>
              </a:rPr>
              <a:t>!</a:t>
            </a:r>
          </a:p>
          <a:p>
            <a:pPr algn="just" eaLnBrk="1" hangingPunct="1">
              <a:lnSpc>
                <a:spcPct val="125000"/>
              </a:lnSpc>
              <a:spcBef>
                <a:spcPct val="50000"/>
              </a:spcBef>
            </a:pPr>
            <a:r>
              <a:rPr lang="en-US" altLang="en-US" sz="2000" b="1" i="1" dirty="0" err="1">
                <a:solidFill>
                  <a:schemeClr val="folHlink"/>
                </a:solidFill>
                <a:latin typeface="Times New Roman" panose="02020603050405020304" pitchFamily="18" charset="0"/>
                <a:cs typeface="Times New Roman" panose="02020603050405020304" pitchFamily="18" charset="0"/>
              </a:rPr>
              <a:t>Trần</a:t>
            </a:r>
            <a:r>
              <a:rPr lang="en-US" altLang="en-US" sz="2000" b="1" i="1" dirty="0">
                <a:solidFill>
                  <a:schemeClr val="folHlink"/>
                </a:solidFill>
                <a:latin typeface="Times New Roman" panose="02020603050405020304" pitchFamily="18" charset="0"/>
                <a:cs typeface="Times New Roman" panose="02020603050405020304" pitchFamily="18" charset="0"/>
              </a:rPr>
              <a:t> </a:t>
            </a:r>
            <a:r>
              <a:rPr lang="en-US" altLang="en-US" sz="2000" b="1" i="1" dirty="0" err="1">
                <a:solidFill>
                  <a:schemeClr val="folHlink"/>
                </a:solidFill>
                <a:latin typeface="Times New Roman" panose="02020603050405020304" pitchFamily="18" charset="0"/>
                <a:cs typeface="Times New Roman" panose="02020603050405020304" pitchFamily="18" charset="0"/>
              </a:rPr>
              <a:t>Thủ</a:t>
            </a:r>
            <a:r>
              <a:rPr lang="en-US" altLang="en-US" sz="2000" b="1" i="1" dirty="0">
                <a:solidFill>
                  <a:schemeClr val="folHlink"/>
                </a:solidFill>
                <a:latin typeface="Times New Roman" panose="02020603050405020304" pitchFamily="18" charset="0"/>
                <a:cs typeface="Times New Roman" panose="02020603050405020304" pitchFamily="18" charset="0"/>
              </a:rPr>
              <a:t> </a:t>
            </a:r>
            <a:r>
              <a:rPr lang="en-US" altLang="en-US" sz="2000" b="1" i="1" dirty="0" err="1">
                <a:solidFill>
                  <a:schemeClr val="folHlink"/>
                </a:solidFill>
                <a:latin typeface="Times New Roman" panose="02020603050405020304" pitchFamily="18" charset="0"/>
                <a:cs typeface="Times New Roman" panose="02020603050405020304" pitchFamily="18" charset="0"/>
              </a:rPr>
              <a:t>Độ</a:t>
            </a:r>
            <a:r>
              <a:rPr lang="en-US" altLang="en-US" sz="2000" b="1" dirty="0">
                <a:latin typeface="Times New Roman" panose="02020603050405020304" pitchFamily="18" charset="0"/>
                <a:cs typeface="Times New Roman" panose="02020603050405020304" pitchFamily="18" charset="0"/>
              </a:rPr>
              <a:t>:  - </a:t>
            </a:r>
            <a:r>
              <a:rPr lang="en-US" altLang="en-US" sz="2000" b="1" dirty="0" err="1">
                <a:latin typeface="Times New Roman" panose="02020603050405020304" pitchFamily="18" charset="0"/>
                <a:cs typeface="Times New Roman" panose="02020603050405020304" pitchFamily="18" charset="0"/>
              </a:rPr>
              <a:t>Ngươi</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có</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phải</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là</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Đặng</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Văn</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Sửu</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không</a:t>
            </a:r>
            <a:r>
              <a:rPr lang="en-US" altLang="en-US" sz="2000" b="1" dirty="0">
                <a:latin typeface="Times New Roman" panose="02020603050405020304" pitchFamily="18" charset="0"/>
                <a:cs typeface="Times New Roman" panose="02020603050405020304" pitchFamily="18" charset="0"/>
              </a:rPr>
              <a:t>?</a:t>
            </a:r>
          </a:p>
          <a:p>
            <a:pPr algn="just" eaLnBrk="1" hangingPunct="1">
              <a:lnSpc>
                <a:spcPct val="125000"/>
              </a:lnSpc>
              <a:spcBef>
                <a:spcPct val="50000"/>
              </a:spcBef>
            </a:pPr>
            <a:r>
              <a:rPr lang="en-US" altLang="en-US" sz="2000" b="1" i="1" dirty="0" err="1">
                <a:solidFill>
                  <a:schemeClr val="folHlink"/>
                </a:solidFill>
                <a:latin typeface="Times New Roman" panose="02020603050405020304" pitchFamily="18" charset="0"/>
                <a:cs typeface="Times New Roman" panose="02020603050405020304" pitchFamily="18" charset="0"/>
              </a:rPr>
              <a:t>Phú</a:t>
            </a:r>
            <a:r>
              <a:rPr lang="en-US" altLang="en-US" sz="2000" b="1" i="1" dirty="0">
                <a:solidFill>
                  <a:schemeClr val="folHlink"/>
                </a:solidFill>
                <a:latin typeface="Times New Roman" panose="02020603050405020304" pitchFamily="18" charset="0"/>
                <a:cs typeface="Times New Roman" panose="02020603050405020304" pitchFamily="18" charset="0"/>
              </a:rPr>
              <a:t> </a:t>
            </a:r>
            <a:r>
              <a:rPr lang="en-US" altLang="en-US" sz="2000" b="1" i="1" dirty="0" err="1">
                <a:solidFill>
                  <a:schemeClr val="folHlink"/>
                </a:solidFill>
                <a:latin typeface="Times New Roman" panose="02020603050405020304" pitchFamily="18" charset="0"/>
                <a:cs typeface="Times New Roman" panose="02020603050405020304" pitchFamily="18" charset="0"/>
              </a:rPr>
              <a:t>nông</a:t>
            </a:r>
            <a:r>
              <a:rPr lang="en-US" altLang="en-US" sz="2000" b="1" i="1" dirty="0">
                <a:latin typeface="Times New Roman" panose="02020603050405020304" pitchFamily="18" charset="0"/>
                <a:cs typeface="Times New Roman" panose="02020603050405020304" pitchFamily="18" charset="0"/>
              </a:rPr>
              <a:t>:         </a:t>
            </a:r>
            <a:r>
              <a:rPr lang="en-US" altLang="en-US" sz="2000" b="1" dirty="0">
                <a:latin typeface="Times New Roman" panose="02020603050405020304" pitchFamily="18" charset="0"/>
                <a:cs typeface="Times New Roman" panose="02020603050405020304" pitchFamily="18" charset="0"/>
              </a:rPr>
              <a:t>…</a:t>
            </a:r>
          </a:p>
          <a:p>
            <a:pPr algn="just" eaLnBrk="1" hangingPunct="1">
              <a:lnSpc>
                <a:spcPct val="125000"/>
              </a:lnSpc>
              <a:spcBef>
                <a:spcPct val="50000"/>
              </a:spcBef>
            </a:pPr>
            <a:r>
              <a:rPr lang="en-US" altLang="en-US" sz="2000" b="1" dirty="0">
                <a:latin typeface="Times New Roman" panose="02020603050405020304" pitchFamily="18" charset="0"/>
                <a:cs typeface="Times New Roman" panose="02020603050405020304" pitchFamily="18"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6874"/>
                                        </p:tgtEl>
                                        <p:attrNameLst>
                                          <p:attrName>style.visibility</p:attrName>
                                        </p:attrNameLst>
                                      </p:cBhvr>
                                      <p:to>
                                        <p:strVal val="visible"/>
                                      </p:to>
                                    </p:set>
                                    <p:anim calcmode="lin" valueType="num">
                                      <p:cBhvr>
                                        <p:cTn id="7" dur="500" fill="hold"/>
                                        <p:tgtEl>
                                          <p:spTgt spid="36874"/>
                                        </p:tgtEl>
                                        <p:attrNameLst>
                                          <p:attrName>ppt_w</p:attrName>
                                        </p:attrNameLst>
                                      </p:cBhvr>
                                      <p:tavLst>
                                        <p:tav tm="0">
                                          <p:val>
                                            <p:fltVal val="0"/>
                                          </p:val>
                                        </p:tav>
                                        <p:tav tm="100000">
                                          <p:val>
                                            <p:strVal val="#ppt_w"/>
                                          </p:val>
                                        </p:tav>
                                      </p:tavLst>
                                    </p:anim>
                                    <p:anim calcmode="lin" valueType="num">
                                      <p:cBhvr>
                                        <p:cTn id="8" dur="500" fill="hold"/>
                                        <p:tgtEl>
                                          <p:spTgt spid="36874"/>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36884"/>
                                        </p:tgtEl>
                                        <p:attrNameLst>
                                          <p:attrName>style.visibility</p:attrName>
                                        </p:attrNameLst>
                                      </p:cBhvr>
                                      <p:to>
                                        <p:strVal val="visible"/>
                                      </p:to>
                                    </p:set>
                                    <p:anim calcmode="lin" valueType="num">
                                      <p:cBhvr>
                                        <p:cTn id="13" dur="500" fill="hold"/>
                                        <p:tgtEl>
                                          <p:spTgt spid="36884"/>
                                        </p:tgtEl>
                                        <p:attrNameLst>
                                          <p:attrName>ppt_w</p:attrName>
                                        </p:attrNameLst>
                                      </p:cBhvr>
                                      <p:tavLst>
                                        <p:tav tm="0">
                                          <p:val>
                                            <p:fltVal val="0"/>
                                          </p:val>
                                        </p:tav>
                                        <p:tav tm="100000">
                                          <p:val>
                                            <p:strVal val="#ppt_w"/>
                                          </p:val>
                                        </p:tav>
                                      </p:tavLst>
                                    </p:anim>
                                    <p:anim calcmode="lin" valueType="num">
                                      <p:cBhvr>
                                        <p:cTn id="14" dur="500" fill="hold"/>
                                        <p:tgtEl>
                                          <p:spTgt spid="36884"/>
                                        </p:tgtEl>
                                        <p:attrNameLst>
                                          <p:attrName>ppt_h</p:attrName>
                                        </p:attrNameLst>
                                      </p:cBhvr>
                                      <p:tavLst>
                                        <p:tav tm="0">
                                          <p:val>
                                            <p:fltVal val="0"/>
                                          </p:val>
                                        </p:tav>
                                        <p:tav tm="100000">
                                          <p:val>
                                            <p:strVal val="#ppt_h"/>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36885"/>
                                        </p:tgtEl>
                                        <p:attrNameLst>
                                          <p:attrName>style.visibility</p:attrName>
                                        </p:attrNameLst>
                                      </p:cBhvr>
                                      <p:to>
                                        <p:strVal val="visible"/>
                                      </p:to>
                                    </p:set>
                                    <p:anim calcmode="lin" valueType="num">
                                      <p:cBhvr>
                                        <p:cTn id="19" dur="500" fill="hold"/>
                                        <p:tgtEl>
                                          <p:spTgt spid="36885"/>
                                        </p:tgtEl>
                                        <p:attrNameLst>
                                          <p:attrName>ppt_w</p:attrName>
                                        </p:attrNameLst>
                                      </p:cBhvr>
                                      <p:tavLst>
                                        <p:tav tm="0">
                                          <p:val>
                                            <p:fltVal val="0"/>
                                          </p:val>
                                        </p:tav>
                                        <p:tav tm="100000">
                                          <p:val>
                                            <p:strVal val="#ppt_w"/>
                                          </p:val>
                                        </p:tav>
                                      </p:tavLst>
                                    </p:anim>
                                    <p:anim calcmode="lin" valueType="num">
                                      <p:cBhvr>
                                        <p:cTn id="20" dur="500" fill="hold"/>
                                        <p:tgtEl>
                                          <p:spTgt spid="36885"/>
                                        </p:tgtEl>
                                        <p:attrNameLst>
                                          <p:attrName>ppt_h</p:attrName>
                                        </p:attrNameLst>
                                      </p:cBhvr>
                                      <p:tavLst>
                                        <p:tav tm="0">
                                          <p:val>
                                            <p:fltVal val="0"/>
                                          </p:val>
                                        </p:tav>
                                        <p:tav tm="100000">
                                          <p:val>
                                            <p:strVal val="#ppt_h"/>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3" presetClass="entr" presetSubtype="16" fill="hold" grpId="0" nodeType="clickEffect">
                                  <p:stCondLst>
                                    <p:cond delay="0"/>
                                  </p:stCondLst>
                                  <p:childTnLst>
                                    <p:set>
                                      <p:cBhvr>
                                        <p:cTn id="24" dur="1" fill="hold">
                                          <p:stCondLst>
                                            <p:cond delay="0"/>
                                          </p:stCondLst>
                                        </p:cTn>
                                        <p:tgtEl>
                                          <p:spTgt spid="36888"/>
                                        </p:tgtEl>
                                        <p:attrNameLst>
                                          <p:attrName>style.visibility</p:attrName>
                                        </p:attrNameLst>
                                      </p:cBhvr>
                                      <p:to>
                                        <p:strVal val="visible"/>
                                      </p:to>
                                    </p:set>
                                    <p:anim calcmode="lin" valueType="num">
                                      <p:cBhvr>
                                        <p:cTn id="25" dur="500" fill="hold"/>
                                        <p:tgtEl>
                                          <p:spTgt spid="36888"/>
                                        </p:tgtEl>
                                        <p:attrNameLst>
                                          <p:attrName>ppt_w</p:attrName>
                                        </p:attrNameLst>
                                      </p:cBhvr>
                                      <p:tavLst>
                                        <p:tav tm="0">
                                          <p:val>
                                            <p:fltVal val="0"/>
                                          </p:val>
                                        </p:tav>
                                        <p:tav tm="100000">
                                          <p:val>
                                            <p:strVal val="#ppt_w"/>
                                          </p:val>
                                        </p:tav>
                                      </p:tavLst>
                                    </p:anim>
                                    <p:anim calcmode="lin" valueType="num">
                                      <p:cBhvr>
                                        <p:cTn id="26" dur="500" fill="hold"/>
                                        <p:tgtEl>
                                          <p:spTgt spid="36888"/>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74" grpId="0"/>
      <p:bldP spid="36884" grpId="0"/>
      <p:bldP spid="36885" grpId="0"/>
      <p:bldP spid="3688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7"/>
          <p:cNvSpPr txBox="1">
            <a:spLocks noChangeArrowheads="1"/>
          </p:cNvSpPr>
          <p:nvPr/>
        </p:nvSpPr>
        <p:spPr bwMode="auto">
          <a:xfrm>
            <a:off x="1143000" y="2286006"/>
            <a:ext cx="8001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endParaRPr lang="en-US" altLang="en-US"/>
          </a:p>
        </p:txBody>
      </p:sp>
      <p:sp>
        <p:nvSpPr>
          <p:cNvPr id="10243" name="Text Box 8"/>
          <p:cNvSpPr txBox="1">
            <a:spLocks noChangeArrowheads="1"/>
          </p:cNvSpPr>
          <p:nvPr/>
        </p:nvSpPr>
        <p:spPr bwMode="auto">
          <a:xfrm>
            <a:off x="1066800" y="1524006"/>
            <a:ext cx="7848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endParaRPr lang="en-US" altLang="en-US"/>
          </a:p>
        </p:txBody>
      </p:sp>
      <p:sp>
        <p:nvSpPr>
          <p:cNvPr id="10244" name="Text Box 14"/>
          <p:cNvSpPr txBox="1">
            <a:spLocks noChangeArrowheads="1"/>
          </p:cNvSpPr>
          <p:nvPr/>
        </p:nvSpPr>
        <p:spPr bwMode="auto">
          <a:xfrm>
            <a:off x="1143000" y="1981206"/>
            <a:ext cx="80010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1433513" indent="-1433513">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a:t>                 </a:t>
            </a:r>
            <a:r>
              <a:rPr lang="en-US" altLang="en-US" sz="2800">
                <a:latin typeface="Times New Roman" panose="02020603050405020304" pitchFamily="18" charset="0"/>
              </a:rPr>
              <a:t> </a:t>
            </a:r>
            <a:endParaRPr lang="en-US" altLang="en-US"/>
          </a:p>
        </p:txBody>
      </p:sp>
      <p:sp>
        <p:nvSpPr>
          <p:cNvPr id="49170" name="Text Box 18"/>
          <p:cNvSpPr txBox="1">
            <a:spLocks noChangeArrowheads="1"/>
          </p:cNvSpPr>
          <p:nvPr/>
        </p:nvSpPr>
        <p:spPr bwMode="auto">
          <a:xfrm>
            <a:off x="0" y="609605"/>
            <a:ext cx="9144000" cy="52629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dirty="0" err="1">
                <a:solidFill>
                  <a:srgbClr val="0000FF"/>
                </a:solidFill>
                <a:latin typeface="Times New Roman" panose="02020603050405020304" pitchFamily="18" charset="0"/>
                <a:cs typeface="Times New Roman" panose="02020603050405020304" pitchFamily="18" charset="0"/>
              </a:rPr>
              <a:t>Phú</a:t>
            </a:r>
            <a:r>
              <a:rPr lang="en-US" altLang="en-US" sz="2400" b="1" dirty="0">
                <a:solidFill>
                  <a:srgbClr val="0000FF"/>
                </a:solidFill>
                <a:latin typeface="Times New Roman" panose="02020603050405020304" pitchFamily="18" charset="0"/>
                <a:cs typeface="Times New Roman" panose="02020603050405020304" pitchFamily="18" charset="0"/>
              </a:rPr>
              <a:t> </a:t>
            </a:r>
            <a:r>
              <a:rPr lang="en-US" altLang="en-US" sz="2400" b="1" dirty="0" err="1">
                <a:solidFill>
                  <a:srgbClr val="0000FF"/>
                </a:solidFill>
                <a:latin typeface="Times New Roman" panose="02020603050405020304" pitchFamily="18" charset="0"/>
                <a:cs typeface="Times New Roman" panose="02020603050405020304" pitchFamily="18" charset="0"/>
              </a:rPr>
              <a:t>nông</a:t>
            </a:r>
            <a:r>
              <a:rPr lang="en-US" altLang="en-US" sz="2400" b="1" dirty="0">
                <a:solidFill>
                  <a:srgbClr val="0000FF"/>
                </a:solidFill>
                <a:latin typeface="Times New Roman" panose="02020603050405020304" pitchFamily="18" charset="0"/>
                <a:cs typeface="Times New Roman" panose="02020603050405020304" pitchFamily="18" charset="0"/>
              </a:rPr>
              <a:t>:</a:t>
            </a:r>
            <a:r>
              <a:rPr lang="en-US" altLang="en-US" sz="2400" b="1" i="1" dirty="0">
                <a:latin typeface="Times New Roman" panose="02020603050405020304" pitchFamily="18" charset="0"/>
                <a:cs typeface="Times New Roman" panose="02020603050405020304" pitchFamily="18" charset="0"/>
              </a:rPr>
              <a:t>     </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Bẩm</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vâng</a:t>
            </a:r>
            <a:r>
              <a:rPr lang="en-US" altLang="en-US" sz="2400" b="1" dirty="0">
                <a:latin typeface="Times New Roman" panose="02020603050405020304" pitchFamily="18" charset="0"/>
                <a:cs typeface="Times New Roman" panose="02020603050405020304" pitchFamily="18" charset="0"/>
              </a:rPr>
              <a:t>. </a:t>
            </a:r>
          </a:p>
          <a:p>
            <a:pPr eaLnBrk="1" hangingPunct="1">
              <a:spcBef>
                <a:spcPct val="50000"/>
              </a:spcBef>
            </a:pPr>
            <a:r>
              <a:rPr lang="en-US" altLang="en-US" sz="2400" b="1" dirty="0" err="1">
                <a:solidFill>
                  <a:srgbClr val="0000FF"/>
                </a:solidFill>
                <a:latin typeface="Times New Roman" panose="02020603050405020304" pitchFamily="18" charset="0"/>
                <a:cs typeface="Times New Roman" panose="02020603050405020304" pitchFamily="18" charset="0"/>
              </a:rPr>
              <a:t>Trần</a:t>
            </a:r>
            <a:r>
              <a:rPr lang="en-US" altLang="en-US" sz="2400" b="1" dirty="0">
                <a:solidFill>
                  <a:srgbClr val="0000FF"/>
                </a:solidFill>
                <a:latin typeface="Times New Roman" panose="02020603050405020304" pitchFamily="18" charset="0"/>
                <a:cs typeface="Times New Roman" panose="02020603050405020304" pitchFamily="18" charset="0"/>
              </a:rPr>
              <a:t> </a:t>
            </a:r>
            <a:r>
              <a:rPr lang="en-US" altLang="en-US" sz="2400" b="1" dirty="0" err="1">
                <a:solidFill>
                  <a:srgbClr val="0000FF"/>
                </a:solidFill>
                <a:latin typeface="Times New Roman" panose="02020603050405020304" pitchFamily="18" charset="0"/>
                <a:cs typeface="Times New Roman" panose="02020603050405020304" pitchFamily="18" charset="0"/>
              </a:rPr>
              <a:t>Thủ</a:t>
            </a:r>
            <a:r>
              <a:rPr lang="en-US" altLang="en-US" sz="2400" b="1" dirty="0">
                <a:solidFill>
                  <a:srgbClr val="0000FF"/>
                </a:solidFill>
                <a:latin typeface="Times New Roman" panose="02020603050405020304" pitchFamily="18" charset="0"/>
                <a:cs typeface="Times New Roman" panose="02020603050405020304" pitchFamily="18" charset="0"/>
              </a:rPr>
              <a:t> </a:t>
            </a:r>
            <a:r>
              <a:rPr lang="en-US" altLang="en-US" sz="2400" b="1" dirty="0" err="1">
                <a:solidFill>
                  <a:srgbClr val="0000FF"/>
                </a:solidFill>
                <a:latin typeface="Times New Roman" panose="02020603050405020304" pitchFamily="18" charset="0"/>
                <a:cs typeface="Times New Roman" panose="02020603050405020304" pitchFamily="18" charset="0"/>
              </a:rPr>
              <a:t>Độ</a:t>
            </a:r>
            <a:r>
              <a:rPr lang="en-US" altLang="en-US" sz="2400" b="1" dirty="0">
                <a:solidFill>
                  <a:srgbClr val="0000FF"/>
                </a:solidFill>
                <a:latin typeface="Times New Roman" panose="02020603050405020304" pitchFamily="18" charset="0"/>
                <a:cs typeface="Times New Roman" panose="02020603050405020304" pitchFamily="18" charset="0"/>
              </a:rPr>
              <a:t>: </a:t>
            </a:r>
            <a:r>
              <a:rPr lang="en-US" altLang="en-US" sz="2400" b="1" dirty="0">
                <a:latin typeface="Times New Roman" panose="02020603050405020304" pitchFamily="18" charset="0"/>
                <a:cs typeface="Times New Roman" panose="02020603050405020304" pitchFamily="18" charset="0"/>
              </a:rPr>
              <a:t>- Ta </a:t>
            </a:r>
            <a:r>
              <a:rPr lang="en-US" altLang="en-US" sz="2400" b="1" dirty="0" err="1">
                <a:latin typeface="Times New Roman" panose="02020603050405020304" pitchFamily="18" charset="0"/>
                <a:cs typeface="Times New Roman" panose="02020603050405020304" pitchFamily="18" charset="0"/>
              </a:rPr>
              <a:t>nghe</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phu</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nhân</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nói</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ngươi</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muốn</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xin</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chức</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câu</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đương</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đúng</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vậy</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không</a:t>
            </a:r>
            <a:r>
              <a:rPr lang="en-US" altLang="en-US" sz="2400" b="1" dirty="0">
                <a:latin typeface="Times New Roman" panose="02020603050405020304" pitchFamily="18" charset="0"/>
                <a:cs typeface="Times New Roman" panose="02020603050405020304" pitchFamily="18" charset="0"/>
              </a:rPr>
              <a:t>? </a:t>
            </a:r>
            <a:endParaRPr lang="en-US" altLang="en-US" sz="2400" b="1" i="1" dirty="0">
              <a:latin typeface="Times New Roman" panose="02020603050405020304" pitchFamily="18" charset="0"/>
              <a:cs typeface="Times New Roman" panose="02020603050405020304" pitchFamily="18" charset="0"/>
            </a:endParaRPr>
          </a:p>
          <a:p>
            <a:pPr eaLnBrk="1" hangingPunct="1">
              <a:spcBef>
                <a:spcPct val="50000"/>
              </a:spcBef>
            </a:pPr>
            <a:r>
              <a:rPr lang="en-US" altLang="en-US" sz="2400" b="1" dirty="0" err="1">
                <a:solidFill>
                  <a:srgbClr val="0000FF"/>
                </a:solidFill>
                <a:latin typeface="Times New Roman" panose="02020603050405020304" pitchFamily="18" charset="0"/>
                <a:cs typeface="Times New Roman" panose="02020603050405020304" pitchFamily="18" charset="0"/>
              </a:rPr>
              <a:t>Phú</a:t>
            </a:r>
            <a:r>
              <a:rPr lang="en-US" altLang="en-US" sz="2400" b="1" dirty="0">
                <a:solidFill>
                  <a:srgbClr val="0000FF"/>
                </a:solidFill>
                <a:latin typeface="Times New Roman" panose="02020603050405020304" pitchFamily="18" charset="0"/>
                <a:cs typeface="Times New Roman" panose="02020603050405020304" pitchFamily="18" charset="0"/>
              </a:rPr>
              <a:t> </a:t>
            </a:r>
            <a:r>
              <a:rPr lang="en-US" altLang="en-US" sz="2400" b="1" dirty="0" err="1">
                <a:solidFill>
                  <a:srgbClr val="0000FF"/>
                </a:solidFill>
                <a:latin typeface="Times New Roman" panose="02020603050405020304" pitchFamily="18" charset="0"/>
                <a:cs typeface="Times New Roman" panose="02020603050405020304" pitchFamily="18" charset="0"/>
              </a:rPr>
              <a:t>nông</a:t>
            </a:r>
            <a:r>
              <a:rPr lang="en-US" altLang="en-US" sz="2400" b="1" dirty="0">
                <a:latin typeface="Times New Roman" panose="02020603050405020304" pitchFamily="18" charset="0"/>
                <a:cs typeface="Times New Roman" panose="02020603050405020304" pitchFamily="18" charset="0"/>
              </a:rPr>
              <a:t>:  - </a:t>
            </a:r>
            <a:r>
              <a:rPr lang="en-US" altLang="en-US" sz="2400" b="1" dirty="0" err="1">
                <a:latin typeface="Times New Roman" panose="02020603050405020304" pitchFamily="18" charset="0"/>
                <a:cs typeface="Times New Roman" panose="02020603050405020304" pitchFamily="18" charset="0"/>
              </a:rPr>
              <a:t>Dạ</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đội</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ơn</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Đức</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Ông</a:t>
            </a:r>
            <a:r>
              <a:rPr lang="en-US" altLang="en-US" sz="2400" b="1" dirty="0">
                <a:latin typeface="Times New Roman" panose="02020603050405020304" pitchFamily="18" charset="0"/>
                <a:cs typeface="Times New Roman" panose="02020603050405020304" pitchFamily="18" charset="0"/>
              </a:rPr>
              <a:t>. Xin </a:t>
            </a:r>
            <a:r>
              <a:rPr lang="en-US" altLang="en-US" sz="2400" b="1" dirty="0" err="1">
                <a:latin typeface="Times New Roman" panose="02020603050405020304" pitchFamily="18" charset="0"/>
                <a:cs typeface="Times New Roman" panose="02020603050405020304" pitchFamily="18" charset="0"/>
              </a:rPr>
              <a:t>Đức</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Ông</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cho</a:t>
            </a:r>
            <a:r>
              <a:rPr lang="en-US" altLang="en-US" sz="2400" b="1" dirty="0">
                <a:latin typeface="Times New Roman" panose="02020603050405020304" pitchFamily="18" charset="0"/>
                <a:cs typeface="Times New Roman" panose="02020603050405020304" pitchFamily="18" charset="0"/>
              </a:rPr>
              <a:t> con </a:t>
            </a:r>
            <a:r>
              <a:rPr lang="en-US" altLang="en-US" sz="2400" b="1" dirty="0" err="1">
                <a:latin typeface="Times New Roman" panose="02020603050405020304" pitchFamily="18" charset="0"/>
                <a:cs typeface="Times New Roman" panose="02020603050405020304" pitchFamily="18" charset="0"/>
              </a:rPr>
              <a:t>thỏa</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nguyện</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ước</a:t>
            </a:r>
            <a:r>
              <a:rPr lang="en-US" altLang="en-US" sz="2400" b="1" dirty="0">
                <a:latin typeface="Times New Roman" panose="02020603050405020304" pitchFamily="18" charset="0"/>
                <a:cs typeface="Times New Roman" panose="02020603050405020304" pitchFamily="18" charset="0"/>
              </a:rPr>
              <a:t>.</a:t>
            </a:r>
          </a:p>
          <a:p>
            <a:pPr eaLnBrk="1" hangingPunct="1">
              <a:spcBef>
                <a:spcPct val="50000"/>
              </a:spcBef>
            </a:pPr>
            <a:r>
              <a:rPr lang="vi-VN" altLang="en-US" sz="2400" b="1" dirty="0">
                <a:solidFill>
                  <a:srgbClr val="0000FF"/>
                </a:solidFill>
                <a:latin typeface="Times New Roman" panose="02020603050405020304" pitchFamily="18" charset="0"/>
                <a:cs typeface="Times New Roman" panose="02020603050405020304" pitchFamily="18" charset="0"/>
              </a:rPr>
              <a:t>Trần Thủ Độ </a:t>
            </a:r>
            <a:r>
              <a:rPr lang="vi-VN" altLang="en-US" sz="2400" b="1" dirty="0">
                <a:latin typeface="Times New Roman" panose="02020603050405020304" pitchFamily="18" charset="0"/>
                <a:cs typeface="Times New Roman" panose="02020603050405020304" pitchFamily="18" charset="0"/>
              </a:rPr>
              <a:t>:- Ngươi có biết chức câu đương phải làm những việc gì không ? </a:t>
            </a:r>
            <a:endParaRPr lang="en-US" altLang="en-US" sz="2400" b="1" dirty="0">
              <a:latin typeface="Times New Roman" panose="02020603050405020304" pitchFamily="18" charset="0"/>
              <a:cs typeface="Times New Roman" panose="02020603050405020304" pitchFamily="18" charset="0"/>
            </a:endParaRPr>
          </a:p>
          <a:p>
            <a:pPr eaLnBrk="1" hangingPunct="1">
              <a:spcBef>
                <a:spcPct val="50000"/>
              </a:spcBef>
            </a:pPr>
            <a:r>
              <a:rPr lang="vi-VN" altLang="en-US" sz="2400" b="1" dirty="0">
                <a:solidFill>
                  <a:srgbClr val="0000FF"/>
                </a:solidFill>
                <a:latin typeface="Times New Roman" panose="02020603050405020304" pitchFamily="18" charset="0"/>
                <a:cs typeface="Times New Roman" panose="02020603050405020304" pitchFamily="18" charset="0"/>
              </a:rPr>
              <a:t>Phú nông </a:t>
            </a:r>
            <a:r>
              <a:rPr lang="vi-VN" altLang="en-US" sz="2400" b="1" dirty="0">
                <a:latin typeface="Times New Roman" panose="02020603050405020304" pitchFamily="18" charset="0"/>
                <a:cs typeface="Times New Roman" panose="02020603050405020304" pitchFamily="18" charset="0"/>
              </a:rPr>
              <a:t>: - Dạ bẩm … (gãi đầu, lúng túng). Con phải … phải … đi bắt tội phạm ạ …</a:t>
            </a:r>
            <a:endParaRPr lang="en-US" altLang="en-US" sz="2400" b="1" dirty="0">
              <a:latin typeface="Times New Roman" panose="02020603050405020304" pitchFamily="18" charset="0"/>
              <a:cs typeface="Times New Roman" panose="02020603050405020304" pitchFamily="18" charset="0"/>
            </a:endParaRPr>
          </a:p>
          <a:p>
            <a:pPr eaLnBrk="1" hangingPunct="1">
              <a:spcBef>
                <a:spcPct val="50000"/>
              </a:spcBef>
            </a:pPr>
            <a:r>
              <a:rPr lang="vi-VN" altLang="en-US" sz="2400" b="1" dirty="0">
                <a:solidFill>
                  <a:srgbClr val="0000FF"/>
                </a:solidFill>
                <a:latin typeface="Times New Roman" panose="02020603050405020304" pitchFamily="18" charset="0"/>
                <a:cs typeface="Times New Roman" panose="02020603050405020304" pitchFamily="18" charset="0"/>
              </a:rPr>
              <a:t>Trần Thủ Độ </a:t>
            </a:r>
            <a:r>
              <a:rPr lang="vi-VN" altLang="en-US" sz="2400" b="1" dirty="0">
                <a:latin typeface="Times New Roman" panose="02020603050405020304" pitchFamily="18" charset="0"/>
                <a:cs typeface="Times New Roman" panose="02020603050405020304" pitchFamily="18" charset="0"/>
              </a:rPr>
              <a:t>: Làm sao ngươi biết kẻ nào là phạm tội ?</a:t>
            </a:r>
            <a:endParaRPr lang="en-US" altLang="en-US" sz="2400" b="1" dirty="0">
              <a:latin typeface="Times New Roman" panose="02020603050405020304" pitchFamily="18" charset="0"/>
              <a:cs typeface="Times New Roman" panose="02020603050405020304" pitchFamily="18" charset="0"/>
            </a:endParaRPr>
          </a:p>
          <a:p>
            <a:pPr eaLnBrk="1" hangingPunct="1">
              <a:spcBef>
                <a:spcPct val="50000"/>
              </a:spcBef>
            </a:pPr>
            <a:r>
              <a:rPr lang="vi-VN" altLang="en-US" sz="2400" b="1" dirty="0">
                <a:solidFill>
                  <a:srgbClr val="0000FF"/>
                </a:solidFill>
                <a:latin typeface="Times New Roman" panose="02020603050405020304" pitchFamily="18" charset="0"/>
                <a:cs typeface="Times New Roman" panose="02020603050405020304" pitchFamily="18" charset="0"/>
              </a:rPr>
              <a:t>Phú nông </a:t>
            </a:r>
            <a:r>
              <a:rPr lang="vi-VN" altLang="en-US" sz="2400" b="1" dirty="0">
                <a:latin typeface="Times New Roman" panose="02020603050405020304" pitchFamily="18" charset="0"/>
                <a:cs typeface="Times New Roman" panose="02020603050405020304" pitchFamily="18" charset="0"/>
              </a:rPr>
              <a:t>: -Dạ bẩm …bẩm … Con cứ thấy nghi nghi là bắt ạ.</a:t>
            </a:r>
            <a:endParaRPr lang="en-US" altLang="en-US" sz="2400" b="1"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mph" presetSubtype="2" fill="hold" grpId="0" nodeType="withEffect">
                                  <p:stCondLst>
                                    <p:cond delay="0"/>
                                  </p:stCondLst>
                                  <p:childTnLst>
                                    <p:animClr clrSpc="rgb" dir="cw">
                                      <p:cBhvr override="childStyle">
                                        <p:cTn id="6" dur="2000" fill="hold"/>
                                        <p:tgtEl>
                                          <p:spTgt spid="49170"/>
                                        </p:tgtEl>
                                        <p:attrNameLst>
                                          <p:attrName>style.color</p:attrName>
                                        </p:attrNameLst>
                                      </p:cBhvr>
                                      <p:to>
                                        <a:schemeClr val="folHlink"/>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7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7"/>
          <p:cNvSpPr txBox="1">
            <a:spLocks noChangeArrowheads="1"/>
          </p:cNvSpPr>
          <p:nvPr/>
        </p:nvSpPr>
        <p:spPr bwMode="auto">
          <a:xfrm>
            <a:off x="1143000" y="2286006"/>
            <a:ext cx="8001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endParaRPr lang="en-US" altLang="en-US"/>
          </a:p>
        </p:txBody>
      </p:sp>
      <p:sp>
        <p:nvSpPr>
          <p:cNvPr id="11267" name="Text Box 8"/>
          <p:cNvSpPr txBox="1">
            <a:spLocks noChangeArrowheads="1"/>
          </p:cNvSpPr>
          <p:nvPr/>
        </p:nvSpPr>
        <p:spPr bwMode="auto">
          <a:xfrm>
            <a:off x="1066800" y="1524006"/>
            <a:ext cx="7848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endParaRPr lang="en-US" altLang="en-US"/>
          </a:p>
        </p:txBody>
      </p:sp>
      <p:sp>
        <p:nvSpPr>
          <p:cNvPr id="11268" name="Text Box 14"/>
          <p:cNvSpPr txBox="1">
            <a:spLocks noChangeArrowheads="1"/>
          </p:cNvSpPr>
          <p:nvPr/>
        </p:nvSpPr>
        <p:spPr bwMode="auto">
          <a:xfrm>
            <a:off x="1143000" y="1981206"/>
            <a:ext cx="80010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1433513" indent="-1433513">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a:t>                 </a:t>
            </a:r>
            <a:r>
              <a:rPr lang="en-US" altLang="en-US" sz="2800">
                <a:latin typeface="Times New Roman" panose="02020603050405020304" pitchFamily="18" charset="0"/>
              </a:rPr>
              <a:t> </a:t>
            </a:r>
            <a:endParaRPr lang="en-US" altLang="en-US"/>
          </a:p>
        </p:txBody>
      </p:sp>
      <p:sp>
        <p:nvSpPr>
          <p:cNvPr id="49170" name="Text Box 18"/>
          <p:cNvSpPr txBox="1">
            <a:spLocks noChangeArrowheads="1"/>
          </p:cNvSpPr>
          <p:nvPr/>
        </p:nvSpPr>
        <p:spPr bwMode="auto">
          <a:xfrm>
            <a:off x="0" y="838200"/>
            <a:ext cx="9144000" cy="52629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lnSpc>
                <a:spcPct val="125000"/>
              </a:lnSpc>
              <a:spcBef>
                <a:spcPct val="50000"/>
              </a:spcBef>
            </a:pPr>
            <a:r>
              <a:rPr lang="vi-VN" altLang="en-US" sz="2400" b="1" dirty="0">
                <a:solidFill>
                  <a:srgbClr val="0000FF"/>
                </a:solidFill>
                <a:latin typeface="Times New Roman" panose="02020603050405020304" pitchFamily="18" charset="0"/>
                <a:cs typeface="Times New Roman" panose="02020603050405020304" pitchFamily="18" charset="0"/>
              </a:rPr>
              <a:t>Trần Thủ Độ: </a:t>
            </a:r>
            <a:r>
              <a:rPr lang="vi-VN" altLang="en-US" sz="2400" b="1" dirty="0">
                <a:latin typeface="Times New Roman" panose="02020603050405020304" pitchFamily="18" charset="0"/>
                <a:cs typeface="Times New Roman" panose="02020603050405020304" pitchFamily="18" charset="0"/>
              </a:rPr>
              <a:t>- Thì ra ngươi hiểu chức phận thế đấy! Thôi được, nể tình phu nhân, ta sẽ cho ngươi được thỏa nguyện. Có điều chức câu đương của ngươi là do phu nhân xin cho nên không thể ví như những câu đương khác. Vì vậy, phải chặt một ngón chân ngươi để phân biệt.</a:t>
            </a:r>
            <a:endParaRPr lang="en-US" altLang="en-US" sz="2400" b="1" dirty="0">
              <a:latin typeface="Times New Roman" panose="02020603050405020304" pitchFamily="18" charset="0"/>
              <a:cs typeface="Times New Roman" panose="02020603050405020304" pitchFamily="18" charset="0"/>
            </a:endParaRPr>
          </a:p>
          <a:p>
            <a:pPr algn="just" eaLnBrk="1" hangingPunct="1">
              <a:lnSpc>
                <a:spcPct val="125000"/>
              </a:lnSpc>
              <a:spcBef>
                <a:spcPct val="50000"/>
              </a:spcBef>
            </a:pPr>
            <a:r>
              <a:rPr lang="vi-VN" altLang="en-US" sz="2400" b="1" dirty="0">
                <a:solidFill>
                  <a:srgbClr val="0000FF"/>
                </a:solidFill>
                <a:latin typeface="Times New Roman" panose="02020603050405020304" pitchFamily="18" charset="0"/>
                <a:cs typeface="Times New Roman" panose="02020603050405020304" pitchFamily="18" charset="0"/>
              </a:rPr>
              <a:t>Phú nông: </a:t>
            </a:r>
            <a:r>
              <a:rPr lang="vi-VN" altLang="en-US" sz="2400" b="1" dirty="0">
                <a:latin typeface="Times New Roman" panose="02020603050405020304" pitchFamily="18" charset="0"/>
                <a:cs typeface="Times New Roman" panose="02020603050405020304" pitchFamily="18" charset="0"/>
              </a:rPr>
              <a:t>(Hoảng hốt, cuống cuồng). Ấy chết! Sao ạ? Đức ông bảo gì cơ ạ?</a:t>
            </a:r>
            <a:endParaRPr lang="en-US" altLang="en-US" sz="2400" b="1" dirty="0">
              <a:latin typeface="Times New Roman" panose="02020603050405020304" pitchFamily="18" charset="0"/>
              <a:cs typeface="Times New Roman" panose="02020603050405020304" pitchFamily="18" charset="0"/>
            </a:endParaRPr>
          </a:p>
          <a:p>
            <a:pPr algn="just" eaLnBrk="1" hangingPunct="1">
              <a:lnSpc>
                <a:spcPct val="125000"/>
              </a:lnSpc>
              <a:spcBef>
                <a:spcPct val="50000"/>
              </a:spcBef>
            </a:pPr>
            <a:r>
              <a:rPr lang="en-US" altLang="en-US" sz="2400" b="1" dirty="0" err="1">
                <a:solidFill>
                  <a:srgbClr val="0000FF"/>
                </a:solidFill>
                <a:latin typeface="Times New Roman" panose="02020603050405020304" pitchFamily="18" charset="0"/>
                <a:cs typeface="Times New Roman" panose="02020603050405020304" pitchFamily="18" charset="0"/>
              </a:rPr>
              <a:t>Trần</a:t>
            </a:r>
            <a:r>
              <a:rPr lang="en-US" altLang="en-US" sz="2400" b="1" dirty="0">
                <a:solidFill>
                  <a:srgbClr val="0000FF"/>
                </a:solidFill>
                <a:latin typeface="Times New Roman" panose="02020603050405020304" pitchFamily="18" charset="0"/>
                <a:cs typeface="Times New Roman" panose="02020603050405020304" pitchFamily="18" charset="0"/>
              </a:rPr>
              <a:t> </a:t>
            </a:r>
            <a:r>
              <a:rPr lang="en-US" altLang="en-US" sz="2400" b="1" dirty="0" err="1">
                <a:solidFill>
                  <a:srgbClr val="0000FF"/>
                </a:solidFill>
                <a:latin typeface="Times New Roman" panose="02020603050405020304" pitchFamily="18" charset="0"/>
                <a:cs typeface="Times New Roman" panose="02020603050405020304" pitchFamily="18" charset="0"/>
              </a:rPr>
              <a:t>Thủ</a:t>
            </a:r>
            <a:r>
              <a:rPr lang="en-US" altLang="en-US" sz="2400" b="1" dirty="0">
                <a:solidFill>
                  <a:srgbClr val="0000FF"/>
                </a:solidFill>
                <a:latin typeface="Times New Roman" panose="02020603050405020304" pitchFamily="18" charset="0"/>
                <a:cs typeface="Times New Roman" panose="02020603050405020304" pitchFamily="18" charset="0"/>
              </a:rPr>
              <a:t> </a:t>
            </a:r>
            <a:r>
              <a:rPr lang="en-US" altLang="en-US" sz="2400" b="1" dirty="0" err="1">
                <a:solidFill>
                  <a:srgbClr val="0000FF"/>
                </a:solidFill>
                <a:latin typeface="Times New Roman" panose="02020603050405020304" pitchFamily="18" charset="0"/>
                <a:cs typeface="Times New Roman" panose="02020603050405020304" pitchFamily="18" charset="0"/>
              </a:rPr>
              <a:t>Độ</a:t>
            </a:r>
            <a:r>
              <a:rPr lang="en-US" altLang="en-US" sz="2400" b="1" dirty="0">
                <a:solidFill>
                  <a:srgbClr val="0000FF"/>
                </a:solidFill>
                <a:latin typeface="Times New Roman" panose="02020603050405020304" pitchFamily="18" charset="0"/>
                <a:cs typeface="Times New Roman" panose="02020603050405020304" pitchFamily="18" charset="0"/>
              </a:rPr>
              <a:t> </a:t>
            </a:r>
            <a:r>
              <a:rPr lang="en-US" altLang="en-US" sz="2400" b="1" i="1" dirty="0">
                <a:latin typeface="Times New Roman" panose="02020603050405020304" pitchFamily="18" charset="0"/>
                <a:cs typeface="Times New Roman" panose="02020603050405020304" pitchFamily="18" charset="0"/>
              </a:rPr>
              <a:t>:</a:t>
            </a:r>
            <a:r>
              <a:rPr lang="en-US" altLang="en-US" sz="2400" b="1" dirty="0">
                <a:latin typeface="Times New Roman" panose="02020603050405020304" pitchFamily="18" charset="0"/>
                <a:cs typeface="Times New Roman" panose="02020603050405020304" pitchFamily="18" charset="0"/>
              </a:rPr>
              <a:t> - </a:t>
            </a:r>
            <a:r>
              <a:rPr lang="en-US" altLang="en-US" sz="2400" b="1" dirty="0" err="1">
                <a:latin typeface="Times New Roman" panose="02020603050405020304" pitchFamily="18" charset="0"/>
                <a:cs typeface="Times New Roman" panose="02020603050405020304" pitchFamily="18" charset="0"/>
              </a:rPr>
              <a:t>Ngươi</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nghĩ</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việc</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công</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phép</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nước</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là</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việc</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đùa</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sao</a:t>
            </a:r>
            <a:r>
              <a:rPr lang="en-US" altLang="en-US" sz="2400" b="1" dirty="0">
                <a:latin typeface="Times New Roman" panose="02020603050405020304" pitchFamily="18" charset="0"/>
                <a:cs typeface="Times New Roman" panose="02020603050405020304" pitchFamily="18" charset="0"/>
              </a:rPr>
              <a:t> ?</a:t>
            </a:r>
          </a:p>
          <a:p>
            <a:pPr algn="just" eaLnBrk="1" hangingPunct="1">
              <a:lnSpc>
                <a:spcPct val="125000"/>
              </a:lnSpc>
              <a:spcBef>
                <a:spcPct val="50000"/>
              </a:spcBef>
            </a:pPr>
            <a:r>
              <a:rPr lang="en-US" altLang="en-US" sz="2400" b="1" dirty="0" err="1">
                <a:solidFill>
                  <a:srgbClr val="0000FF"/>
                </a:solidFill>
                <a:latin typeface="Times New Roman" panose="02020603050405020304" pitchFamily="18" charset="0"/>
                <a:cs typeface="Times New Roman" panose="02020603050405020304" pitchFamily="18" charset="0"/>
              </a:rPr>
              <a:t>Phú</a:t>
            </a:r>
            <a:r>
              <a:rPr lang="en-US" altLang="en-US" sz="2400" b="1" dirty="0">
                <a:solidFill>
                  <a:srgbClr val="0000FF"/>
                </a:solidFill>
                <a:latin typeface="Times New Roman" panose="02020603050405020304" pitchFamily="18" charset="0"/>
                <a:cs typeface="Times New Roman" panose="02020603050405020304" pitchFamily="18" charset="0"/>
              </a:rPr>
              <a:t> </a:t>
            </a:r>
            <a:r>
              <a:rPr lang="en-US" altLang="en-US" sz="2400" b="1" dirty="0" err="1">
                <a:solidFill>
                  <a:srgbClr val="0000FF"/>
                </a:solidFill>
                <a:latin typeface="Times New Roman" panose="02020603050405020304" pitchFamily="18" charset="0"/>
                <a:cs typeface="Times New Roman" panose="02020603050405020304" pitchFamily="18" charset="0"/>
              </a:rPr>
              <a:t>nông</a:t>
            </a:r>
            <a:r>
              <a:rPr lang="en-US" altLang="en-US" sz="2400" b="1" dirty="0">
                <a:solidFill>
                  <a:srgbClr val="0000FF"/>
                </a:solidFill>
                <a:latin typeface="Times New Roman" panose="02020603050405020304" pitchFamily="18" charset="0"/>
                <a:cs typeface="Times New Roman" panose="02020603050405020304" pitchFamily="18" charset="0"/>
              </a:rPr>
              <a:t>: </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Cuống</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quýt</a:t>
            </a:r>
            <a:r>
              <a:rPr lang="en-US" altLang="en-US" sz="2400" b="1" dirty="0">
                <a:latin typeface="Times New Roman" panose="02020603050405020304" pitchFamily="18" charset="0"/>
                <a:cs typeface="Times New Roman" panose="02020603050405020304" pitchFamily="18" charset="0"/>
              </a:rPr>
              <a:t>, van </a:t>
            </a:r>
            <a:r>
              <a:rPr lang="en-US" altLang="en-US" sz="2400" b="1" dirty="0" err="1">
                <a:latin typeface="Times New Roman" panose="02020603050405020304" pitchFamily="18" charset="0"/>
                <a:cs typeface="Times New Roman" panose="02020603050405020304" pitchFamily="18" charset="0"/>
              </a:rPr>
              <a:t>xin</a:t>
            </a:r>
            <a:r>
              <a:rPr lang="en-US" altLang="en-US" sz="2400" b="1" dirty="0">
                <a:latin typeface="Times New Roman" panose="02020603050405020304" pitchFamily="18" charset="0"/>
                <a:cs typeface="Times New Roman" panose="02020603050405020304" pitchFamily="18" charset="0"/>
              </a:rPr>
              <a:t>) Con </a:t>
            </a:r>
            <a:r>
              <a:rPr lang="en-US" altLang="en-US" sz="2400" b="1" dirty="0" err="1">
                <a:latin typeface="Times New Roman" panose="02020603050405020304" pitchFamily="18" charset="0"/>
                <a:cs typeface="Times New Roman" panose="02020603050405020304" pitchFamily="18" charset="0"/>
              </a:rPr>
              <a:t>biết</a:t>
            </a:r>
            <a:r>
              <a:rPr lang="en-US" altLang="en-US" sz="2400" b="1" dirty="0">
                <a:latin typeface="Times New Roman" panose="02020603050405020304" pitchFamily="18" charset="0"/>
                <a:cs typeface="Times New Roman" panose="02020603050405020304" pitchFamily="18" charset="0"/>
              </a:rPr>
              <a:t> con </a:t>
            </a:r>
            <a:r>
              <a:rPr lang="en-US" altLang="en-US" sz="2400" b="1" dirty="0" err="1">
                <a:latin typeface="Times New Roman" panose="02020603050405020304" pitchFamily="18" charset="0"/>
                <a:cs typeface="Times New Roman" panose="02020603050405020304" pitchFamily="18" charset="0"/>
              </a:rPr>
              <a:t>đắc</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tội</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xin</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đức</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ông</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nễ</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tình</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phu</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nhân</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tha</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cho</a:t>
            </a:r>
            <a:r>
              <a:rPr lang="en-US" altLang="en-US" sz="2400" b="1" dirty="0">
                <a:latin typeface="Times New Roman" panose="02020603050405020304" pitchFamily="18" charset="0"/>
                <a:cs typeface="Times New Roman" panose="02020603050405020304" pitchFamily="18" charset="0"/>
              </a:rPr>
              <a:t> con.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mph" presetSubtype="2" fill="hold" grpId="0" nodeType="withEffect">
                                  <p:stCondLst>
                                    <p:cond delay="0"/>
                                  </p:stCondLst>
                                  <p:childTnLst>
                                    <p:animClr clrSpc="rgb" dir="cw">
                                      <p:cBhvr override="childStyle">
                                        <p:cTn id="6" dur="2000" fill="hold"/>
                                        <p:tgtEl>
                                          <p:spTgt spid="49170"/>
                                        </p:tgtEl>
                                        <p:attrNameLst>
                                          <p:attrName>style.color</p:attrName>
                                        </p:attrNameLst>
                                      </p:cBhvr>
                                      <p:to>
                                        <a:schemeClr val="folHlink"/>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7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7"/>
          <p:cNvSpPr txBox="1">
            <a:spLocks noChangeArrowheads="1"/>
          </p:cNvSpPr>
          <p:nvPr/>
        </p:nvSpPr>
        <p:spPr bwMode="auto">
          <a:xfrm>
            <a:off x="1143000" y="2286006"/>
            <a:ext cx="8001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endParaRPr lang="en-US" altLang="en-US"/>
          </a:p>
        </p:txBody>
      </p:sp>
      <p:sp>
        <p:nvSpPr>
          <p:cNvPr id="12292" name="Text Box 14"/>
          <p:cNvSpPr txBox="1">
            <a:spLocks noChangeArrowheads="1"/>
          </p:cNvSpPr>
          <p:nvPr/>
        </p:nvSpPr>
        <p:spPr bwMode="auto">
          <a:xfrm>
            <a:off x="1143000" y="1981206"/>
            <a:ext cx="80010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1433513" indent="-1433513">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a:t>                 </a:t>
            </a:r>
            <a:r>
              <a:rPr lang="en-US" altLang="en-US" sz="2800">
                <a:latin typeface="Times New Roman" panose="02020603050405020304" pitchFamily="18" charset="0"/>
              </a:rPr>
              <a:t> </a:t>
            </a:r>
            <a:endParaRPr lang="en-US" altLang="en-US"/>
          </a:p>
        </p:txBody>
      </p:sp>
      <p:sp>
        <p:nvSpPr>
          <p:cNvPr id="49170" name="Text Box 18"/>
          <p:cNvSpPr txBox="1">
            <a:spLocks noChangeArrowheads="1"/>
          </p:cNvSpPr>
          <p:nvPr/>
        </p:nvSpPr>
        <p:spPr bwMode="auto">
          <a:xfrm>
            <a:off x="-1" y="838203"/>
            <a:ext cx="9144001" cy="4339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lnSpc>
                <a:spcPct val="125000"/>
              </a:lnSpc>
              <a:spcBef>
                <a:spcPct val="50000"/>
              </a:spcBef>
            </a:pPr>
            <a:r>
              <a:rPr lang="vi-VN" altLang="en-US" sz="2400" b="1" dirty="0">
                <a:solidFill>
                  <a:srgbClr val="0000FF"/>
                </a:solidFill>
                <a:latin typeface="Times New Roman" panose="02020603050405020304" pitchFamily="18" charset="0"/>
                <a:cs typeface="Times New Roman" panose="02020603050405020304" pitchFamily="18" charset="0"/>
              </a:rPr>
              <a:t>Trần Thủ Độ:</a:t>
            </a:r>
            <a:r>
              <a:rPr lang="en-US" altLang="en-US" sz="2400" b="1" dirty="0">
                <a:latin typeface="Times New Roman" panose="02020603050405020304" pitchFamily="18" charset="0"/>
                <a:cs typeface="Times New Roman" panose="02020603050405020304" pitchFamily="18" charset="0"/>
              </a:rPr>
              <a:t>Ta </a:t>
            </a:r>
            <a:r>
              <a:rPr lang="en-US" altLang="en-US" sz="2400" b="1" dirty="0" err="1">
                <a:latin typeface="Times New Roman" panose="02020603050405020304" pitchFamily="18" charset="0"/>
                <a:cs typeface="Times New Roman" panose="02020603050405020304" pitchFamily="18" charset="0"/>
              </a:rPr>
              <a:t>nể</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tình</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phu</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nhân</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mà</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cho</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ngươi</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làm</a:t>
            </a:r>
            <a:r>
              <a:rPr lang="en-US" altLang="en-US" sz="2400" b="1" dirty="0">
                <a:latin typeface="Times New Roman" panose="02020603050405020304" pitchFamily="18" charset="0"/>
                <a:cs typeface="Times New Roman" panose="02020603050405020304" pitchFamily="18" charset="0"/>
              </a:rPr>
              <a:t> </a:t>
            </a:r>
            <a:r>
              <a:rPr lang="vi-VN" altLang="en-US" sz="2400" b="1" dirty="0">
                <a:latin typeface="Times New Roman" panose="02020603050405020304" pitchFamily="18" charset="0"/>
                <a:cs typeface="Times New Roman" panose="02020603050405020304" pitchFamily="18" charset="0"/>
              </a:rPr>
              <a:t>câu đương </a:t>
            </a:r>
            <a:r>
              <a:rPr lang="en-US" altLang="en-US" sz="2400" b="1" dirty="0" err="1">
                <a:latin typeface="Times New Roman" panose="02020603050405020304" pitchFamily="18" charset="0"/>
                <a:cs typeface="Times New Roman" panose="02020603050405020304" pitchFamily="18" charset="0"/>
              </a:rPr>
              <a:t>đấy</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thôi</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Chặt</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một</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ngón</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chân</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là</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để</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phân</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biệt</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chức</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câu</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đương</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xin</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của</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ngươi</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thôi</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mà</a:t>
            </a:r>
            <a:r>
              <a:rPr lang="en-US" altLang="en-US" sz="2400" b="1" dirty="0">
                <a:latin typeface="Times New Roman" panose="02020603050405020304" pitchFamily="18" charset="0"/>
                <a:cs typeface="Times New Roman" panose="02020603050405020304" pitchFamily="18" charset="0"/>
              </a:rPr>
              <a:t>.</a:t>
            </a:r>
          </a:p>
          <a:p>
            <a:pPr algn="just" eaLnBrk="1" hangingPunct="1">
              <a:lnSpc>
                <a:spcPct val="125000"/>
              </a:lnSpc>
              <a:spcBef>
                <a:spcPct val="50000"/>
              </a:spcBef>
            </a:pPr>
            <a:r>
              <a:rPr lang="vi-VN" altLang="en-US" sz="2400" b="1" dirty="0">
                <a:solidFill>
                  <a:srgbClr val="0000FF"/>
                </a:solidFill>
                <a:latin typeface="Times New Roman" panose="02020603050405020304" pitchFamily="18" charset="0"/>
                <a:cs typeface="Times New Roman" panose="02020603050405020304" pitchFamily="18" charset="0"/>
              </a:rPr>
              <a:t>Phú nông: </a:t>
            </a:r>
            <a:r>
              <a:rPr lang="en-US" altLang="en-US" sz="2400" b="1" dirty="0">
                <a:latin typeface="Times New Roman" panose="02020603050405020304" pitchFamily="18" charset="0"/>
                <a:cs typeface="Times New Roman" panose="02020603050405020304" pitchFamily="18" charset="0"/>
              </a:rPr>
              <a:t>Con </a:t>
            </a:r>
            <a:r>
              <a:rPr lang="en-US" altLang="en-US" sz="2400" b="1" dirty="0" err="1">
                <a:latin typeface="Times New Roman" panose="02020603050405020304" pitchFamily="18" charset="0"/>
                <a:cs typeface="Times New Roman" panose="02020603050405020304" pitchFamily="18" charset="0"/>
              </a:rPr>
              <a:t>không</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dám</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xin</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chức</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này</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nữa</a:t>
            </a:r>
            <a:r>
              <a:rPr lang="en-US" altLang="en-US" sz="2400" b="1" dirty="0">
                <a:latin typeface="Times New Roman" panose="02020603050405020304" pitchFamily="18" charset="0"/>
                <a:cs typeface="Times New Roman" panose="02020603050405020304" pitchFamily="18" charset="0"/>
              </a:rPr>
              <a:t>. Xin </a:t>
            </a:r>
            <a:r>
              <a:rPr lang="en-US" altLang="en-US" sz="2400" b="1" dirty="0" err="1">
                <a:latin typeface="Times New Roman" panose="02020603050405020304" pitchFamily="18" charset="0"/>
                <a:cs typeface="Times New Roman" panose="02020603050405020304" pitchFamily="18" charset="0"/>
              </a:rPr>
              <a:t>Thái</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sư</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tha</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tội</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cho</a:t>
            </a:r>
            <a:r>
              <a:rPr lang="en-US" altLang="en-US" sz="2400" b="1" dirty="0">
                <a:latin typeface="Times New Roman" panose="02020603050405020304" pitchFamily="18" charset="0"/>
                <a:cs typeface="Times New Roman" panose="02020603050405020304" pitchFamily="18" charset="0"/>
              </a:rPr>
              <a:t>! Xin </a:t>
            </a:r>
            <a:r>
              <a:rPr lang="en-US" altLang="en-US" sz="2400" b="1" dirty="0" err="1">
                <a:latin typeface="Times New Roman" panose="02020603050405020304" pitchFamily="18" charset="0"/>
                <a:cs typeface="Times New Roman" panose="02020603050405020304" pitchFamily="18" charset="0"/>
              </a:rPr>
              <a:t>Thái</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sư</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tha</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tội</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cho</a:t>
            </a:r>
            <a:r>
              <a:rPr lang="en-US" altLang="en-US" sz="2400" b="1" dirty="0">
                <a:latin typeface="Times New Roman" panose="02020603050405020304" pitchFamily="18" charset="0"/>
                <a:cs typeface="Times New Roman" panose="02020603050405020304" pitchFamily="18" charset="0"/>
              </a:rPr>
              <a:t>!</a:t>
            </a:r>
          </a:p>
          <a:p>
            <a:pPr algn="just" eaLnBrk="1" hangingPunct="1">
              <a:lnSpc>
                <a:spcPct val="125000"/>
              </a:lnSpc>
              <a:spcBef>
                <a:spcPct val="50000"/>
              </a:spcBef>
            </a:pPr>
            <a:r>
              <a:rPr lang="en-US" altLang="en-US" sz="2400" b="1" dirty="0" err="1">
                <a:solidFill>
                  <a:srgbClr val="0000FF"/>
                </a:solidFill>
                <a:latin typeface="Times New Roman" panose="02020603050405020304" pitchFamily="18" charset="0"/>
                <a:cs typeface="Times New Roman" panose="02020603050405020304" pitchFamily="18" charset="0"/>
              </a:rPr>
              <a:t>Trần</a:t>
            </a:r>
            <a:r>
              <a:rPr lang="en-US" altLang="en-US" sz="2400" b="1" dirty="0">
                <a:solidFill>
                  <a:srgbClr val="0000FF"/>
                </a:solidFill>
                <a:latin typeface="Times New Roman" panose="02020603050405020304" pitchFamily="18" charset="0"/>
                <a:cs typeface="Times New Roman" panose="02020603050405020304" pitchFamily="18" charset="0"/>
              </a:rPr>
              <a:t> </a:t>
            </a:r>
            <a:r>
              <a:rPr lang="en-US" altLang="en-US" sz="2400" b="1" dirty="0" err="1">
                <a:solidFill>
                  <a:srgbClr val="0000FF"/>
                </a:solidFill>
                <a:latin typeface="Times New Roman" panose="02020603050405020304" pitchFamily="18" charset="0"/>
                <a:cs typeface="Times New Roman" panose="02020603050405020304" pitchFamily="18" charset="0"/>
              </a:rPr>
              <a:t>Thủ</a:t>
            </a:r>
            <a:r>
              <a:rPr lang="en-US" altLang="en-US" sz="2400" b="1" dirty="0">
                <a:solidFill>
                  <a:srgbClr val="0000FF"/>
                </a:solidFill>
                <a:latin typeface="Times New Roman" panose="02020603050405020304" pitchFamily="18" charset="0"/>
                <a:cs typeface="Times New Roman" panose="02020603050405020304" pitchFamily="18" charset="0"/>
              </a:rPr>
              <a:t> </a:t>
            </a:r>
            <a:r>
              <a:rPr lang="en-US" altLang="en-US" sz="2400" b="1" dirty="0" err="1">
                <a:solidFill>
                  <a:srgbClr val="0000FF"/>
                </a:solidFill>
                <a:latin typeface="Times New Roman" panose="02020603050405020304" pitchFamily="18" charset="0"/>
                <a:cs typeface="Times New Roman" panose="02020603050405020304" pitchFamily="18" charset="0"/>
              </a:rPr>
              <a:t>Độ</a:t>
            </a:r>
            <a:r>
              <a:rPr lang="en-US" altLang="en-US" sz="2400" b="1" dirty="0">
                <a:solidFill>
                  <a:srgbClr val="0000FF"/>
                </a:solidFill>
                <a:latin typeface="Times New Roman" panose="02020603050405020304" pitchFamily="18" charset="0"/>
                <a:cs typeface="Times New Roman" panose="02020603050405020304" pitchFamily="18" charset="0"/>
              </a:rPr>
              <a:t> </a:t>
            </a:r>
            <a:r>
              <a:rPr lang="en-US" altLang="en-US" sz="2400" b="1" i="1" dirty="0">
                <a:latin typeface="Times New Roman" panose="02020603050405020304" pitchFamily="18" charset="0"/>
                <a:cs typeface="Times New Roman" panose="02020603050405020304" pitchFamily="18" charset="0"/>
              </a:rPr>
              <a:t>:</a:t>
            </a:r>
            <a:r>
              <a:rPr lang="en-US" altLang="en-US" sz="2400" b="1" dirty="0">
                <a:latin typeface="Times New Roman" panose="02020603050405020304" pitchFamily="18" charset="0"/>
                <a:cs typeface="Times New Roman" panose="02020603050405020304" pitchFamily="18" charset="0"/>
              </a:rPr>
              <a:t> - </a:t>
            </a:r>
            <a:r>
              <a:rPr lang="en-US" altLang="en-US" sz="2400" b="1" dirty="0" err="1">
                <a:latin typeface="Times New Roman" panose="02020603050405020304" pitchFamily="18" charset="0"/>
                <a:cs typeface="Times New Roman" panose="02020603050405020304" pitchFamily="18" charset="0"/>
              </a:rPr>
              <a:t>Ngươi</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đã</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biết</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thì</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được</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Hãy</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về</a:t>
            </a:r>
            <a:r>
              <a:rPr lang="en-US" altLang="en-US" sz="2400" b="1" dirty="0">
                <a:latin typeface="Times New Roman" panose="02020603050405020304" pitchFamily="18" charset="0"/>
                <a:cs typeface="Times New Roman" panose="02020603050405020304" pitchFamily="18" charset="0"/>
              </a:rPr>
              <a:t> lo </a:t>
            </a:r>
            <a:r>
              <a:rPr lang="en-US" altLang="en-US" sz="2400" b="1" dirty="0" err="1">
                <a:latin typeface="Times New Roman" panose="02020603050405020304" pitchFamily="18" charset="0"/>
                <a:cs typeface="Times New Roman" panose="02020603050405020304" pitchFamily="18" charset="0"/>
              </a:rPr>
              <a:t>mà</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làm</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ăn</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làm</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một</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người</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dân</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tốt</a:t>
            </a:r>
            <a:r>
              <a:rPr lang="en-US" altLang="en-US" sz="2400" b="1" dirty="0">
                <a:latin typeface="Times New Roman" panose="02020603050405020304" pitchFamily="18" charset="0"/>
                <a:cs typeface="Times New Roman" panose="02020603050405020304" pitchFamily="18" charset="0"/>
              </a:rPr>
              <a:t>.</a:t>
            </a:r>
          </a:p>
          <a:p>
            <a:pPr algn="just" eaLnBrk="1" hangingPunct="1">
              <a:lnSpc>
                <a:spcPct val="125000"/>
              </a:lnSpc>
              <a:spcBef>
                <a:spcPct val="50000"/>
              </a:spcBef>
            </a:pPr>
            <a:r>
              <a:rPr lang="vi-VN" altLang="en-US" sz="2400" b="1" dirty="0">
                <a:solidFill>
                  <a:srgbClr val="0000FF"/>
                </a:solidFill>
                <a:latin typeface="Times New Roman" panose="02020603050405020304" pitchFamily="18" charset="0"/>
                <a:cs typeface="Times New Roman" panose="02020603050405020304" pitchFamily="18" charset="0"/>
              </a:rPr>
              <a:t>Phú nông: </a:t>
            </a:r>
            <a:r>
              <a:rPr lang="en-US" altLang="en-US" sz="2400" b="1" dirty="0" err="1">
                <a:latin typeface="Times New Roman" panose="02020603050405020304" pitchFamily="18" charset="0"/>
                <a:cs typeface="Times New Roman" panose="02020603050405020304" pitchFamily="18" charset="0"/>
              </a:rPr>
              <a:t>Đa</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tạ</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Đức</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Ông</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Đa</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tạ</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Đức</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Ông</a:t>
            </a:r>
            <a:r>
              <a:rPr lang="en-US" altLang="en-US" sz="2400" b="1" dirty="0">
                <a:latin typeface="Times New Roman" panose="02020603050405020304" pitchFamily="18" charset="0"/>
                <a:cs typeface="Times New Roman" panose="02020603050405020304"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mph" presetSubtype="2" fill="hold" grpId="0" nodeType="withEffect">
                                  <p:stCondLst>
                                    <p:cond delay="0"/>
                                  </p:stCondLst>
                                  <p:childTnLst>
                                    <p:animClr clrSpc="rgb" dir="cw">
                                      <p:cBhvr override="childStyle">
                                        <p:cTn id="6" dur="2000" fill="hold"/>
                                        <p:tgtEl>
                                          <p:spTgt spid="49170"/>
                                        </p:tgtEl>
                                        <p:attrNameLst>
                                          <p:attrName>style.color</p:attrName>
                                        </p:attrNameLst>
                                      </p:cBhvr>
                                      <p:to>
                                        <a:schemeClr val="folHlink"/>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7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Admin\Desktop\ẢNH ĐẸP\93625959_833174100528191_2256214202546913280_o.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76200"/>
            <a:ext cx="9144000" cy="7010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59443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Admin\Desktop\ẢNH ĐẸP\94175087_546797396267479_7795374747570667520_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067800" cy="7162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495408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2" descr="فریم گل بوته"/>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0"/>
            <a:ext cx="11049000" cy="701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555" name="WordArt 3"/>
          <p:cNvSpPr>
            <a:spLocks noChangeArrowheads="1" noChangeShapeType="1" noTextEdit="1"/>
          </p:cNvSpPr>
          <p:nvPr/>
        </p:nvSpPr>
        <p:spPr bwMode="auto">
          <a:xfrm>
            <a:off x="2057400" y="2108200"/>
            <a:ext cx="5410200" cy="1930400"/>
          </a:xfrm>
          <a:prstGeom prst="rect">
            <a:avLst/>
          </a:prstGeom>
        </p:spPr>
        <p:txBody>
          <a:bodyPr wrap="none" lIns="108253" tIns="54125" rIns="108253" bIns="54125" fromWordArt="1">
            <a:prstTxWarp prst="textPlain">
              <a:avLst>
                <a:gd name="adj" fmla="val 50000"/>
              </a:avLst>
            </a:prstTxWarp>
            <a:scene3d>
              <a:camera prst="legacyPerspectiveFront">
                <a:rot lat="20519958" lon="1080000" rev="0"/>
              </a:camera>
              <a:lightRig rig="legacyHarsh2" dir="b"/>
            </a:scene3d>
            <a:sp3d extrusionH="430200" prstMaterial="legacyMatte">
              <a:extrusionClr>
                <a:srgbClr val="FF6600"/>
              </a:extrusionClr>
            </a:sp3d>
          </a:bodyPr>
          <a:lstStyle/>
          <a:p>
            <a:pPr algn="ctr"/>
            <a:r>
              <a:rPr lang="vi-VN" sz="4300" kern="10">
                <a:ln w="9525">
                  <a:round/>
                  <a:headEnd/>
                  <a:tailEnd/>
                </a:ln>
                <a:gradFill rotWithShape="1">
                  <a:gsLst>
                    <a:gs pos="0">
                      <a:srgbClr val="FFE701"/>
                    </a:gs>
                    <a:gs pos="100000">
                      <a:srgbClr val="FE3E02"/>
                    </a:gs>
                  </a:gsLst>
                  <a:lin ang="5400000" scaled="1"/>
                </a:gradFill>
                <a:latin typeface="Arial"/>
                <a:cs typeface="Arial"/>
              </a:rPr>
              <a:t>CHÀO CÁC EM !</a:t>
            </a:r>
          </a:p>
        </p:txBody>
      </p:sp>
    </p:spTree>
    <p:extLst>
      <p:ext uri="{BB962C8B-B14F-4D97-AF65-F5344CB8AC3E}">
        <p14:creationId xmlns:p14="http://schemas.microsoft.com/office/powerpoint/2010/main" val="1108165909"/>
      </p:ext>
    </p:extLst>
  </p:cSld>
  <p:clrMapOvr>
    <a:masterClrMapping/>
  </p:clrMapOvr>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Văn phòng">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Chủ đề của Office">
  <a:themeElements>
    <a:clrScheme name="Văn phòng">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Văn phòng">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Văn phòng">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1071</TotalTime>
  <Words>770</Words>
  <Application>Microsoft Office PowerPoint</Application>
  <PresentationFormat>On-screen Show (4:3)</PresentationFormat>
  <Paragraphs>52</Paragraphs>
  <Slides>9</Slides>
  <Notes>0</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9</vt:i4>
      </vt:variant>
    </vt:vector>
  </HeadingPairs>
  <TitlesOfParts>
    <vt:vector size="16" baseType="lpstr">
      <vt:lpstr>Arial</vt:lpstr>
      <vt:lpstr>Calibri</vt:lpstr>
      <vt:lpstr>Calibri Light</vt:lpstr>
      <vt:lpstr>Times New Roman</vt:lpstr>
      <vt:lpstr>Office Theme</vt:lpstr>
      <vt:lpstr>2_Default Design</vt:lpstr>
      <vt:lpstr>Chủ đề của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kienbai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lap</dc:creator>
  <cp:lastModifiedBy>ADMIN</cp:lastModifiedBy>
  <cp:revision>134</cp:revision>
  <dcterms:created xsi:type="dcterms:W3CDTF">2007-03-07T08:06:25Z</dcterms:created>
  <dcterms:modified xsi:type="dcterms:W3CDTF">2023-03-19T10:25:59Z</dcterms:modified>
</cp:coreProperties>
</file>