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32"/>
  </p:notesMasterIdLst>
  <p:sldIdLst>
    <p:sldId id="363" r:id="rId4"/>
    <p:sldId id="391" r:id="rId5"/>
    <p:sldId id="256" r:id="rId6"/>
    <p:sldId id="364" r:id="rId7"/>
    <p:sldId id="292" r:id="rId8"/>
    <p:sldId id="380" r:id="rId9"/>
    <p:sldId id="331" r:id="rId10"/>
    <p:sldId id="348" r:id="rId11"/>
    <p:sldId id="264" r:id="rId12"/>
    <p:sldId id="425" r:id="rId13"/>
    <p:sldId id="336" r:id="rId14"/>
    <p:sldId id="335" r:id="rId15"/>
    <p:sldId id="349" r:id="rId16"/>
    <p:sldId id="350" r:id="rId17"/>
    <p:sldId id="351" r:id="rId18"/>
    <p:sldId id="352" r:id="rId19"/>
    <p:sldId id="362" r:id="rId20"/>
    <p:sldId id="378" r:id="rId21"/>
    <p:sldId id="426" r:id="rId22"/>
    <p:sldId id="427" r:id="rId23"/>
    <p:sldId id="379" r:id="rId24"/>
    <p:sldId id="428" r:id="rId25"/>
    <p:sldId id="429" r:id="rId26"/>
    <p:sldId id="342" r:id="rId27"/>
    <p:sldId id="388" r:id="rId28"/>
    <p:sldId id="360" r:id="rId29"/>
    <p:sldId id="343" r:id="rId30"/>
    <p:sldId id="393" r:id="rId3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29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FF"/>
    <a:srgbClr val="008000"/>
    <a:srgbClr val="FF0000"/>
    <a:srgbClr val="00CC00"/>
    <a:srgbClr val="9900CC"/>
    <a:srgbClr val="99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48"/>
      </p:cViewPr>
      <p:guideLst>
        <p:guide orient="horz" pos="2198"/>
        <p:guide pos="2922"/>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55281D75-60CC-41B5-BB70-8674DF4691D5}" type="datetimeFigureOut">
              <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fontAlgn="base">
              <a:buNone/>
            </a:pPr>
            <a:fld id="{9A0DB2DC-4C9A-4742-B13C-FB6460FD3503}" type="slidenum">
              <a:rPr lang="en-US" altLang="en-US" sz="1200" strike="noStrike" noProof="1" dirty="0">
                <a:latin typeface="Times New Roman" panose="02020603050405020304" pitchFamily="18" charset="0"/>
                <a:ea typeface="+mn-ea"/>
                <a:cs typeface="+mn-cs"/>
              </a:rPr>
              <a:t>‹#›</a:t>
            </a:fld>
            <a:endParaRPr lang="en-US"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76D2103-5967-4899-9F6A-07F922FA00F3}"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0290B35-4429-4F7E-8E92-F3216A899DBB}"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797094B-E11E-4257-9118-B1A92A325800}"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9F5EFCE-DA60-4856-92BF-B4C45C559FDA}"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6373C99-6A06-4484-84FA-6C992DF864D8}"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199DC4A-0519-4377-B174-8E3A16FAF52E}"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A23E29B-9E00-4029-BC3D-B399EFC98F68}"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A3AF199-CCA9-40EC-BB44-F4FDDD50B57A}"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1BBA503-05E2-4C2C-9302-21F906C8217C}"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DFA0DBA-D95B-4FB0-8D9C-F3B8C1934083}"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6611629-F4C6-4D5B-BFD0-C1138E64CC02}" type="datetimeFigureOut">
              <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rPr>
              <a:t>3/19/2023</a:t>
            </a:fld>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b="1">
                <a:latin typeface="Times New Roman" panose="02020603050405020304"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p>
            <a:pPr algn="r" fontAlgn="base">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7" name="Date Placeholder 4"/>
          <p:cNvSpPr>
            <a:spLocks noGrp="1" noChangeArrowheads="1"/>
          </p:cNvSpPr>
          <p:nvPr>
            <p:ph type="dt" sz="half" idx="1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p>
            <a:pPr algn="r"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DBE9B91-FE50-486C-B8DD-14069F9A411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3/19/2023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b="0">
                <a:solidFill>
                  <a:srgbClr val="898989"/>
                </a:solidFill>
                <a:latin typeface="Calibri" panose="020F0502020204030204" pitchFamily="34" charset="0"/>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mn-ea"/>
                <a:cs typeface="+mn-cs"/>
              </a:rPr>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0F1F2"/>
            </a:gs>
            <a:gs pos="100000">
              <a:srgbClr val="E0F1F2"/>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t>‹#›</a:t>
            </a:fld>
            <a:endParaRPr lang="en-US" altLang="en-US" strike="noStrike" noProof="1">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C:\Users\DELL\Downloads\phu nu\hinh-nen-powerpoint-kute (1).jpg"/>
          <p:cNvPicPr>
            <a:picLocks noChangeAspect="1"/>
          </p:cNvPicPr>
          <p:nvPr/>
        </p:nvPicPr>
        <p:blipFill>
          <a:blip r:embed="rId2"/>
          <a:stretch>
            <a:fillRect/>
          </a:stretch>
        </p:blipFill>
        <p:spPr>
          <a:xfrm>
            <a:off x="73025" y="76200"/>
            <a:ext cx="9144000" cy="6858000"/>
          </a:xfrm>
          <a:prstGeom prst="rect">
            <a:avLst/>
          </a:prstGeom>
          <a:noFill/>
          <a:ln w="9525">
            <a:noFill/>
          </a:ln>
        </p:spPr>
      </p:pic>
      <p:sp>
        <p:nvSpPr>
          <p:cNvPr id="26627" name="WordArt 3"/>
          <p:cNvSpPr>
            <a:spLocks noTextEdit="1"/>
          </p:cNvSpPr>
          <p:nvPr/>
        </p:nvSpPr>
        <p:spPr>
          <a:xfrm>
            <a:off x="914400" y="3581400"/>
            <a:ext cx="7162800" cy="1295400"/>
          </a:xfrm>
          <a:prstGeom prst="rect">
            <a:avLst/>
          </a:prstGeom>
        </p:spPr>
        <p:txBody>
          <a:bodyPr wrap="none" fromWordArt="1">
            <a:prstTxWarp prst="textPlain">
              <a:avLst>
                <a:gd name="adj" fmla="val 50000"/>
              </a:avLst>
            </a:prstTxWarp>
            <a:normAutofit/>
          </a:bodyPr>
          <a:lstStyle/>
          <a:p>
            <a:pPr algn="ctr" eaLnBrk="0" hangingPunct="0"/>
            <a:endParaRPr lang="en-US" sz="3600" b="1">
              <a:ln w="9525" cap="flat" cmpd="sng">
                <a:solidFill>
                  <a:srgbClr val="0000CC"/>
                </a:solidFill>
                <a:prstDash val="solid"/>
                <a:roun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pic>
        <p:nvPicPr>
          <p:cNvPr id="27651" name="Picture 19" descr="1018265obiutmb6vk"/>
          <p:cNvPicPr>
            <a:picLocks noChangeAspect="1"/>
          </p:cNvPicPr>
          <p:nvPr/>
        </p:nvPicPr>
        <p:blipFill>
          <a:blip r:embed="rId3"/>
          <a:stretch>
            <a:fillRect/>
          </a:stretch>
        </p:blipFill>
        <p:spPr>
          <a:xfrm rot="226343">
            <a:off x="77788" y="2233613"/>
            <a:ext cx="820737" cy="2389187"/>
          </a:xfrm>
          <a:prstGeom prst="rect">
            <a:avLst/>
          </a:prstGeom>
          <a:noFill/>
          <a:ln w="9525">
            <a:noFill/>
          </a:ln>
        </p:spPr>
      </p:pic>
      <p:pic>
        <p:nvPicPr>
          <p:cNvPr id="27652" name="Picture 19" descr="1018265obiutmb6vk"/>
          <p:cNvPicPr>
            <a:picLocks noChangeAspect="1"/>
          </p:cNvPicPr>
          <p:nvPr/>
        </p:nvPicPr>
        <p:blipFill>
          <a:blip r:embed="rId3"/>
          <a:stretch>
            <a:fillRect/>
          </a:stretch>
        </p:blipFill>
        <p:spPr>
          <a:xfrm rot="10149870">
            <a:off x="8077200" y="2209800"/>
            <a:ext cx="820738" cy="2389188"/>
          </a:xfrm>
          <a:prstGeom prst="rect">
            <a:avLst/>
          </a:prstGeom>
          <a:noFill/>
          <a:ln w="9525">
            <a:noFill/>
          </a:ln>
        </p:spPr>
      </p:pic>
      <p:pic>
        <p:nvPicPr>
          <p:cNvPr id="27653" name="Picture 13" descr="AN686"/>
          <p:cNvPicPr>
            <a:picLocks noChangeAspect="1"/>
          </p:cNvPicPr>
          <p:nvPr/>
        </p:nvPicPr>
        <p:blipFill>
          <a:blip r:embed="rId4"/>
          <a:stretch>
            <a:fillRect/>
          </a:stretch>
        </p:blipFill>
        <p:spPr>
          <a:xfrm>
            <a:off x="228600" y="5638800"/>
            <a:ext cx="952500" cy="1019175"/>
          </a:xfrm>
          <a:prstGeom prst="rect">
            <a:avLst/>
          </a:prstGeom>
          <a:noFill/>
          <a:ln w="9525">
            <a:noFill/>
          </a:ln>
        </p:spPr>
      </p:pic>
      <p:sp>
        <p:nvSpPr>
          <p:cNvPr id="2" name="WordArt 3"/>
          <p:cNvSpPr>
            <a:spLocks noTextEdit="1"/>
          </p:cNvSpPr>
          <p:nvPr/>
        </p:nvSpPr>
        <p:spPr>
          <a:xfrm>
            <a:off x="1666834" y="2190454"/>
            <a:ext cx="6096000" cy="2362200"/>
          </a:xfrm>
          <a:prstGeom prst="rect">
            <a:avLst/>
          </a:prstGeom>
        </p:spPr>
        <p:txBody>
          <a:bodyPr wrap="none" fromWordArt="1">
            <a:prstTxWarp prst="textPlain">
              <a:avLst>
                <a:gd name="adj" fmla="val 50000"/>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2000" b="1" i="0" u="none" strike="noStrike" kern="1200" cap="none" spc="0" normalizeH="0" baseline="0" noProof="1">
                <a:ln w="9525" cap="flat" cmpd="sng">
                  <a:solidFill>
                    <a:srgbClr val="0000CC"/>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rPr>
              <a:t>Tập đọc</a:t>
            </a:r>
          </a:p>
          <a:p>
            <a:pPr marL="0" marR="0" indent="0" algn="ctr" defTabSz="914400" rtl="0" eaLnBrk="0" fontAlgn="base" latinLnBrk="0" hangingPunct="0">
              <a:lnSpc>
                <a:spcPct val="100000"/>
              </a:lnSpc>
              <a:spcBef>
                <a:spcPct val="0"/>
              </a:spcBef>
              <a:spcAft>
                <a:spcPct val="0"/>
              </a:spcAft>
              <a:buClrTx/>
              <a:buSzTx/>
              <a:buFontTx/>
              <a:buNone/>
            </a:pPr>
            <a:r>
              <a:rPr kumimoji="0" lang="en-US" sz="2000" b="1" i="0" u="none" strike="noStrike" kern="1200" cap="none" spc="0" normalizeH="0" baseline="0" noProof="1">
                <a:ln w="9525" cap="flat" cmpd="sng">
                  <a:solidFill>
                    <a:srgbClr val="0000CC"/>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cs typeface="+mn-cs"/>
              </a:rPr>
              <a:t>HỘP THƯ MẬT</a:t>
            </a:r>
          </a:p>
        </p:txBody>
      </p:sp>
      <p:sp>
        <p:nvSpPr>
          <p:cNvPr id="3" name="Rectangle 2">
            <a:extLst>
              <a:ext uri="{FF2B5EF4-FFF2-40B4-BE49-F238E27FC236}">
                <a16:creationId xmlns:a16="http://schemas.microsoft.com/office/drawing/2014/main" id="{705593C1-5A75-392C-EDD6-72FDEE129C8A}"/>
              </a:ext>
            </a:extLst>
          </p:cNvPr>
          <p:cNvSpPr/>
          <p:nvPr/>
        </p:nvSpPr>
        <p:spPr>
          <a:xfrm>
            <a:off x="439865" y="572148"/>
            <a:ext cx="8410316" cy="707886"/>
          </a:xfrm>
          <a:prstGeom prst="rect">
            <a:avLst/>
          </a:prstGeom>
          <a:noFill/>
        </p:spPr>
        <p:txBody>
          <a:bodyPr wrap="none" lIns="91440" tIns="45720" rIns="91440" bIns="45720">
            <a:spAutoFit/>
          </a:bodyPr>
          <a:lstStyle/>
          <a:p>
            <a:pPr algn="ctr"/>
            <a:r>
              <a:rPr lang="en-US" b="1" cap="none" spc="0" dirty="0">
                <a:ln w="22225">
                  <a:solidFill>
                    <a:schemeClr val="accent2"/>
                  </a:solidFill>
                  <a:prstDash val="solid"/>
                </a:ln>
                <a:solidFill>
                  <a:schemeClr val="accent2">
                    <a:lumMod val="40000"/>
                    <a:lumOff val="60000"/>
                  </a:schemeClr>
                </a:solidFill>
                <a:effectLst/>
              </a:rPr>
              <a:t>TRƯỜNG TIỂU HỌC NGỌC THỤY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decel="50000" fill="hold">
                                          <p:stCondLst>
                                            <p:cond delay="0"/>
                                          </p:stCondLst>
                                        </p:cTn>
                                        <p:tgtEl>
                                          <p:spTgt spid="266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7"/>
                                        </p:tgtEl>
                                        <p:attrNameLst>
                                          <p:attrName>ppt_w</p:attrName>
                                        </p:attrNameLst>
                                      </p:cBhvr>
                                      <p:tavLst>
                                        <p:tav tm="0">
                                          <p:val>
                                            <p:strVal val="#ppt_w*.05"/>
                                          </p:val>
                                        </p:tav>
                                        <p:tav tm="100000">
                                          <p:val>
                                            <p:strVal val="#ppt_w"/>
                                          </p:val>
                                        </p:tav>
                                      </p:tavLst>
                                    </p:anim>
                                    <p:anim calcmode="lin" valueType="num">
                                      <p:cBhvr>
                                        <p:cTn id="10" dur="1000" fill="hold"/>
                                        <p:tgtEl>
                                          <p:spTgt spid="266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533400" y="5867400"/>
            <a:ext cx="8610600" cy="838200"/>
          </a:xfrm>
          <a:solidFill>
            <a:schemeClr val="bg1"/>
          </a:solidFill>
        </p:spPr>
        <p:txBody>
          <a:bodyPr vert="horz" wrap="square" lIns="91440" tIns="45720" rIns="91440" bIns="45720" anchor="ctr" anchorCtr="0"/>
          <a:lstStyle/>
          <a:p>
            <a:pPr eaLnBrk="1" hangingPunct="1"/>
            <a:r>
              <a:rPr lang="en-US" altLang="en-US" dirty="0">
                <a:solidFill>
                  <a:srgbClr val="0000CC"/>
                </a:solidFill>
                <a:latin typeface="Times New Roman" panose="02020603050405020304" pitchFamily="18" charset="0"/>
              </a:rPr>
              <a:t> Vũ Ngọc Nhạ (1928-2002)</a:t>
            </a:r>
          </a:p>
        </p:txBody>
      </p:sp>
      <p:pic>
        <p:nvPicPr>
          <p:cNvPr id="11267" name="Picture 3" descr="hinh 4"/>
          <p:cNvPicPr>
            <a:picLocks noChangeAspect="1"/>
          </p:cNvPicPr>
          <p:nvPr/>
        </p:nvPicPr>
        <p:blipFill>
          <a:blip r:embed="rId2"/>
          <a:stretch>
            <a:fillRect/>
          </a:stretch>
        </p:blipFill>
        <p:spPr>
          <a:xfrm>
            <a:off x="228600" y="0"/>
            <a:ext cx="3505200" cy="5562600"/>
          </a:xfrm>
          <a:prstGeom prst="rect">
            <a:avLst/>
          </a:prstGeom>
          <a:noFill/>
          <a:ln w="9525">
            <a:noFill/>
          </a:ln>
        </p:spPr>
      </p:pic>
      <p:pic>
        <p:nvPicPr>
          <p:cNvPr id="11268" name="Picture 4" descr="hinh1"/>
          <p:cNvPicPr>
            <a:picLocks noChangeAspect="1"/>
          </p:cNvPicPr>
          <p:nvPr/>
        </p:nvPicPr>
        <p:blipFill>
          <a:blip r:embed="rId3"/>
          <a:stretch>
            <a:fillRect/>
          </a:stretch>
        </p:blipFill>
        <p:spPr>
          <a:xfrm rot="-188864">
            <a:off x="4641850" y="219393"/>
            <a:ext cx="3276600" cy="5410200"/>
          </a:xfrm>
          <a:prstGeom prst="rect">
            <a:avLst/>
          </a:prstGeom>
          <a:solidFill>
            <a:schemeClr val="bg1"/>
          </a:solidFill>
          <a:ln w="9525">
            <a:noFill/>
          </a:ln>
        </p:spPr>
      </p:pic>
      <p:sp>
        <p:nvSpPr>
          <p:cNvPr id="11270" name="Rectangle 6"/>
          <p:cNvSpPr/>
          <p:nvPr/>
        </p:nvSpPr>
        <p:spPr>
          <a:xfrm>
            <a:off x="457200" y="5715000"/>
            <a:ext cx="8229600" cy="1143000"/>
          </a:xfrm>
          <a:prstGeom prst="rect">
            <a:avLst/>
          </a:prstGeom>
          <a:noFill/>
          <a:ln w="9525">
            <a:noFill/>
          </a:ln>
        </p:spPr>
        <p:txBody>
          <a:bodyPr anchor="ctr" anchorCtr="0"/>
          <a:lstStyle/>
          <a:p>
            <a:pPr algn="ctr"/>
            <a:endParaRPr lang="en-US" altLang="en-US" sz="3600" b="0" dirty="0">
              <a:solidFill>
                <a:schemeClr val="tx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iterate type="lt">
                                    <p:tmAbs val="0"/>
                                  </p:iterate>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iterate type="lt">
                                    <p:tmPct val="5000"/>
                                  </p:iterate>
                                  <p:childTnLst>
                                    <p:anim calcmode="lin" valueType="num">
                                      <p:cBhvr>
                                        <p:cTn id="13" dur="1000"/>
                                        <p:tgtEl>
                                          <p:spTgt spid="11267"/>
                                        </p:tgtEl>
                                        <p:attrNameLst>
                                          <p:attrName>ppt_w</p:attrName>
                                        </p:attrNameLst>
                                      </p:cBhvr>
                                      <p:tavLst>
                                        <p:tav tm="0">
                                          <p:val>
                                            <p:strVal val="ppt_w"/>
                                          </p:val>
                                        </p:tav>
                                        <p:tav tm="100000">
                                          <p:val>
                                            <p:fltVal val="0"/>
                                          </p:val>
                                        </p:tav>
                                      </p:tavLst>
                                    </p:anim>
                                    <p:anim calcmode="lin" valueType="num">
                                      <p:cBhvr>
                                        <p:cTn id="14" dur="1000"/>
                                        <p:tgtEl>
                                          <p:spTgt spid="11267"/>
                                        </p:tgtEl>
                                        <p:attrNameLst>
                                          <p:attrName>ppt_h</p:attrName>
                                        </p:attrNameLst>
                                      </p:cBhvr>
                                      <p:tavLst>
                                        <p:tav tm="0">
                                          <p:val>
                                            <p:strVal val="ppt_h"/>
                                          </p:val>
                                        </p:tav>
                                        <p:tav tm="100000">
                                          <p:val>
                                            <p:fltVal val="0"/>
                                          </p:val>
                                        </p:tav>
                                      </p:tavLst>
                                    </p:anim>
                                    <p:anim calcmode="lin" valueType="num">
                                      <p:cBhvr>
                                        <p:cTn id="15" dur="1000"/>
                                        <p:tgtEl>
                                          <p:spTgt spid="11267"/>
                                        </p:tgtEl>
                                        <p:attrNameLst>
                                          <p:attrName>style.rotation</p:attrName>
                                        </p:attrNameLst>
                                      </p:cBhvr>
                                      <p:tavLst>
                                        <p:tav tm="0">
                                          <p:val>
                                            <p:fltVal val="0"/>
                                          </p:val>
                                        </p:tav>
                                        <p:tav tm="100000">
                                          <p:val>
                                            <p:fltVal val="90"/>
                                          </p:val>
                                        </p:tav>
                                      </p:tavLst>
                                    </p:anim>
                                    <p:animEffect transition="out" filter="fade">
                                      <p:cBhvr>
                                        <p:cTn id="16" dur="1000"/>
                                        <p:tgtEl>
                                          <p:spTgt spid="11267"/>
                                        </p:tgtEl>
                                      </p:cBhvr>
                                    </p:animEffect>
                                    <p:set>
                                      <p:cBhvr>
                                        <p:cTn id="17" dur="1" fill="hold">
                                          <p:stCondLst>
                                            <p:cond delay="999"/>
                                          </p:stCondLst>
                                        </p:cTn>
                                        <p:tgtEl>
                                          <p:spTgt spid="11267"/>
                                        </p:tgtEl>
                                        <p:attrNameLst>
                                          <p:attrName>style.visibility</p:attrName>
                                        </p:attrNameLst>
                                      </p:cBhvr>
                                      <p:to>
                                        <p:strVal val="hidden"/>
                                      </p:to>
                                    </p:set>
                                  </p:childTnLst>
                                </p:cTn>
                              </p:par>
                              <p:par>
                                <p:cTn id="18" presetID="31" presetClass="exit" presetSubtype="0" fill="hold" nodeType="withEffect">
                                  <p:stCondLst>
                                    <p:cond delay="0"/>
                                  </p:stCondLst>
                                  <p:iterate type="lt">
                                    <p:tmPct val="5000"/>
                                  </p:iterate>
                                  <p:childTnLst>
                                    <p:anim calcmode="lin" valueType="num">
                                      <p:cBhvr>
                                        <p:cTn id="19" dur="1000"/>
                                        <p:tgtEl>
                                          <p:spTgt spid="11268"/>
                                        </p:tgtEl>
                                        <p:attrNameLst>
                                          <p:attrName>ppt_w</p:attrName>
                                        </p:attrNameLst>
                                      </p:cBhvr>
                                      <p:tavLst>
                                        <p:tav tm="0">
                                          <p:val>
                                            <p:strVal val="ppt_w"/>
                                          </p:val>
                                        </p:tav>
                                        <p:tav tm="100000">
                                          <p:val>
                                            <p:fltVal val="0"/>
                                          </p:val>
                                        </p:tav>
                                      </p:tavLst>
                                    </p:anim>
                                    <p:anim calcmode="lin" valueType="num">
                                      <p:cBhvr>
                                        <p:cTn id="20" dur="1000"/>
                                        <p:tgtEl>
                                          <p:spTgt spid="11268"/>
                                        </p:tgtEl>
                                        <p:attrNameLst>
                                          <p:attrName>ppt_h</p:attrName>
                                        </p:attrNameLst>
                                      </p:cBhvr>
                                      <p:tavLst>
                                        <p:tav tm="0">
                                          <p:val>
                                            <p:strVal val="ppt_h"/>
                                          </p:val>
                                        </p:tav>
                                        <p:tav tm="100000">
                                          <p:val>
                                            <p:fltVal val="0"/>
                                          </p:val>
                                        </p:tav>
                                      </p:tavLst>
                                    </p:anim>
                                    <p:anim calcmode="lin" valueType="num">
                                      <p:cBhvr>
                                        <p:cTn id="21" dur="1000"/>
                                        <p:tgtEl>
                                          <p:spTgt spid="11268"/>
                                        </p:tgtEl>
                                        <p:attrNameLst>
                                          <p:attrName>style.rotation</p:attrName>
                                        </p:attrNameLst>
                                      </p:cBhvr>
                                      <p:tavLst>
                                        <p:tav tm="0">
                                          <p:val>
                                            <p:fltVal val="0"/>
                                          </p:val>
                                        </p:tav>
                                        <p:tav tm="100000">
                                          <p:val>
                                            <p:fltVal val="90"/>
                                          </p:val>
                                        </p:tav>
                                      </p:tavLst>
                                    </p:anim>
                                    <p:animEffect transition="out" filter="fade">
                                      <p:cBhvr>
                                        <p:cTn id="22" dur="1000"/>
                                        <p:tgtEl>
                                          <p:spTgt spid="11268"/>
                                        </p:tgtEl>
                                      </p:cBhvr>
                                    </p:animEffect>
                                    <p:set>
                                      <p:cBhvr>
                                        <p:cTn id="23" dur="1" fill="hold">
                                          <p:stCondLst>
                                            <p:cond delay="999"/>
                                          </p:stCondLst>
                                        </p:cTn>
                                        <p:tgtEl>
                                          <p:spTgt spid="11268"/>
                                        </p:tgtEl>
                                        <p:attrNameLst>
                                          <p:attrName>style.visibility</p:attrName>
                                        </p:attrNameLst>
                                      </p:cBhvr>
                                      <p:to>
                                        <p:strVal val="hidden"/>
                                      </p:to>
                                    </p:set>
                                  </p:childTnLst>
                                </p:cTn>
                              </p:par>
                              <p:par>
                                <p:cTn id="24" presetID="31" presetClass="exit" presetSubtype="0" fill="hold" grpId="1" nodeType="withEffect">
                                  <p:stCondLst>
                                    <p:cond delay="0"/>
                                  </p:stCondLst>
                                  <p:iterate type="lt">
                                    <p:tmPct val="5000"/>
                                  </p:iterate>
                                  <p:childTnLst>
                                    <p:anim calcmode="lin" valueType="num">
                                      <p:cBhvr>
                                        <p:cTn id="25" dur="500"/>
                                        <p:tgtEl>
                                          <p:spTgt spid="11266"/>
                                        </p:tgtEl>
                                        <p:attrNameLst>
                                          <p:attrName>ppt_w</p:attrName>
                                        </p:attrNameLst>
                                      </p:cBhvr>
                                      <p:tavLst>
                                        <p:tav tm="0">
                                          <p:val>
                                            <p:strVal val="ppt_w"/>
                                          </p:val>
                                        </p:tav>
                                        <p:tav tm="100000">
                                          <p:val>
                                            <p:fltVal val="0"/>
                                          </p:val>
                                        </p:tav>
                                      </p:tavLst>
                                    </p:anim>
                                    <p:anim calcmode="lin" valueType="num">
                                      <p:cBhvr>
                                        <p:cTn id="26" dur="500"/>
                                        <p:tgtEl>
                                          <p:spTgt spid="11266"/>
                                        </p:tgtEl>
                                        <p:attrNameLst>
                                          <p:attrName>ppt_h</p:attrName>
                                        </p:attrNameLst>
                                      </p:cBhvr>
                                      <p:tavLst>
                                        <p:tav tm="0">
                                          <p:val>
                                            <p:strVal val="ppt_h"/>
                                          </p:val>
                                        </p:tav>
                                        <p:tav tm="100000">
                                          <p:val>
                                            <p:fltVal val="0"/>
                                          </p:val>
                                        </p:tav>
                                      </p:tavLst>
                                    </p:anim>
                                    <p:anim calcmode="lin" valueType="num">
                                      <p:cBhvr>
                                        <p:cTn id="27" dur="500"/>
                                        <p:tgtEl>
                                          <p:spTgt spid="11266"/>
                                        </p:tgtEl>
                                        <p:attrNameLst>
                                          <p:attrName>style.rotation</p:attrName>
                                        </p:attrNameLst>
                                      </p:cBhvr>
                                      <p:tavLst>
                                        <p:tav tm="0">
                                          <p:val>
                                            <p:fltVal val="0"/>
                                          </p:val>
                                        </p:tav>
                                        <p:tav tm="100000">
                                          <p:val>
                                            <p:fltVal val="90"/>
                                          </p:val>
                                        </p:tav>
                                      </p:tavLst>
                                    </p:anim>
                                    <p:animEffect transition="out" filter="fade">
                                      <p:cBhvr>
                                        <p:cTn id="28" dur="500"/>
                                        <p:tgtEl>
                                          <p:spTgt spid="11266"/>
                                        </p:tgtEl>
                                      </p:cBhvr>
                                    </p:animEffect>
                                    <p:set>
                                      <p:cBhvr>
                                        <p:cTn id="29" dur="1" fill="hold">
                                          <p:stCondLst>
                                            <p:cond delay="499"/>
                                          </p:stCondLst>
                                        </p:cTn>
                                        <p:tgtEl>
                                          <p:spTgt spid="11266"/>
                                        </p:tgtEl>
                                        <p:attrNameLst>
                                          <p:attrName>style.visibility</p:attrName>
                                        </p:attrNameLst>
                                      </p:cBhvr>
                                      <p:to>
                                        <p:strVal val="hidden"/>
                                      </p:to>
                                    </p:set>
                                  </p:childTnLst>
                                </p:cTn>
                              </p:par>
                            </p:childTnLst>
                          </p:cTn>
                        </p:par>
                        <p:par>
                          <p:cTn id="30" fill="hold">
                            <p:stCondLst>
                              <p:cond delay="1075"/>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11270"/>
                                        </p:tgtEl>
                                        <p:attrNameLst>
                                          <p:attrName>style.visibility</p:attrName>
                                        </p:attrNameLst>
                                      </p:cBhvr>
                                      <p:to>
                                        <p:strVal val="visible"/>
                                      </p:to>
                                    </p:set>
                                    <p:anim calcmode="discrete" valueType="clr">
                                      <p:cBhvr override="childStyle">
                                        <p:cTn id="33"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270"/>
                                        </p:tgtEl>
                                        <p:attrNameLst>
                                          <p:attrName>fillcolor</p:attrName>
                                        </p:attrNameLst>
                                      </p:cBhvr>
                                      <p:tavLst>
                                        <p:tav tm="0">
                                          <p:val>
                                            <p:clrVal>
                                              <a:schemeClr val="accent2"/>
                                            </p:clrVal>
                                          </p:val>
                                        </p:tav>
                                        <p:tav tm="50000">
                                          <p:val>
                                            <p:clrVal>
                                              <a:schemeClr val="hlink"/>
                                            </p:clrVal>
                                          </p:val>
                                        </p:tav>
                                      </p:tavLst>
                                    </p:anim>
                                    <p:set>
                                      <p:cBhvr>
                                        <p:cTn id="35" dur="80"/>
                                        <p:tgtEl>
                                          <p:spTgt spid="11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P spid="11266" grpId="1" bldLvl="0" animBg="1"/>
      <p:bldP spid="112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ln/>
        </p:spPr>
        <p:txBody>
          <a:bodyPr vert="horz" wrap="square" lIns="91440" tIns="45720" rIns="91440" bIns="45720" anchor="ctr" anchorCtr="0"/>
          <a:lstStyle/>
          <a:p>
            <a:pPr eaLnBrk="1" hangingPunct="1"/>
            <a:endParaRPr lang="en-US" altLang="en-US" dirty="0"/>
          </a:p>
        </p:txBody>
      </p:sp>
      <p:pic>
        <p:nvPicPr>
          <p:cNvPr id="37890" name="Picture 3" descr="Copy of IMG_0571"/>
          <p:cNvPicPr>
            <a:picLocks noGrp="1" noChangeAspect="1"/>
          </p:cNvPicPr>
          <p:nvPr>
            <p:ph idx="1"/>
          </p:nvPr>
        </p:nvPicPr>
        <p:blipFill>
          <a:blip r:embed="rId2"/>
          <a:stretch>
            <a:fillRect/>
          </a:stretch>
        </p:blipFill>
        <p:spPr>
          <a:xfrm>
            <a:off x="381000" y="304800"/>
            <a:ext cx="8458200" cy="6248400"/>
          </a:xfrm>
          <a:solidFill>
            <a:schemeClr val="tx1"/>
          </a:solidFill>
          <a:ln>
            <a:solidFill>
              <a:schemeClr val="tx1"/>
            </a:solidFill>
            <a:miter/>
          </a:ln>
        </p:spPr>
      </p:pic>
      <p:sp>
        <p:nvSpPr>
          <p:cNvPr id="20484" name="Oval 4"/>
          <p:cNvSpPr/>
          <p:nvPr/>
        </p:nvSpPr>
        <p:spPr>
          <a:xfrm>
            <a:off x="5334000" y="4572000"/>
            <a:ext cx="990600" cy="381000"/>
          </a:xfrm>
          <a:prstGeom prst="ellipse">
            <a:avLst/>
          </a:prstGeom>
          <a:noFill/>
          <a:ln w="38100" cap="flat" cmpd="sng">
            <a:solidFill>
              <a:srgbClr val="FF0000"/>
            </a:solidFill>
            <a:prstDash val="solid"/>
            <a:round/>
            <a:headEnd type="none" w="med" len="med"/>
            <a:tailEnd type="none" w="med" len="med"/>
          </a:ln>
        </p:spPr>
        <p:txBody>
          <a:bodyPr anchor="ctr" anchorCtr="0">
            <a:spAutoFit/>
          </a:bodyPr>
          <a:lstStyle/>
          <a:p>
            <a:pPr algn="ctr"/>
            <a:endParaRPr lang="en-US" altLang="en-US"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300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opy of IMG_0571"/>
          <p:cNvPicPr>
            <a:picLocks noGrp="1" noChangeAspect="1"/>
          </p:cNvPicPr>
          <p:nvPr>
            <p:ph idx="1"/>
          </p:nvPr>
        </p:nvPicPr>
        <p:blipFill>
          <a:blip r:embed="rId2"/>
          <a:stretch>
            <a:fillRect/>
          </a:stretch>
        </p:blipFill>
        <p:spPr>
          <a:xfrm>
            <a:off x="228600" y="304800"/>
            <a:ext cx="8610600" cy="6248400"/>
          </a:xfrm>
          <a:solidFill>
            <a:schemeClr val="tx1"/>
          </a:solidFill>
          <a:ln>
            <a:solidFill>
              <a:schemeClr val="tx1"/>
            </a:solidFill>
            <a:miter/>
          </a:ln>
        </p:spPr>
      </p:pic>
      <p:sp>
        <p:nvSpPr>
          <p:cNvPr id="18435" name="Oval 3"/>
          <p:cNvSpPr/>
          <p:nvPr/>
        </p:nvSpPr>
        <p:spPr>
          <a:xfrm>
            <a:off x="5334000" y="4572000"/>
            <a:ext cx="914400" cy="457200"/>
          </a:xfrm>
          <a:prstGeom prst="ellipse">
            <a:avLst/>
          </a:prstGeom>
          <a:noFill/>
          <a:ln w="28575" cap="flat" cmpd="sng">
            <a:solidFill>
              <a:srgbClr val="FF0000"/>
            </a:solidFill>
            <a:prstDash val="solid"/>
            <a:round/>
            <a:headEnd type="none" w="med" len="med"/>
            <a:tailEnd type="none" w="med" len="med"/>
          </a:ln>
        </p:spPr>
        <p:txBody>
          <a:bodyPr anchor="ctr" anchorCtr="0">
            <a:spAutoFit/>
          </a:bodyPr>
          <a:lstStyle/>
          <a:p>
            <a:pPr algn="ctr"/>
            <a:endParaRPr lang="en-US" altLang="en-US" dirty="0">
              <a:latin typeface="Times New Roman" panose="02020603050405020304" pitchFamily="18" charset="0"/>
            </a:endParaRPr>
          </a:p>
        </p:txBody>
      </p:sp>
      <p:sp>
        <p:nvSpPr>
          <p:cNvPr id="18436" name="Oval 4"/>
          <p:cNvSpPr/>
          <p:nvPr/>
        </p:nvSpPr>
        <p:spPr>
          <a:xfrm>
            <a:off x="7315200" y="4191000"/>
            <a:ext cx="1447800" cy="685800"/>
          </a:xfrm>
          <a:prstGeom prst="ellipse">
            <a:avLst/>
          </a:prstGeom>
          <a:noFill/>
          <a:ln w="28575" cap="flat" cmpd="sng">
            <a:solidFill>
              <a:srgbClr val="FF0000"/>
            </a:solidFill>
            <a:prstDash val="solid"/>
            <a:round/>
            <a:headEnd type="none" w="med" len="med"/>
            <a:tailEnd type="none" w="med" len="med"/>
          </a:ln>
        </p:spPr>
        <p:txBody>
          <a:bodyPr anchor="ctr" anchorCtr="0">
            <a:spAutoFit/>
          </a:bodyPr>
          <a:lstStyle/>
          <a:p>
            <a:pPr algn="ctr"/>
            <a:endParaRPr lang="en-US" altLang="en-US" dirty="0">
              <a:latin typeface="Times New Roman" panose="02020603050405020304" pitchFamily="18" charset="0"/>
            </a:endParaRPr>
          </a:p>
        </p:txBody>
      </p:sp>
      <p:sp>
        <p:nvSpPr>
          <p:cNvPr id="18437" name="Line 5"/>
          <p:cNvSpPr/>
          <p:nvPr/>
        </p:nvSpPr>
        <p:spPr>
          <a:xfrm flipV="1">
            <a:off x="6400800" y="4495800"/>
            <a:ext cx="914400" cy="228600"/>
          </a:xfrm>
          <a:prstGeom prst="line">
            <a:avLst/>
          </a:prstGeom>
          <a:ln w="19050" cap="flat" cmpd="sng">
            <a:solidFill>
              <a:srgbClr val="00FF00"/>
            </a:solidFill>
            <a:prstDash val="solid"/>
            <a:round/>
            <a:headEnd type="none" w="med" len="med"/>
            <a:tailEnd type="triangle" w="med" len="med"/>
          </a:ln>
        </p:spPr>
      </p:sp>
      <p:sp>
        <p:nvSpPr>
          <p:cNvPr id="18438" name="Line 6"/>
          <p:cNvSpPr/>
          <p:nvPr/>
        </p:nvSpPr>
        <p:spPr>
          <a:xfrm>
            <a:off x="3657600" y="2590800"/>
            <a:ext cx="2057400" cy="2133600"/>
          </a:xfrm>
          <a:prstGeom prst="line">
            <a:avLst/>
          </a:prstGeom>
          <a:ln w="9525" cap="flat" cmpd="sng">
            <a:solidFill>
              <a:srgbClr val="00FF00"/>
            </a:solidFill>
            <a:prstDash val="solid"/>
            <a:round/>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1000"/>
                                        <p:tgtEl>
                                          <p:spTgt spid="18438"/>
                                        </p:tgtEl>
                                      </p:cBhvr>
                                    </p:animEffect>
                                    <p:anim calcmode="lin" valueType="num">
                                      <p:cBhvr>
                                        <p:cTn id="8" dur="1000" fill="hold"/>
                                        <p:tgtEl>
                                          <p:spTgt spid="18438"/>
                                        </p:tgtEl>
                                        <p:attrNameLst>
                                          <p:attrName>ppt_x</p:attrName>
                                        </p:attrNameLst>
                                      </p:cBhvr>
                                      <p:tavLst>
                                        <p:tav tm="0">
                                          <p:val>
                                            <p:strVal val="#ppt_x"/>
                                          </p:val>
                                        </p:tav>
                                        <p:tav tm="100000">
                                          <p:val>
                                            <p:strVal val="#ppt_x"/>
                                          </p:val>
                                        </p:tav>
                                      </p:tavLst>
                                    </p:anim>
                                    <p:anim calcmode="lin" valueType="num">
                                      <p:cBhvr>
                                        <p:cTn id="9" dur="1000" fill="hold"/>
                                        <p:tgtEl>
                                          <p:spTgt spid="184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fade">
                                      <p:cBhvr>
                                        <p:cTn id="13" dur="1000"/>
                                        <p:tgtEl>
                                          <p:spTgt spid="18435"/>
                                        </p:tgtEl>
                                      </p:cBhvr>
                                    </p:animEffect>
                                    <p:anim calcmode="lin" valueType="num">
                                      <p:cBhvr>
                                        <p:cTn id="14" dur="1000" fill="hold"/>
                                        <p:tgtEl>
                                          <p:spTgt spid="18435"/>
                                        </p:tgtEl>
                                        <p:attrNameLst>
                                          <p:attrName>ppt_x</p:attrName>
                                        </p:attrNameLst>
                                      </p:cBhvr>
                                      <p:tavLst>
                                        <p:tav tm="0">
                                          <p:val>
                                            <p:strVal val="#ppt_x"/>
                                          </p:val>
                                        </p:tav>
                                        <p:tav tm="100000">
                                          <p:val>
                                            <p:strVal val="#ppt_x"/>
                                          </p:val>
                                        </p:tav>
                                      </p:tavLst>
                                    </p:anim>
                                    <p:anim calcmode="lin" valueType="num">
                                      <p:cBhvr>
                                        <p:cTn id="15" dur="1000" fill="hold"/>
                                        <p:tgtEl>
                                          <p:spTgt spid="184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1000"/>
                                        <p:tgtEl>
                                          <p:spTgt spid="18437"/>
                                        </p:tgtEl>
                                      </p:cBhvr>
                                    </p:animEffect>
                                    <p:anim calcmode="lin" valueType="num">
                                      <p:cBhvr>
                                        <p:cTn id="20" dur="1000" fill="hold"/>
                                        <p:tgtEl>
                                          <p:spTgt spid="18437"/>
                                        </p:tgtEl>
                                        <p:attrNameLst>
                                          <p:attrName>ppt_x</p:attrName>
                                        </p:attrNameLst>
                                      </p:cBhvr>
                                      <p:tavLst>
                                        <p:tav tm="0">
                                          <p:val>
                                            <p:strVal val="#ppt_x"/>
                                          </p:val>
                                        </p:tav>
                                        <p:tav tm="100000">
                                          <p:val>
                                            <p:strVal val="#ppt_x"/>
                                          </p:val>
                                        </p:tav>
                                      </p:tavLst>
                                    </p:anim>
                                    <p:anim calcmode="lin" valueType="num">
                                      <p:cBhvr>
                                        <p:cTn id="21" dur="1000" fill="hold"/>
                                        <p:tgtEl>
                                          <p:spTgt spid="184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8436"/>
                                        </p:tgtEl>
                                        <p:attrNameLst>
                                          <p:attrName>style.visibility</p:attrName>
                                        </p:attrNameLst>
                                      </p:cBhvr>
                                      <p:to>
                                        <p:strVal val="visible"/>
                                      </p:to>
                                    </p:set>
                                    <p:animEffect transition="in" filter="fade">
                                      <p:cBhvr>
                                        <p:cTn id="25" dur="1000"/>
                                        <p:tgtEl>
                                          <p:spTgt spid="18436"/>
                                        </p:tgtEl>
                                      </p:cBhvr>
                                    </p:animEffect>
                                    <p:anim calcmode="lin" valueType="num">
                                      <p:cBhvr>
                                        <p:cTn id="26" dur="1000" fill="hold"/>
                                        <p:tgtEl>
                                          <p:spTgt spid="18436"/>
                                        </p:tgtEl>
                                        <p:attrNameLst>
                                          <p:attrName>ppt_x</p:attrName>
                                        </p:attrNameLst>
                                      </p:cBhvr>
                                      <p:tavLst>
                                        <p:tav tm="0">
                                          <p:val>
                                            <p:strVal val="#ppt_x"/>
                                          </p:val>
                                        </p:tav>
                                        <p:tav tm="100000">
                                          <p:val>
                                            <p:strVal val="#ppt_x"/>
                                          </p:val>
                                        </p:tav>
                                      </p:tavLst>
                                    </p:anim>
                                    <p:anim calcmode="lin" valueType="num">
                                      <p:cBhvr>
                                        <p:cTn id="27"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304800" y="304800"/>
            <a:ext cx="4572000" cy="4572000"/>
          </a:xfrm>
          <a:prstGeom prst="rect">
            <a:avLst/>
          </a:prstGeom>
          <a:noFill/>
          <a:ln w="9525">
            <a:noFill/>
          </a:ln>
        </p:spPr>
      </p:pic>
      <p:pic>
        <p:nvPicPr>
          <p:cNvPr id="2051" name="Picture 3"/>
          <p:cNvPicPr>
            <a:picLocks noChangeAspect="1"/>
          </p:cNvPicPr>
          <p:nvPr/>
        </p:nvPicPr>
        <p:blipFill>
          <a:blip r:embed="rId3"/>
          <a:stretch>
            <a:fillRect/>
          </a:stretch>
        </p:blipFill>
        <p:spPr>
          <a:xfrm>
            <a:off x="4876800" y="228600"/>
            <a:ext cx="3886200" cy="4572000"/>
          </a:xfrm>
          <a:prstGeom prst="rect">
            <a:avLst/>
          </a:prstGeom>
          <a:noFill/>
          <a:ln w="9525">
            <a:noFill/>
          </a:ln>
        </p:spPr>
      </p:pic>
      <p:sp>
        <p:nvSpPr>
          <p:cNvPr id="6" name="Subtitle 7"/>
          <p:cNvSpPr txBox="1"/>
          <p:nvPr/>
        </p:nvSpPr>
        <p:spPr>
          <a:xfrm>
            <a:off x="1014413" y="5257800"/>
            <a:ext cx="7197725" cy="979488"/>
          </a:xfrm>
          <a:prstGeom prst="rect">
            <a:avLst/>
          </a:prstGeom>
          <a:noFill/>
          <a:ln w="9525">
            <a:noFill/>
          </a:ln>
        </p:spPr>
        <p:txBody>
          <a:bodyPr anchor="t" anchorCtr="0"/>
          <a:lstStyle/>
          <a:p>
            <a:pPr algn="ctr">
              <a:spcBef>
                <a:spcPct val="20000"/>
              </a:spcBef>
            </a:pPr>
            <a:r>
              <a:rPr lang="en-US" altLang="en-US" sz="2800" dirty="0">
                <a:solidFill>
                  <a:schemeClr val="tx1"/>
                </a:solidFill>
                <a:latin typeface="Times New Roman" panose="02020603050405020304" pitchFamily="18" charset="0"/>
              </a:rPr>
              <a:t>Bu-gi l</a:t>
            </a:r>
            <a:r>
              <a:rPr lang="en-US" altLang="en-US" sz="2800" dirty="0">
                <a:solidFill>
                  <a:schemeClr val="tx1"/>
                </a:solidFill>
                <a:latin typeface="Times New Roman" panose="02020603050405020304" pitchFamily="18" charset="0"/>
                <a:ea typeface="Times New Roman" panose="02020603050405020304" pitchFamily="18" charset="0"/>
              </a:rPr>
              <a:t>à</a:t>
            </a:r>
            <a:r>
              <a:rPr lang="en-US" altLang="en-US" sz="2800" dirty="0">
                <a:solidFill>
                  <a:schemeClr val="tx1"/>
                </a:solidFill>
                <a:latin typeface="Times New Roman" panose="02020603050405020304" pitchFamily="18" charset="0"/>
              </a:rPr>
              <a:t> bộ phận đánh lửa của động cơ xe</a:t>
            </a:r>
            <a:endParaRPr lang="en-US" altLang="en-US" sz="28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8229600" cy="685800"/>
          </a:xfrm>
          <a:ln/>
        </p:spPr>
        <p:txBody>
          <a:bodyPr vert="horz" wrap="square" lIns="91440" tIns="45720" rIns="91440" bIns="45720" anchor="ctr" anchorCtr="0"/>
          <a:lstStyle/>
          <a:p>
            <a:r>
              <a:rPr lang="en-US" altLang="en-US" sz="3200" dirty="0">
                <a:latin typeface="Times New Roman" panose="02020603050405020304" pitchFamily="18" charset="0"/>
              </a:rPr>
              <a:t>Động cơ</a:t>
            </a:r>
            <a:endParaRPr lang="en-US" altLang="en-US" sz="3200" dirty="0">
              <a:latin typeface="Times New Roman" panose="02020603050405020304" pitchFamily="18" charset="0"/>
              <a:ea typeface="Times New Roman" panose="02020603050405020304" pitchFamily="18" charset="0"/>
            </a:endParaRPr>
          </a:p>
        </p:txBody>
      </p:sp>
      <p:pic>
        <p:nvPicPr>
          <p:cNvPr id="3075" name="Picture 3"/>
          <p:cNvPicPr>
            <a:picLocks noGrp="1" noChangeAspect="1"/>
          </p:cNvPicPr>
          <p:nvPr>
            <p:ph idx="1"/>
          </p:nvPr>
        </p:nvPicPr>
        <p:blipFill>
          <a:blip r:embed="rId2"/>
          <a:stretch>
            <a:fillRect/>
          </a:stretch>
        </p:blipFill>
        <p:spPr>
          <a:xfrm>
            <a:off x="1752600" y="457200"/>
            <a:ext cx="5591175" cy="4687888"/>
          </a:xfr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38"/>
            <a:ext cx="8229600" cy="792162"/>
          </a:xfrm>
          <a:ln/>
        </p:spPr>
        <p:txBody>
          <a:bodyPr vert="horz" wrap="square" lIns="91440" tIns="45720" rIns="91440" bIns="45720" anchor="t" anchorCtr="0"/>
          <a:lstStyle/>
          <a:p>
            <a:pPr marL="0" indent="0" algn="ctr">
              <a:buNone/>
            </a:pPr>
            <a:r>
              <a:rPr lang="en-US" altLang="en-US" dirty="0">
                <a:latin typeface="Times New Roman" panose="02020603050405020304" pitchFamily="18" charset="0"/>
              </a:rPr>
              <a:t>Cần khởi động </a:t>
            </a:r>
            <a:endParaRPr lang="en-US" altLang="en-US" dirty="0">
              <a:latin typeface="Times New Roman" panose="02020603050405020304" pitchFamily="18" charset="0"/>
              <a:ea typeface="Times New Roman" panose="02020603050405020304" pitchFamily="18" charset="0"/>
            </a:endParaRPr>
          </a:p>
        </p:txBody>
      </p:sp>
      <p:pic>
        <p:nvPicPr>
          <p:cNvPr id="4098" name="Picture 2"/>
          <p:cNvPicPr>
            <a:picLocks noChangeAspect="1"/>
          </p:cNvPicPr>
          <p:nvPr/>
        </p:nvPicPr>
        <p:blipFill>
          <a:blip r:embed="rId2"/>
          <a:stretch>
            <a:fillRect/>
          </a:stretch>
        </p:blipFill>
        <p:spPr>
          <a:xfrm>
            <a:off x="609600" y="685800"/>
            <a:ext cx="4038600" cy="4648200"/>
          </a:xfrm>
          <a:prstGeom prst="rect">
            <a:avLst/>
          </a:prstGeom>
          <a:noFill/>
          <a:ln w="9525">
            <a:noFill/>
          </a:ln>
        </p:spPr>
      </p:pic>
      <p:pic>
        <p:nvPicPr>
          <p:cNvPr id="4100" name="Picture 4" descr="https://scontent.fhan5-2.fna.fbcdn.net/v/t1.15752-9/53258166_343370959718813_3425918360582356992_n.jpg?_nc_cat=102&amp;_nc_oc=AQm-SRKZel-fZ1L7XHmtbmNjgpIjXHHvXAvGROfFwwWBZDmP46M7Uj8Tim6GabLnLy4&amp;_nc_ht=scontent.fhan5-2.fna&amp;oh=26cbd4158981904bc5b7a4b3c54436b2&amp;oe=5D18943A"/>
          <p:cNvPicPr>
            <a:picLocks noChangeAspect="1"/>
          </p:cNvPicPr>
          <p:nvPr/>
        </p:nvPicPr>
        <p:blipFill>
          <a:blip r:embed="rId3"/>
          <a:stretch>
            <a:fillRect/>
          </a:stretch>
        </p:blipFill>
        <p:spPr>
          <a:xfrm>
            <a:off x="4648200" y="685800"/>
            <a:ext cx="3962400" cy="4648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par>
                                <p:cTn id="8" presetID="14"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randombar(horizontal)">
                                      <p:cBhvr>
                                        <p:cTn id="10" dur="500"/>
                                        <p:tgtEl>
                                          <p:spTgt spid="410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6"/>
          <p:cNvSpPr>
            <a:spLocks noGrp="1"/>
          </p:cNvSpPr>
          <p:nvPr>
            <p:ph type="ctrTitle"/>
          </p:nvPr>
        </p:nvSpPr>
        <p:spPr>
          <a:ln/>
        </p:spPr>
        <p:txBody>
          <a:bodyPr vert="horz" wrap="square" lIns="91440" tIns="45720" rIns="91440" bIns="45720" anchor="b" anchorCtr="0"/>
          <a:lstStyle/>
          <a:p>
            <a:pPr>
              <a:buClrTx/>
              <a:buSzTx/>
              <a:buFontTx/>
            </a:pPr>
            <a:endParaRPr lang="en-US" altLang="en-US" kern="1200" dirty="0">
              <a:latin typeface="+mj-lt"/>
              <a:ea typeface="+mj-ea"/>
              <a:cs typeface="+mj-cs"/>
            </a:endParaRPr>
          </a:p>
        </p:txBody>
      </p:sp>
      <p:sp>
        <p:nvSpPr>
          <p:cNvPr id="8" name="Subtitle 7"/>
          <p:cNvSpPr>
            <a:spLocks noGrp="1"/>
          </p:cNvSpPr>
          <p:nvPr>
            <p:ph type="subTitle" idx="1"/>
          </p:nvPr>
        </p:nvSpPr>
        <p:spPr>
          <a:xfrm>
            <a:off x="610235" y="5715000"/>
            <a:ext cx="7582535" cy="800100"/>
          </a:xfrm>
          <a:ln/>
        </p:spPr>
        <p:txBody>
          <a:bodyPr vert="horz" wrap="square" lIns="91440" tIns="45720" rIns="91440" bIns="45720" anchor="t" anchorCtr="0"/>
          <a:lstStyle/>
          <a:p>
            <a:pPr>
              <a:buClrTx/>
              <a:buSzTx/>
              <a:buFontTx/>
            </a:pPr>
            <a:r>
              <a:rPr lang="en-US" altLang="en-US" sz="2800" b="1" kern="1200" dirty="0">
                <a:latin typeface="Times New Roman" panose="02020603050405020304" pitchFamily="18" charset="0"/>
                <a:ea typeface="+mn-ea"/>
                <a:cs typeface="+mn-cs"/>
              </a:rPr>
              <a:t>Chỉ khoảng cách còn lại trên tuyến đường</a:t>
            </a:r>
            <a:endParaRPr lang="en-US" altLang="en-US" sz="2800" b="1" kern="1200" dirty="0">
              <a:latin typeface="Times New Roman" panose="02020603050405020304" pitchFamily="18" charset="0"/>
              <a:ea typeface="Times New Roman" panose="02020603050405020304" pitchFamily="18" charset="0"/>
              <a:cs typeface="+mn-cs"/>
            </a:endParaRPr>
          </a:p>
        </p:txBody>
      </p:sp>
      <p:pic>
        <p:nvPicPr>
          <p:cNvPr id="7170" name="Picture 2"/>
          <p:cNvPicPr>
            <a:picLocks noChangeAspect="1"/>
          </p:cNvPicPr>
          <p:nvPr/>
        </p:nvPicPr>
        <p:blipFill>
          <a:blip r:embed="rId2"/>
          <a:stretch>
            <a:fillRect/>
          </a:stretch>
        </p:blipFill>
        <p:spPr>
          <a:xfrm>
            <a:off x="228600" y="152400"/>
            <a:ext cx="8763000" cy="5334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8">
                                            <p:txEl>
                                              <p:pRg st="0" end="0"/>
                                            </p:txEl>
                                          </p:spTgt>
                                        </p:tgtEl>
                                      </p:cBhvr>
                                    </p:animEffect>
                                    <p:set>
                                      <p:cBhvr>
                                        <p:cTn id="10"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tretch>
            <a:fillRect/>
          </a:stretch>
        </p:blipFill>
        <p:spPr>
          <a:xfrm>
            <a:off x="1066800" y="681038"/>
            <a:ext cx="6934200" cy="4276725"/>
          </a:xfrm>
          <a:prstGeom prst="rect">
            <a:avLst/>
          </a:prstGeom>
          <a:noFill/>
          <a:ln w="9525">
            <a:noFill/>
          </a:ln>
        </p:spPr>
      </p:pic>
      <p:sp>
        <p:nvSpPr>
          <p:cNvPr id="6" name="Subtitle 7"/>
          <p:cNvSpPr txBox="1"/>
          <p:nvPr/>
        </p:nvSpPr>
        <p:spPr>
          <a:xfrm>
            <a:off x="303213" y="5334000"/>
            <a:ext cx="8521700" cy="800100"/>
          </a:xfrm>
          <a:prstGeom prst="rect">
            <a:avLst/>
          </a:prstGeom>
          <a:noFill/>
          <a:ln w="9525">
            <a:noFill/>
          </a:ln>
        </p:spPr>
        <p:txBody>
          <a:bodyPr anchor="t" anchorCtr="0"/>
          <a:lstStyle/>
          <a:p>
            <a:pPr algn="ctr">
              <a:spcBef>
                <a:spcPct val="20000"/>
              </a:spcBef>
            </a:pPr>
            <a:r>
              <a:rPr lang="en-US" altLang="en-US" sz="2800" dirty="0">
                <a:solidFill>
                  <a:schemeClr val="tx1"/>
                </a:solidFill>
                <a:latin typeface="Times New Roman" panose="02020603050405020304" pitchFamily="18" charset="0"/>
              </a:rPr>
              <a:t>Có dạng khối tròn nhưng không phồng cao, trông như bị ép xuống.</a:t>
            </a:r>
            <a:endParaRPr lang="en-US" altLang="en-US" sz="28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p:nvPr/>
        </p:nvSpPr>
        <p:spPr>
          <a:xfrm>
            <a:off x="58738" y="0"/>
            <a:ext cx="9296400" cy="6858000"/>
          </a:xfrm>
          <a:prstGeom prst="rect">
            <a:avLst/>
          </a:prstGeom>
          <a:noFill/>
          <a:ln w="76200" cap="flat" cmpd="sng">
            <a:solidFill>
              <a:schemeClr val="tx1"/>
            </a:solidFill>
            <a:prstDash val="solid"/>
            <a:miter/>
            <a:headEnd type="none" w="med" len="med"/>
            <a:tailEnd type="none" w="med" len="med"/>
          </a:ln>
        </p:spPr>
        <p:txBody>
          <a:bodyPr wrap="none" anchor="ctr" anchorCtr="0"/>
          <a:lstStyle/>
          <a:p>
            <a:pPr algn="ctr" eaLnBrk="0" hangingPunct="0"/>
            <a:endParaRPr lang="en-US" altLang="en-US" dirty="0">
              <a:solidFill>
                <a:srgbClr val="FFFF00"/>
              </a:solidFill>
              <a:latin typeface="Tahoma" panose="020B0604030504040204" pitchFamily="34" charset="0"/>
            </a:endParaRPr>
          </a:p>
        </p:txBody>
      </p:sp>
      <p:sp>
        <p:nvSpPr>
          <p:cNvPr id="40972" name="Rectangle 12"/>
          <p:cNvSpPr/>
          <p:nvPr/>
        </p:nvSpPr>
        <p:spPr>
          <a:xfrm>
            <a:off x="313690" y="609600"/>
            <a:ext cx="8883015" cy="706755"/>
          </a:xfrm>
          <a:prstGeom prst="rect">
            <a:avLst/>
          </a:prstGeom>
          <a:noFill/>
          <a:ln w="9525">
            <a:noFill/>
          </a:ln>
        </p:spPr>
        <p:txBody>
          <a:bodyPr wrap="square" anchor="t" anchorCtr="0">
            <a:spAutoFit/>
          </a:bodyPr>
          <a:lstStyle/>
          <a:p>
            <a:pPr eaLnBrk="0" hangingPunct="0"/>
            <a:r>
              <a:rPr lang="en-US" altLang="en-US" dirty="0">
                <a:solidFill>
                  <a:srgbClr val="0033CC"/>
                </a:solidFill>
                <a:latin typeface="Times New Roman" panose="02020603050405020304" pitchFamily="18" charset="0"/>
              </a:rPr>
              <a:t>1) Anh Hai Long ra Phú Lâm làm gì?</a:t>
            </a:r>
          </a:p>
        </p:txBody>
      </p:sp>
      <p:sp>
        <p:nvSpPr>
          <p:cNvPr id="40973" name="Rectangle 13"/>
          <p:cNvSpPr/>
          <p:nvPr/>
        </p:nvSpPr>
        <p:spPr>
          <a:xfrm>
            <a:off x="313690" y="1371600"/>
            <a:ext cx="9017635" cy="1322070"/>
          </a:xfrm>
          <a:prstGeom prst="rect">
            <a:avLst/>
          </a:prstGeom>
          <a:noFill/>
          <a:ln w="9525">
            <a:noFill/>
          </a:ln>
        </p:spPr>
        <p:txBody>
          <a:bodyPr wrap="square" anchor="t" anchorCtr="0">
            <a:spAutoFit/>
          </a:bodyPr>
          <a:lstStyle/>
          <a:p>
            <a:pPr eaLnBrk="0" hangingPunct="0">
              <a:buChar char="-"/>
            </a:pPr>
            <a:r>
              <a:rPr lang="en-US" altLang="en-US" dirty="0">
                <a:latin typeface="Times New Roman" panose="02020603050405020304" pitchFamily="18" charset="0"/>
              </a:rPr>
              <a:t> Tìm hộp thư mật để lấy báo cáo và gửi báo cáo.</a:t>
            </a:r>
          </a:p>
        </p:txBody>
      </p:sp>
      <p:sp>
        <p:nvSpPr>
          <p:cNvPr id="2" name="Rectangle 12"/>
          <p:cNvSpPr/>
          <p:nvPr/>
        </p:nvSpPr>
        <p:spPr>
          <a:xfrm>
            <a:off x="233680" y="3484245"/>
            <a:ext cx="9097645" cy="706755"/>
          </a:xfrm>
          <a:prstGeom prst="rect">
            <a:avLst/>
          </a:prstGeom>
          <a:noFill/>
          <a:ln w="9525">
            <a:noFill/>
          </a:ln>
        </p:spPr>
        <p:txBody>
          <a:bodyPr wrap="square" anchor="t" anchorCtr="0">
            <a:spAutoFit/>
          </a:bodyPr>
          <a:lstStyle/>
          <a:p>
            <a:pPr eaLnBrk="0" hangingPunct="0"/>
            <a:r>
              <a:rPr lang="en-US" altLang="en-US" dirty="0">
                <a:solidFill>
                  <a:srgbClr val="0033CC"/>
                </a:solidFill>
                <a:latin typeface="Times New Roman" panose="02020603050405020304" pitchFamily="18" charset="0"/>
              </a:rPr>
              <a:t>+ Bạn hiểu hộp thư mật dùng để làm gì?</a:t>
            </a:r>
          </a:p>
        </p:txBody>
      </p:sp>
      <p:sp>
        <p:nvSpPr>
          <p:cNvPr id="3" name="Rectangle 13"/>
          <p:cNvSpPr/>
          <p:nvPr/>
        </p:nvSpPr>
        <p:spPr>
          <a:xfrm>
            <a:off x="313690" y="4191000"/>
            <a:ext cx="9017635" cy="1322070"/>
          </a:xfrm>
          <a:prstGeom prst="rect">
            <a:avLst/>
          </a:prstGeom>
          <a:noFill/>
          <a:ln w="9525">
            <a:noFill/>
          </a:ln>
        </p:spPr>
        <p:txBody>
          <a:bodyPr wrap="square" anchor="t" anchorCtr="0">
            <a:spAutoFit/>
          </a:bodyPr>
          <a:lstStyle/>
          <a:p>
            <a:pPr eaLnBrk="0" hangingPunct="0">
              <a:buChar char="-"/>
            </a:pPr>
            <a:r>
              <a:rPr lang="en-US" altLang="en-US" dirty="0">
                <a:latin typeface="Times New Roman" panose="02020603050405020304" pitchFamily="18" charset="0"/>
              </a:rPr>
              <a:t> Để chuyển những tin tức bí mật, quan trọng.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animEffect transition="in" filter="checkerboard(across)">
                                      <p:cBhvr>
                                        <p:cTn id="7" dur="500"/>
                                        <p:tgtEl>
                                          <p:spTgt spid="409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circle(in)">
                                      <p:cBhvr>
                                        <p:cTn id="12" dur="2000"/>
                                        <p:tgtEl>
                                          <p:spTgt spid="4097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P spid="40972" grpId="1"/>
      <p:bldP spid="40973" grpId="0"/>
      <p:bldP spid="40973" grpId="1"/>
      <p:bldP spid="2" grpId="0"/>
      <p:bldP spid="2"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p:nvPr/>
        </p:nvSpPr>
        <p:spPr>
          <a:xfrm>
            <a:off x="76200" y="609600"/>
            <a:ext cx="9097645" cy="1322070"/>
          </a:xfrm>
          <a:prstGeom prst="rect">
            <a:avLst/>
          </a:prstGeom>
          <a:noFill/>
          <a:ln w="9525">
            <a:noFill/>
          </a:ln>
        </p:spPr>
        <p:txBody>
          <a:bodyPr wrap="square" anchor="t" anchorCtr="0">
            <a:spAutoFit/>
          </a:bodyPr>
          <a:lstStyle/>
          <a:p>
            <a:pPr eaLnBrk="0" hangingPunct="0"/>
            <a:r>
              <a:rPr lang="en-US" altLang="en-US" dirty="0">
                <a:solidFill>
                  <a:srgbClr val="0033CC"/>
                </a:solidFill>
                <a:latin typeface="Times New Roman" panose="02020603050405020304" pitchFamily="18" charset="0"/>
              </a:rPr>
              <a:t>+ Người liên lạc ngụy trang hộp thư mật khéo léo như thế nào?</a:t>
            </a:r>
          </a:p>
        </p:txBody>
      </p:sp>
      <p:sp>
        <p:nvSpPr>
          <p:cNvPr id="40973" name="Rectangle 13"/>
          <p:cNvSpPr/>
          <p:nvPr/>
        </p:nvSpPr>
        <p:spPr>
          <a:xfrm>
            <a:off x="62865" y="2209800"/>
            <a:ext cx="9017635" cy="4399915"/>
          </a:xfrm>
          <a:prstGeom prst="rect">
            <a:avLst/>
          </a:prstGeom>
          <a:noFill/>
          <a:ln w="9525">
            <a:noFill/>
          </a:ln>
        </p:spPr>
        <p:txBody>
          <a:bodyPr wrap="square" anchor="t" anchorCtr="0">
            <a:spAutoFit/>
          </a:bodyPr>
          <a:lstStyle/>
          <a:p>
            <a:pPr algn="just" eaLnBrk="0" hangingPunct="0">
              <a:buChar char="-"/>
            </a:pPr>
            <a:r>
              <a:rPr lang="en-US" altLang="en-US" dirty="0">
                <a:latin typeface="Times New Roman" panose="02020603050405020304" pitchFamily="18" charset="0"/>
              </a:rPr>
              <a:t> </a:t>
            </a:r>
            <a:r>
              <a:rPr lang="en-US" altLang="en-US" dirty="0">
                <a:solidFill>
                  <a:srgbClr val="FF00FF"/>
                </a:solidFill>
                <a:sym typeface="+mn-ea"/>
              </a:rPr>
              <a:t>Người liên lạc ngụy trang hộp thư mật rất khéo léo: Đặt hộp thư ở nơi dễ tìm mà lại ít bị chú ý nhất, ở nơi cột cây số ven đường, giữa cánh đồng hoang vắng, hòn đá hình mũi tên trỏ vào nơi giấu hộp thư mật, báo cáo được đặt trong chiếc hộp đựng thuốc đánh răng.</a:t>
            </a:r>
            <a:endParaRPr lang="en-US" altLang="en-US" dirty="0">
              <a:solidFill>
                <a:srgbClr val="FF00FF"/>
              </a:solidFill>
              <a:latin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0973"/>
                                        </p:tgtEl>
                                        <p:attrNameLst>
                                          <p:attrName>style.visibility</p:attrName>
                                        </p:attrNameLst>
                                      </p:cBhvr>
                                      <p:to>
                                        <p:strVal val="visible"/>
                                      </p:to>
                                    </p:set>
                                    <p:animEffect transition="in" filter="circle(in)">
                                      <p:cBhvr>
                                        <p:cTn id="14" dur="20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0973" grpId="0"/>
      <p:bldP spid="4097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ình nền Powerpoint đẹp tạo nên một Slide chuyên nghiệp"/>
          <p:cNvPicPr>
            <a:picLocks noChangeAspect="1"/>
          </p:cNvPicPr>
          <p:nvPr/>
        </p:nvPicPr>
        <p:blipFill>
          <a:blip r:embed="rId2"/>
          <a:stretch>
            <a:fillRect/>
          </a:stretch>
        </p:blipFill>
        <p:spPr>
          <a:xfrm>
            <a:off x="0" y="857250"/>
            <a:ext cx="9144000" cy="5143500"/>
          </a:xfrm>
          <a:prstGeom prst="rect">
            <a:avLst/>
          </a:prstGeom>
          <a:noFill/>
          <a:ln w="9525">
            <a:noFill/>
          </a:ln>
        </p:spPr>
      </p:pic>
      <p:pic>
        <p:nvPicPr>
          <p:cNvPr id="5" name="图片 73732" descr="PPT素材-12"/>
          <p:cNvPicPr>
            <a:picLocks noChangeAspect="1"/>
          </p:cNvPicPr>
          <p:nvPr/>
        </p:nvPicPr>
        <p:blipFill>
          <a:blip r:embed="rId3"/>
          <a:stretch>
            <a:fillRect/>
          </a:stretch>
        </p:blipFill>
        <p:spPr>
          <a:xfrm>
            <a:off x="1325563" y="749300"/>
            <a:ext cx="6218237" cy="2943225"/>
          </a:xfrm>
          <a:prstGeom prst="rect">
            <a:avLst/>
          </a:prstGeom>
          <a:noFill/>
          <a:ln w="9525">
            <a:noFill/>
          </a:ln>
        </p:spPr>
      </p:pic>
      <p:sp>
        <p:nvSpPr>
          <p:cNvPr id="27652" name="WordArt 13"/>
          <p:cNvSpPr>
            <a:spLocks noTextEdit="1"/>
          </p:cNvSpPr>
          <p:nvPr/>
        </p:nvSpPr>
        <p:spPr>
          <a:xfrm>
            <a:off x="2860675" y="1817688"/>
            <a:ext cx="3630613" cy="906462"/>
          </a:xfrm>
          <a:prstGeom prst="rect">
            <a:avLst/>
          </a:prstGeom>
        </p:spPr>
        <p:txBody>
          <a:bodyPr wrap="none" fromWordArt="1">
            <a:prstTxWarp prst="textPlain">
              <a:avLst>
                <a:gd name="adj" fmla="val 50000"/>
              </a:avLst>
            </a:prstTxWarp>
            <a:normAutofit/>
          </a:bodyPr>
          <a:lstStyle/>
          <a:p>
            <a:pPr algn="ctr" eaLnBrk="0" hangingPunct="0"/>
            <a:r>
              <a:rPr lang="en-US" sz="3300" b="1">
                <a:solidFill>
                  <a:srgbClr val="FF0000"/>
                </a:solidFill>
                <a:effectLst>
                  <a:outerShdw dist="107763" dir="2699999" algn="ctr" rotWithShape="0">
                    <a:srgbClr val="C0C0C0">
                      <a:alpha val="50000"/>
                    </a:srgbClr>
                  </a:outerShdw>
                </a:effectLst>
                <a:latin typeface="Tahoma" panose="020B0604030504040204" pitchFamily="34" charset="0"/>
                <a:ea typeface="Tahoma" panose="020B0604030504040204" pitchFamily="34" charset="0"/>
              </a:rPr>
              <a:t>KHỞI ĐỘNG</a:t>
            </a:r>
          </a:p>
        </p:txBody>
      </p:sp>
      <p:pic>
        <p:nvPicPr>
          <p:cNvPr id="7" name="图片 11269" descr="25"/>
          <p:cNvPicPr>
            <a:picLocks noChangeAspect="1"/>
          </p:cNvPicPr>
          <p:nvPr/>
        </p:nvPicPr>
        <p:blipFill>
          <a:blip r:embed="rId4"/>
          <a:stretch>
            <a:fillRect/>
          </a:stretch>
        </p:blipFill>
        <p:spPr>
          <a:xfrm>
            <a:off x="1444625" y="3638550"/>
            <a:ext cx="6099175" cy="2362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box(in)">
                                      <p:cBhvr>
                                        <p:cTn id="14" dur="1000"/>
                                        <p:tgtEl>
                                          <p:spTgt spid="27652"/>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p:nvPr/>
        </p:nvSpPr>
        <p:spPr>
          <a:xfrm>
            <a:off x="76200" y="609600"/>
            <a:ext cx="9097645" cy="1938020"/>
          </a:xfrm>
          <a:prstGeom prst="rect">
            <a:avLst/>
          </a:prstGeom>
          <a:noFill/>
          <a:ln w="9525">
            <a:noFill/>
          </a:ln>
        </p:spPr>
        <p:txBody>
          <a:bodyPr wrap="square" anchor="t" anchorCtr="0">
            <a:spAutoFit/>
          </a:bodyPr>
          <a:lstStyle/>
          <a:p>
            <a:pPr algn="just" eaLnBrk="0" hangingPunct="0"/>
            <a:r>
              <a:rPr lang="en-US" altLang="en-US" dirty="0">
                <a:solidFill>
                  <a:srgbClr val="0033CC"/>
                </a:solidFill>
                <a:latin typeface="Times New Roman" panose="02020603050405020304" pitchFamily="18" charset="0"/>
              </a:rPr>
              <a:t>2) Qua những vật có hình chữ V, người liên lạc muốn nhắn gửi chú Hai Long điều gì?</a:t>
            </a:r>
          </a:p>
        </p:txBody>
      </p:sp>
      <p:sp>
        <p:nvSpPr>
          <p:cNvPr id="40973" name="Rectangle 13"/>
          <p:cNvSpPr/>
          <p:nvPr/>
        </p:nvSpPr>
        <p:spPr>
          <a:xfrm>
            <a:off x="116205" y="3200400"/>
            <a:ext cx="9017635" cy="1938020"/>
          </a:xfrm>
          <a:prstGeom prst="rect">
            <a:avLst/>
          </a:prstGeom>
          <a:noFill/>
          <a:ln w="9525">
            <a:noFill/>
          </a:ln>
        </p:spPr>
        <p:txBody>
          <a:bodyPr wrap="square" anchor="t" anchorCtr="0">
            <a:spAutoFit/>
          </a:bodyPr>
          <a:lstStyle/>
          <a:p>
            <a:pPr algn="just" eaLnBrk="0" hangingPunct="0">
              <a:buChar char="-"/>
            </a:pPr>
            <a:r>
              <a:rPr lang="en-US" altLang="en-US" dirty="0">
                <a:latin typeface="Times New Roman" panose="02020603050405020304" pitchFamily="18" charset="0"/>
              </a:rPr>
              <a:t> </a:t>
            </a:r>
            <a:r>
              <a:rPr lang="en-US" altLang="en-US" dirty="0">
                <a:solidFill>
                  <a:srgbClr val="FF00FF"/>
                </a:solidFill>
                <a:sym typeface="+mn-ea"/>
              </a:rPr>
              <a:t>Người liên lạc muốn nhắn gửi đến chú Hai Long tình yêu Tổ quốc và lời chào chiến thắng</a:t>
            </a:r>
            <a:endParaRPr lang="en-US" altLang="en-US" dirty="0">
              <a:solidFill>
                <a:srgbClr val="FF00FF"/>
              </a:solidFill>
              <a:latin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0973"/>
                                        </p:tgtEl>
                                        <p:attrNameLst>
                                          <p:attrName>style.visibility</p:attrName>
                                        </p:attrNameLst>
                                      </p:cBhvr>
                                      <p:to>
                                        <p:strVal val="visible"/>
                                      </p:to>
                                    </p:set>
                                    <p:animEffect transition="in" filter="circle(in)">
                                      <p:cBhvr>
                                        <p:cTn id="15" dur="20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0973" grpId="0"/>
      <p:bldP spid="4097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10"/>
          <p:cNvSpPr/>
          <p:nvPr/>
        </p:nvSpPr>
        <p:spPr>
          <a:xfrm>
            <a:off x="80010" y="0"/>
            <a:ext cx="8984615" cy="1322070"/>
          </a:xfrm>
          <a:prstGeom prst="rect">
            <a:avLst/>
          </a:prstGeom>
          <a:noFill/>
          <a:ln w="9525">
            <a:noFill/>
          </a:ln>
        </p:spPr>
        <p:txBody>
          <a:bodyPr wrap="square" anchor="t" anchorCtr="0">
            <a:spAutoFit/>
          </a:bodyPr>
          <a:lstStyle/>
          <a:p>
            <a:pPr eaLnBrk="0" hangingPunct="0"/>
            <a:r>
              <a:rPr lang="en-US" altLang="en-US" dirty="0">
                <a:solidFill>
                  <a:srgbClr val="0033CC"/>
                </a:solidFill>
                <a:latin typeface="Times New Roman" panose="02020603050405020304" pitchFamily="18" charset="0"/>
              </a:rPr>
              <a:t>3) Nêu cách lấy thư và gửi báo cáo của chú Hai Long. Vì sao chú làm như vậy?</a:t>
            </a:r>
          </a:p>
        </p:txBody>
      </p:sp>
      <p:sp>
        <p:nvSpPr>
          <p:cNvPr id="42003" name="Rectangle 19"/>
          <p:cNvSpPr/>
          <p:nvPr/>
        </p:nvSpPr>
        <p:spPr>
          <a:xfrm>
            <a:off x="635" y="1447800"/>
            <a:ext cx="8812530" cy="5631180"/>
          </a:xfrm>
          <a:prstGeom prst="rect">
            <a:avLst/>
          </a:prstGeom>
          <a:noFill/>
          <a:ln w="9525">
            <a:noFill/>
          </a:ln>
        </p:spPr>
        <p:txBody>
          <a:bodyPr wrap="square" anchor="t" anchorCtr="0">
            <a:spAutoFit/>
          </a:bodyPr>
          <a:lstStyle/>
          <a:p>
            <a:pPr algn="just" eaLnBrk="0" hangingPunct="0">
              <a:buChar char="-"/>
            </a:pPr>
            <a:r>
              <a:rPr lang="en-US" altLang="en-US" dirty="0">
                <a:solidFill>
                  <a:srgbClr val="FF00FF"/>
                </a:solidFill>
                <a:latin typeface="Times New Roman" panose="02020603050405020304" pitchFamily="18" charset="0"/>
              </a:rPr>
              <a:t> Chú dừng xe, tháo chiếc bu - gi ra xem, giả vờ như xe mình hỏng, mắt không nhìn chiếc bu - gi mà chú ý quan sát mặt đất phía sau cột cây số. Nhìn trước, nhìn sau, một tay vẫn cầm chiếc bu - gi, một tay chú bẩy nhẹ hòn đá, lấy thư, thay vào đó báo cáo của mình rồi trả hộp về chỗ cũ, lắp bu - gi, khởi động máy làm như đã sửa xong xe.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p:cTn id="7" dur="1000" fill="hold"/>
                                        <p:tgtEl>
                                          <p:spTgt spid="41994"/>
                                        </p:tgtEl>
                                        <p:attrNameLst>
                                          <p:attrName>ppt_w</p:attrName>
                                        </p:attrNameLst>
                                      </p:cBhvr>
                                      <p:tavLst>
                                        <p:tav tm="0">
                                          <p:val>
                                            <p:fltVal val="0"/>
                                          </p:val>
                                        </p:tav>
                                        <p:tav tm="100000">
                                          <p:val>
                                            <p:strVal val="#ppt_w"/>
                                          </p:val>
                                        </p:tav>
                                      </p:tavLst>
                                    </p:anim>
                                    <p:anim calcmode="lin" valueType="num">
                                      <p:cBhvr>
                                        <p:cTn id="8" dur="1000" fill="hold"/>
                                        <p:tgtEl>
                                          <p:spTgt spid="41994"/>
                                        </p:tgtEl>
                                        <p:attrNameLst>
                                          <p:attrName>ppt_h</p:attrName>
                                        </p:attrNameLst>
                                      </p:cBhvr>
                                      <p:tavLst>
                                        <p:tav tm="0">
                                          <p:val>
                                            <p:fltVal val="0"/>
                                          </p:val>
                                        </p:tav>
                                        <p:tav tm="100000">
                                          <p:val>
                                            <p:strVal val="#ppt_h"/>
                                          </p:val>
                                        </p:tav>
                                      </p:tavLst>
                                    </p:anim>
                                    <p:anim calcmode="lin" valueType="num">
                                      <p:cBhvr>
                                        <p:cTn id="9" dur="1000" fill="hold"/>
                                        <p:tgtEl>
                                          <p:spTgt spid="41994"/>
                                        </p:tgtEl>
                                        <p:attrNameLst>
                                          <p:attrName>style.rotation</p:attrName>
                                        </p:attrNameLst>
                                      </p:cBhvr>
                                      <p:tavLst>
                                        <p:tav tm="0">
                                          <p:val>
                                            <p:fltVal val="90"/>
                                          </p:val>
                                        </p:tav>
                                        <p:tav tm="100000">
                                          <p:val>
                                            <p:fltVal val="0"/>
                                          </p:val>
                                        </p:tav>
                                      </p:tavLst>
                                    </p:anim>
                                    <p:animEffect transition="in" filter="fade">
                                      <p:cBhvr>
                                        <p:cTn id="10" dur="1000"/>
                                        <p:tgtEl>
                                          <p:spTgt spid="4199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2003"/>
                                        </p:tgtEl>
                                        <p:attrNameLst>
                                          <p:attrName>style.visibility</p:attrName>
                                        </p:attrNameLst>
                                      </p:cBhvr>
                                      <p:to>
                                        <p:strVal val="visible"/>
                                      </p:to>
                                    </p:set>
                                    <p:animEffect transition="in" filter="box(in)">
                                      <p:cBhvr>
                                        <p:cTn id="15" dur="20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4" grpId="1"/>
      <p:bldP spid="42003" grpId="0"/>
      <p:bldP spid="4200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10"/>
          <p:cNvSpPr/>
          <p:nvPr/>
        </p:nvSpPr>
        <p:spPr>
          <a:xfrm>
            <a:off x="305435" y="838200"/>
            <a:ext cx="8984615" cy="706755"/>
          </a:xfrm>
          <a:prstGeom prst="rect">
            <a:avLst/>
          </a:prstGeom>
          <a:noFill/>
          <a:ln w="9525">
            <a:noFill/>
          </a:ln>
        </p:spPr>
        <p:txBody>
          <a:bodyPr wrap="square" anchor="t" anchorCtr="0">
            <a:spAutoFit/>
          </a:bodyPr>
          <a:lstStyle/>
          <a:p>
            <a:pPr eaLnBrk="0" hangingPunct="0"/>
            <a:r>
              <a:rPr lang="en-US" altLang="en-US" dirty="0">
                <a:solidFill>
                  <a:srgbClr val="0033CC"/>
                </a:solidFill>
                <a:latin typeface="Times New Roman" panose="02020603050405020304" pitchFamily="18" charset="0"/>
              </a:rPr>
              <a:t>+ Vì sao chú làm như vậy?</a:t>
            </a:r>
          </a:p>
        </p:txBody>
      </p:sp>
      <p:sp>
        <p:nvSpPr>
          <p:cNvPr id="42003" name="Rectangle 19"/>
          <p:cNvSpPr/>
          <p:nvPr/>
        </p:nvSpPr>
        <p:spPr>
          <a:xfrm>
            <a:off x="76835" y="1600200"/>
            <a:ext cx="8812530" cy="1322070"/>
          </a:xfrm>
          <a:prstGeom prst="rect">
            <a:avLst/>
          </a:prstGeom>
          <a:noFill/>
          <a:ln w="9525">
            <a:noFill/>
          </a:ln>
        </p:spPr>
        <p:txBody>
          <a:bodyPr wrap="square" anchor="t" anchorCtr="0">
            <a:spAutoFit/>
          </a:bodyPr>
          <a:lstStyle/>
          <a:p>
            <a:pPr algn="just" eaLnBrk="0" hangingPunct="0"/>
            <a:r>
              <a:rPr lang="en-US" altLang="en-US" dirty="0">
                <a:solidFill>
                  <a:schemeClr val="tx2"/>
                </a:solidFill>
                <a:latin typeface="Times New Roman" panose="02020603050405020304" pitchFamily="18" charset="0"/>
              </a:rPr>
              <a:t> </a:t>
            </a:r>
            <a:r>
              <a:rPr lang="en-US" altLang="en-US" dirty="0">
                <a:solidFill>
                  <a:srgbClr val="FF00FF"/>
                </a:solidFill>
                <a:latin typeface="Times New Roman" panose="02020603050405020304" pitchFamily="18" charset="0"/>
              </a:rPr>
              <a:t>- Để đánh lạc hướng người khác, không ai có thể nghi ngờ.</a:t>
            </a:r>
            <a:r>
              <a:rPr lang="en-US" altLang="en-US" dirty="0">
                <a:solidFill>
                  <a:schemeClr val="tx2"/>
                </a:solidFill>
                <a:latin typeface="Times New Roman" panose="02020603050405020304" pitchFamily="18" charset="0"/>
              </a:rPr>
              <a:t> </a:t>
            </a:r>
          </a:p>
        </p:txBody>
      </p:sp>
      <p:sp>
        <p:nvSpPr>
          <p:cNvPr id="2" name="Rectangle 1"/>
          <p:cNvSpPr/>
          <p:nvPr/>
        </p:nvSpPr>
        <p:spPr>
          <a:xfrm>
            <a:off x="238125" y="3810000"/>
            <a:ext cx="8867775" cy="1938020"/>
          </a:xfrm>
          <a:prstGeom prst="rect">
            <a:avLst/>
          </a:prstGeom>
          <a:noFill/>
          <a:ln w="9525">
            <a:noFill/>
          </a:ln>
        </p:spPr>
        <p:txBody>
          <a:bodyPr wrap="square" anchor="t" anchorCtr="0">
            <a:spAutoFit/>
          </a:bodyPr>
          <a:lstStyle/>
          <a:p>
            <a:pPr algn="just">
              <a:spcBef>
                <a:spcPct val="20000"/>
              </a:spcBef>
              <a:buFont typeface="Wingdings" panose="05000000000000000000" pitchFamily="2" charset="2"/>
            </a:pPr>
            <a:r>
              <a:rPr lang="en-US" altLang="en-US" b="0" dirty="0">
                <a:solidFill>
                  <a:srgbClr val="0000CC"/>
                </a:solidFill>
                <a:latin typeface="Arial" panose="020B0604020202020204" pitchFamily="34" charset="0"/>
                <a:cs typeface="Arial" panose="020B0604020202020204" pitchFamily="34" charset="0"/>
              </a:rPr>
              <a:t>→ </a:t>
            </a:r>
            <a:r>
              <a:rPr lang="en-US" altLang="en-US" b="0" dirty="0">
                <a:solidFill>
                  <a:srgbClr val="0000CC"/>
                </a:solidFill>
                <a:latin typeface="Times New Roman" panose="02020603050405020304" pitchFamily="18" charset="0"/>
              </a:rPr>
              <a:t>Chú thận trọng, mưu trí, bình tĩnh, tự tin – đó là những phẩm chất đáng quý của các chiến sĩ hoạt động trong lòng địch.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diamond(in)">
                                      <p:cBhvr>
                                        <p:cTn id="7" dur="2000"/>
                                        <p:tgtEl>
                                          <p:spTgt spid="419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2003"/>
                                        </p:tgtEl>
                                        <p:attrNameLst>
                                          <p:attrName>style.visibility</p:attrName>
                                        </p:attrNameLst>
                                      </p:cBhvr>
                                      <p:to>
                                        <p:strVal val="visible"/>
                                      </p:to>
                                    </p:set>
                                    <p:animEffect transition="in" filter="diamond(in)">
                                      <p:cBhvr>
                                        <p:cTn id="12" dur="2000"/>
                                        <p:tgtEl>
                                          <p:spTgt spid="4200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4" grpId="1"/>
      <p:bldP spid="42003" grpId="0"/>
      <p:bldP spid="42003" grpId="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10"/>
          <p:cNvSpPr/>
          <p:nvPr/>
        </p:nvSpPr>
        <p:spPr>
          <a:xfrm>
            <a:off x="229235" y="228600"/>
            <a:ext cx="8837930" cy="1938020"/>
          </a:xfrm>
          <a:prstGeom prst="rect">
            <a:avLst/>
          </a:prstGeom>
          <a:noFill/>
          <a:ln w="9525">
            <a:noFill/>
          </a:ln>
        </p:spPr>
        <p:txBody>
          <a:bodyPr wrap="square" anchor="t" anchorCtr="0">
            <a:spAutoFit/>
          </a:bodyPr>
          <a:lstStyle/>
          <a:p>
            <a:pPr algn="just" eaLnBrk="0" hangingPunct="0"/>
            <a:r>
              <a:rPr lang="en-US" altLang="en-US" dirty="0">
                <a:solidFill>
                  <a:srgbClr val="0033CC"/>
                </a:solidFill>
                <a:latin typeface="Times New Roman" panose="02020603050405020304" pitchFamily="18" charset="0"/>
              </a:rPr>
              <a:t>4) Hoạt động trong vùng địch của các chiến sĩ tình báo có ý nghĩa như thế nào đối với sự nghiệp bảo vệ Tổ quốc?</a:t>
            </a:r>
          </a:p>
        </p:txBody>
      </p:sp>
      <p:sp>
        <p:nvSpPr>
          <p:cNvPr id="42003" name="Rectangle 19"/>
          <p:cNvSpPr/>
          <p:nvPr/>
        </p:nvSpPr>
        <p:spPr>
          <a:xfrm>
            <a:off x="165735" y="2438400"/>
            <a:ext cx="8812530" cy="3169285"/>
          </a:xfrm>
          <a:prstGeom prst="rect">
            <a:avLst/>
          </a:prstGeom>
          <a:noFill/>
          <a:ln w="9525">
            <a:noFill/>
          </a:ln>
        </p:spPr>
        <p:txBody>
          <a:bodyPr wrap="square" anchor="t" anchorCtr="0">
            <a:spAutoFit/>
          </a:bodyPr>
          <a:lstStyle/>
          <a:p>
            <a:pPr algn="just" eaLnBrk="0" hangingPunct="0"/>
            <a:r>
              <a:rPr lang="en-US" altLang="en-US" dirty="0">
                <a:solidFill>
                  <a:schemeClr val="tx2"/>
                </a:solidFill>
                <a:latin typeface="Times New Roman" panose="02020603050405020304" pitchFamily="18" charset="0"/>
              </a:rPr>
              <a:t> </a:t>
            </a:r>
            <a:r>
              <a:rPr lang="en-US" altLang="en-US" dirty="0">
                <a:solidFill>
                  <a:srgbClr val="FF00FF"/>
                </a:solidFill>
                <a:latin typeface="Times New Roman" panose="02020603050405020304" pitchFamily="18" charset="0"/>
              </a:rPr>
              <a:t>- Có ý nghĩa vô cùng to lớn vì cung cấp cho ta những tin tức bí mật về kẻ địch đểúp chúng ta hiểu ý đồ của chúng, chủ động chống chả, giành tháng lợi mà đỡ tốn xương máu</a:t>
            </a:r>
            <a:endParaRPr lang="en-US" altLang="en-US" dirty="0">
              <a:solidFill>
                <a:schemeClr val="tx2"/>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circle(in)">
                                      <p:cBhvr>
                                        <p:cTn id="7" dur="2000"/>
                                        <p:tgtEl>
                                          <p:spTgt spid="419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2003"/>
                                        </p:tgtEl>
                                        <p:attrNameLst>
                                          <p:attrName>style.visibility</p:attrName>
                                        </p:attrNameLst>
                                      </p:cBhvr>
                                      <p:to>
                                        <p:strVal val="visible"/>
                                      </p:to>
                                    </p:set>
                                    <p:animEffect transition="in" filter="diamond(in)">
                                      <p:cBhvr>
                                        <p:cTn id="12" dur="20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4" grpId="1"/>
      <p:bldP spid="42003" grpId="0"/>
      <p:bldP spid="4200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81000" y="5715000"/>
            <a:ext cx="8229600" cy="1143000"/>
          </a:xfrm>
          <a:ln/>
        </p:spPr>
        <p:txBody>
          <a:bodyPr vert="horz" wrap="square" lIns="91440" tIns="45720" rIns="91440" bIns="45720" anchor="ctr" anchorCtr="0"/>
          <a:lstStyle/>
          <a:p>
            <a:pPr eaLnBrk="1" hangingPunct="1"/>
            <a:r>
              <a:rPr lang="en-US" altLang="en-US" sz="3200" dirty="0">
                <a:solidFill>
                  <a:schemeClr val="tx1"/>
                </a:solidFill>
                <a:latin typeface="Times New Roman" panose="02020603050405020304" pitchFamily="18" charset="0"/>
              </a:rPr>
              <a:t>Những tài liệu, b</a:t>
            </a:r>
            <a:r>
              <a:rPr lang="en-US" altLang="en-US" sz="3200" dirty="0">
                <a:latin typeface="Times New Roman" panose="02020603050405020304" pitchFamily="18" charset="0"/>
              </a:rPr>
              <a:t>út tích</a:t>
            </a:r>
            <a:r>
              <a:rPr lang="en-US" altLang="en-US" sz="3200" dirty="0">
                <a:solidFill>
                  <a:schemeClr val="tx1"/>
                </a:solidFill>
                <a:latin typeface="Times New Roman" panose="02020603050405020304" pitchFamily="18" charset="0"/>
              </a:rPr>
              <a:t> có liên quan đến hoạt động tình báo của Thiếu tướng Vũ Ngọc Nhạ</a:t>
            </a:r>
          </a:p>
        </p:txBody>
      </p:sp>
      <p:pic>
        <p:nvPicPr>
          <p:cNvPr id="22531" name="Picture 3" descr="1"/>
          <p:cNvPicPr>
            <a:picLocks noChangeAspect="1"/>
          </p:cNvPicPr>
          <p:nvPr/>
        </p:nvPicPr>
        <p:blipFill>
          <a:blip r:embed="rId2"/>
          <a:stretch>
            <a:fillRect/>
          </a:stretch>
        </p:blipFill>
        <p:spPr>
          <a:xfrm>
            <a:off x="304800" y="228600"/>
            <a:ext cx="4191000" cy="5638800"/>
          </a:xfrm>
          <a:prstGeom prst="rect">
            <a:avLst/>
          </a:prstGeom>
          <a:noFill/>
          <a:ln w="9525">
            <a:noFill/>
          </a:ln>
        </p:spPr>
      </p:pic>
      <p:pic>
        <p:nvPicPr>
          <p:cNvPr id="22532" name="Picture 4" descr="2"/>
          <p:cNvPicPr>
            <a:picLocks noChangeAspect="1"/>
          </p:cNvPicPr>
          <p:nvPr/>
        </p:nvPicPr>
        <p:blipFill>
          <a:blip r:embed="rId3"/>
          <a:stretch>
            <a:fillRect/>
          </a:stretch>
        </p:blipFill>
        <p:spPr>
          <a:xfrm>
            <a:off x="4773613" y="304800"/>
            <a:ext cx="4370387" cy="54864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strVal val="#ppt_w*0.70"/>
                                          </p:val>
                                        </p:tav>
                                        <p:tav tm="100000">
                                          <p:val>
                                            <p:strVal val="#ppt_w"/>
                                          </p:val>
                                        </p:tav>
                                      </p:tavLst>
                                    </p:anim>
                                    <p:anim calcmode="lin" valueType="num">
                                      <p:cBhvr>
                                        <p:cTn id="8" dur="1000" fill="hold"/>
                                        <p:tgtEl>
                                          <p:spTgt spid="22531"/>
                                        </p:tgtEl>
                                        <p:attrNameLst>
                                          <p:attrName>ppt_h</p:attrName>
                                        </p:attrNameLst>
                                      </p:cBhvr>
                                      <p:tavLst>
                                        <p:tav tm="0">
                                          <p:val>
                                            <p:strVal val="#ppt_h"/>
                                          </p:val>
                                        </p:tav>
                                        <p:tav tm="100000">
                                          <p:val>
                                            <p:strVal val="#ppt_h"/>
                                          </p:val>
                                        </p:tav>
                                      </p:tavLst>
                                    </p:anim>
                                    <p:animEffect transition="in" filter="fade">
                                      <p:cBhvr>
                                        <p:cTn id="9" dur="1000"/>
                                        <p:tgtEl>
                                          <p:spTgt spid="2253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1000" fill="hold"/>
                                        <p:tgtEl>
                                          <p:spTgt spid="22532"/>
                                        </p:tgtEl>
                                        <p:attrNameLst>
                                          <p:attrName>ppt_w</p:attrName>
                                        </p:attrNameLst>
                                      </p:cBhvr>
                                      <p:tavLst>
                                        <p:tav tm="0">
                                          <p:val>
                                            <p:strVal val="#ppt_w*0.70"/>
                                          </p:val>
                                        </p:tav>
                                        <p:tav tm="100000">
                                          <p:val>
                                            <p:strVal val="#ppt_w"/>
                                          </p:val>
                                        </p:tav>
                                      </p:tavLst>
                                    </p:anim>
                                    <p:anim calcmode="lin" valueType="num">
                                      <p:cBhvr>
                                        <p:cTn id="14" dur="1000" fill="hold"/>
                                        <p:tgtEl>
                                          <p:spTgt spid="22532"/>
                                        </p:tgtEl>
                                        <p:attrNameLst>
                                          <p:attrName>ppt_h</p:attrName>
                                        </p:attrNameLst>
                                      </p:cBhvr>
                                      <p:tavLst>
                                        <p:tav tm="0">
                                          <p:val>
                                            <p:strVal val="#ppt_h"/>
                                          </p:val>
                                        </p:tav>
                                        <p:tav tm="100000">
                                          <p:val>
                                            <p:strVal val="#ppt_h"/>
                                          </p:val>
                                        </p:tav>
                                      </p:tavLst>
                                    </p:anim>
                                    <p:animEffect transition="in" filter="fade">
                                      <p:cBhvr>
                                        <p:cTn id="15" dur="1000"/>
                                        <p:tgtEl>
                                          <p:spTgt spid="22532"/>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2530"/>
                                        </p:tgtEl>
                                        <p:attrNameLst>
                                          <p:attrName>style.visibility</p:attrName>
                                        </p:attrNameLst>
                                      </p:cBhvr>
                                      <p:to>
                                        <p:strVal val="visible"/>
                                      </p:to>
                                    </p:set>
                                    <p:anim calcmode="discrete" valueType="clr">
                                      <p:cBhvr override="childStyle">
                                        <p:cTn id="20" dur="80"/>
                                        <p:tgtEl>
                                          <p:spTgt spid="2253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530"/>
                                        </p:tgtEl>
                                        <p:attrNameLst>
                                          <p:attrName>fillcolor</p:attrName>
                                        </p:attrNameLst>
                                      </p:cBhvr>
                                      <p:tavLst>
                                        <p:tav tm="0">
                                          <p:val>
                                            <p:clrVal>
                                              <a:schemeClr val="accent2"/>
                                            </p:clrVal>
                                          </p:val>
                                        </p:tav>
                                        <p:tav tm="50000">
                                          <p:val>
                                            <p:clrVal>
                                              <a:schemeClr val="hlink"/>
                                            </p:clrVal>
                                          </p:val>
                                        </p:tav>
                                      </p:tavLst>
                                    </p:anim>
                                    <p:set>
                                      <p:cBhvr>
                                        <p:cTn id="22" dur="80"/>
                                        <p:tgtEl>
                                          <p:spTgt spid="225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p:nvPr/>
        </p:nvSpPr>
        <p:spPr>
          <a:xfrm>
            <a:off x="31750" y="0"/>
            <a:ext cx="9144000" cy="6858000"/>
          </a:xfrm>
          <a:prstGeom prst="rect">
            <a:avLst/>
          </a:prstGeom>
          <a:noFill/>
          <a:ln w="76200" cap="flat" cmpd="sng">
            <a:solidFill>
              <a:schemeClr val="tx1"/>
            </a:solidFill>
            <a:prstDash val="solid"/>
            <a:miter/>
            <a:headEnd type="none" w="med" len="med"/>
            <a:tailEnd type="none" w="med" len="med"/>
          </a:ln>
        </p:spPr>
        <p:txBody>
          <a:bodyPr wrap="none" anchor="ctr" anchorCtr="0"/>
          <a:lstStyle/>
          <a:p>
            <a:pPr algn="ctr" eaLnBrk="0" hangingPunct="0"/>
            <a:endParaRPr lang="en-US" altLang="en-US" dirty="0">
              <a:latin typeface="Tahoma" panose="020B0604030504040204" pitchFamily="34" charset="0"/>
            </a:endParaRPr>
          </a:p>
        </p:txBody>
      </p:sp>
      <p:sp>
        <p:nvSpPr>
          <p:cNvPr id="51220" name="Rectangle 20"/>
          <p:cNvSpPr/>
          <p:nvPr/>
        </p:nvSpPr>
        <p:spPr>
          <a:xfrm>
            <a:off x="189865" y="1828800"/>
            <a:ext cx="8764905" cy="1938020"/>
          </a:xfrm>
          <a:prstGeom prst="rect">
            <a:avLst/>
          </a:prstGeom>
          <a:noFill/>
          <a:ln w="9525">
            <a:noFill/>
          </a:ln>
        </p:spPr>
        <p:txBody>
          <a:bodyPr wrap="square" anchor="t" anchorCtr="0">
            <a:spAutoFit/>
          </a:bodyPr>
          <a:lstStyle/>
          <a:p>
            <a:pPr algn="just" eaLnBrk="0" hangingPunct="0">
              <a:buChar char="-"/>
            </a:pPr>
            <a:r>
              <a:rPr lang="en-US" altLang="en-US" dirty="0">
                <a:solidFill>
                  <a:srgbClr val="0033CC"/>
                </a:solidFill>
                <a:latin typeface="Times New Roman" panose="02020603050405020304" pitchFamily="18" charset="0"/>
              </a:rPr>
              <a:t> </a:t>
            </a:r>
            <a:r>
              <a:rPr lang="en-US" altLang="en-US" dirty="0">
                <a:solidFill>
                  <a:srgbClr val="0000CC"/>
                </a:solidFill>
                <a:latin typeface="Times New Roman" panose="02020603050405020304" pitchFamily="18" charset="0"/>
              </a:rPr>
              <a:t>Nội dung:</a:t>
            </a:r>
            <a:r>
              <a:rPr lang="en-US" altLang="en-US" dirty="0">
                <a:solidFill>
                  <a:srgbClr val="00CC00"/>
                </a:solidFill>
                <a:latin typeface="Times New Roman" panose="02020603050405020304" pitchFamily="18" charset="0"/>
              </a:rPr>
              <a:t> </a:t>
            </a:r>
            <a:r>
              <a:rPr lang="en-US" altLang="en-US" dirty="0">
                <a:solidFill>
                  <a:srgbClr val="FF00FF"/>
                </a:solidFill>
                <a:latin typeface="Times New Roman" panose="02020603050405020304" pitchFamily="18" charset="0"/>
              </a:rPr>
              <a:t>Ca ngợi n</a:t>
            </a:r>
            <a:r>
              <a:rPr lang="pt-BR" altLang="x-none" dirty="0">
                <a:latin typeface="Times New Roman" panose="02020603050405020304" pitchFamily="18" charset="0"/>
              </a:rPr>
              <a:t>hững hành động dũng cảm, mưu trí của anh Hai Long và những chiến sĩ tình báo </a:t>
            </a:r>
            <a:endParaRPr lang="en-US" altLang="en-US" dirty="0">
              <a:solidFill>
                <a:srgbClr val="0033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20"/>
                                        </p:tgtEl>
                                        <p:attrNameLst>
                                          <p:attrName>style.visibility</p:attrName>
                                        </p:attrNameLst>
                                      </p:cBhvr>
                                      <p:to>
                                        <p:strVal val="visible"/>
                                      </p:to>
                                    </p:set>
                                    <p:anim calcmode="lin" valueType="num">
                                      <p:cBhvr>
                                        <p:cTn id="7" dur="500" fill="hold"/>
                                        <p:tgtEl>
                                          <p:spTgt spid="51220"/>
                                        </p:tgtEl>
                                        <p:attrNameLst>
                                          <p:attrName>ppt_w</p:attrName>
                                        </p:attrNameLst>
                                      </p:cBhvr>
                                      <p:tavLst>
                                        <p:tav tm="0">
                                          <p:val>
                                            <p:fltVal val="0"/>
                                          </p:val>
                                        </p:tav>
                                        <p:tav tm="100000">
                                          <p:val>
                                            <p:strVal val="#ppt_w"/>
                                          </p:val>
                                        </p:tav>
                                      </p:tavLst>
                                    </p:anim>
                                    <p:anim calcmode="lin" valueType="num">
                                      <p:cBhvr>
                                        <p:cTn id="8" dur="500" fill="hold"/>
                                        <p:tgtEl>
                                          <p:spTgt spid="51220"/>
                                        </p:tgtEl>
                                        <p:attrNameLst>
                                          <p:attrName>ppt_h</p:attrName>
                                        </p:attrNameLst>
                                      </p:cBhvr>
                                      <p:tavLst>
                                        <p:tav tm="0">
                                          <p:val>
                                            <p:fltVal val="0"/>
                                          </p:val>
                                        </p:tav>
                                        <p:tav tm="100000">
                                          <p:val>
                                            <p:strVal val="#ppt_h"/>
                                          </p:val>
                                        </p:tav>
                                      </p:tavLst>
                                    </p:anim>
                                    <p:animEffect transition="in" filter="fade">
                                      <p:cBhvr>
                                        <p:cTn id="9" dur="500"/>
                                        <p:tgtEl>
                                          <p:spTgt spid="5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p:nvPr/>
        </p:nvSpPr>
        <p:spPr>
          <a:xfrm>
            <a:off x="533400" y="1763713"/>
            <a:ext cx="8153400" cy="4332287"/>
          </a:xfrm>
          <a:prstGeom prst="rect">
            <a:avLst/>
          </a:prstGeom>
          <a:noFill/>
          <a:ln w="9525">
            <a:noFill/>
          </a:ln>
        </p:spPr>
        <p:txBody>
          <a:bodyPr anchor="t" anchorCtr="0">
            <a:spAutoFit/>
          </a:bodyPr>
          <a:lstStyle/>
          <a:p>
            <a:pPr>
              <a:spcBef>
                <a:spcPct val="50000"/>
              </a:spcBef>
            </a:pPr>
            <a:r>
              <a:rPr lang="en-US" altLang="en-US" sz="2900" b="0" dirty="0">
                <a:solidFill>
                  <a:srgbClr val="000000"/>
                </a:solidFill>
                <a:latin typeface="Times New Roman" panose="02020603050405020304" pitchFamily="18" charset="0"/>
              </a:rPr>
              <a:t>     Hai Long phóng xe về phía Phú Lâm tìm hộp thư mật.</a:t>
            </a:r>
          </a:p>
          <a:p>
            <a:pPr>
              <a:spcBef>
                <a:spcPct val="50000"/>
              </a:spcBef>
            </a:pPr>
            <a:r>
              <a:rPr lang="en-US" altLang="en-US" sz="2900" b="0" dirty="0">
                <a:solidFill>
                  <a:srgbClr val="000000"/>
                </a:solidFill>
                <a:latin typeface="Times New Roman" panose="02020603050405020304" pitchFamily="18" charset="0"/>
              </a:rPr>
              <a:t>     Người đặt hộp thư lần n</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o cũng tạo cho anh sự bất ngờ. Bao giờ  hộp thư cũng được đặt tại một nơi dễ tìm  m</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 lại ít bị chú ý nhất. Nhiều lúc, người liên lạc còn gửi gắm v</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o đây một chút tình cảm của mình, thường bằng những vật gợi ra hình chữ V m</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 chỉ anh mới nhận thấy. Đó l</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 tên Tổ quốc Việt Nam, l</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 lời ch</a:t>
            </a:r>
            <a:r>
              <a:rPr lang="en-US" altLang="en-US" sz="2900" b="0" dirty="0">
                <a:solidFill>
                  <a:srgbClr val="000000"/>
                </a:solidFill>
                <a:latin typeface="Times New Roman" panose="02020603050405020304" pitchFamily="18" charset="0"/>
                <a:ea typeface="Times New Roman" panose="02020603050405020304" pitchFamily="18" charset="0"/>
              </a:rPr>
              <a:t>à</a:t>
            </a:r>
            <a:r>
              <a:rPr lang="en-US" altLang="en-US" sz="2900" b="0" dirty="0">
                <a:solidFill>
                  <a:srgbClr val="000000"/>
                </a:solidFill>
                <a:latin typeface="Times New Roman" panose="02020603050405020304" pitchFamily="18" charset="0"/>
              </a:rPr>
              <a:t>o chiến thắng. Đôi lúc, Hai Long đã đáp lại.</a:t>
            </a:r>
            <a:endParaRPr lang="en-US" altLang="en-US" sz="2900" b="0" dirty="0">
              <a:solidFill>
                <a:srgbClr val="000000"/>
              </a:solidFill>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2587625" y="2274888"/>
            <a:ext cx="1295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3883025" y="3348038"/>
            <a:ext cx="1069975"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077200" y="3348038"/>
            <a:ext cx="53340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533400" y="3805238"/>
            <a:ext cx="685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7848600" y="3805238"/>
            <a:ext cx="381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609600" y="4262438"/>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2286000" y="4262438"/>
            <a:ext cx="1447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6781800" y="5114925"/>
            <a:ext cx="1676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4418013" y="5557838"/>
            <a:ext cx="2668588"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553200" y="6015038"/>
            <a:ext cx="990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flipH="1">
            <a:off x="2557463" y="3424238"/>
            <a:ext cx="73025"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flipH="1">
            <a:off x="1143000" y="3881438"/>
            <a:ext cx="73025"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6708775" y="4795838"/>
            <a:ext cx="73025"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61455" name="Cloud Callout 12"/>
          <p:cNvSpPr/>
          <p:nvPr/>
        </p:nvSpPr>
        <p:spPr>
          <a:xfrm>
            <a:off x="229235" y="-228600"/>
            <a:ext cx="7054850" cy="1371600"/>
          </a:xfrm>
          <a:prstGeom prst="cloudCallout">
            <a:avLst>
              <a:gd name="adj1" fmla="val -26250"/>
              <a:gd name="adj2" fmla="val 98866"/>
            </a:avLst>
          </a:prstGeom>
          <a:solidFill>
            <a:srgbClr val="00FF00"/>
          </a:solidFill>
          <a:ln w="9525" cap="flat" cmpd="sng">
            <a:solidFill>
              <a:schemeClr val="tx1"/>
            </a:solidFill>
            <a:prstDash val="solid"/>
            <a:round/>
            <a:headEnd type="none" w="med" len="med"/>
            <a:tailEnd type="none" w="med" len="med"/>
          </a:ln>
        </p:spPr>
        <p:txBody>
          <a:bodyPr anchor="t" anchorCtr="0"/>
          <a:lstStyle/>
          <a:p>
            <a:pPr algn="ctr" eaLnBrk="0" hangingPunct="0"/>
            <a:endParaRPr lang="en-US" altLang="en-US" sz="2000" dirty="0">
              <a:solidFill>
                <a:srgbClr val="C00000"/>
              </a:solidFill>
              <a:latin typeface="Times New Roman" panose="02020603050405020304" pitchFamily="18" charset="0"/>
            </a:endParaRPr>
          </a:p>
          <a:p>
            <a:pPr algn="ctr" eaLnBrk="0" hangingPunct="0"/>
            <a:r>
              <a:rPr lang="en-US" altLang="en-US" sz="2000" dirty="0">
                <a:solidFill>
                  <a:srgbClr val="C00000"/>
                </a:solidFill>
                <a:latin typeface="Times New Roman" panose="02020603050405020304" pitchFamily="18" charset="0"/>
              </a:rPr>
              <a:t>Luyện đọc diễn cảm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4572000" y="1676400"/>
          <a:ext cx="4572000" cy="533400"/>
        </p:xfrm>
        <a:graphic>
          <a:graphicData uri="http://schemas.openxmlformats.org/drawingml/2006/table">
            <a:tbl>
              <a:tblPr/>
              <a:tblGrid>
                <a:gridCol w="469900">
                  <a:extLst>
                    <a:ext uri="{9D8B030D-6E8A-4147-A177-3AD203B41FA5}">
                      <a16:colId xmlns:a16="http://schemas.microsoft.com/office/drawing/2014/main" val="20000"/>
                    </a:ext>
                  </a:extLst>
                </a:gridCol>
                <a:gridCol w="538163">
                  <a:extLst>
                    <a:ext uri="{9D8B030D-6E8A-4147-A177-3AD203B41FA5}">
                      <a16:colId xmlns:a16="http://schemas.microsoft.com/office/drawing/2014/main" val="20001"/>
                    </a:ext>
                  </a:extLst>
                </a:gridCol>
                <a:gridCol w="538162">
                  <a:extLst>
                    <a:ext uri="{9D8B030D-6E8A-4147-A177-3AD203B41FA5}">
                      <a16:colId xmlns:a16="http://schemas.microsoft.com/office/drawing/2014/main" val="20002"/>
                    </a:ext>
                  </a:extLst>
                </a:gridCol>
                <a:gridCol w="538163">
                  <a:extLst>
                    <a:ext uri="{9D8B030D-6E8A-4147-A177-3AD203B41FA5}">
                      <a16:colId xmlns:a16="http://schemas.microsoft.com/office/drawing/2014/main" val="20003"/>
                    </a:ext>
                  </a:extLst>
                </a:gridCol>
                <a:gridCol w="538162">
                  <a:extLst>
                    <a:ext uri="{9D8B030D-6E8A-4147-A177-3AD203B41FA5}">
                      <a16:colId xmlns:a16="http://schemas.microsoft.com/office/drawing/2014/main" val="20004"/>
                    </a:ext>
                  </a:extLst>
                </a:gridCol>
                <a:gridCol w="538163">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471487">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tblGrid>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Ũ</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672" name="Group 24"/>
          <p:cNvGraphicFramePr>
            <a:graphicFrameLocks noGrp="1"/>
          </p:cNvGraphicFramePr>
          <p:nvPr/>
        </p:nvGraphicFramePr>
        <p:xfrm>
          <a:off x="2763838" y="2743200"/>
          <a:ext cx="2722563" cy="533400"/>
        </p:xfrm>
        <a:graphic>
          <a:graphicData uri="http://schemas.openxmlformats.org/drawingml/2006/table">
            <a:tbl>
              <a:tblPr/>
              <a:tblGrid>
                <a:gridCol w="406400">
                  <a:extLst>
                    <a:ext uri="{9D8B030D-6E8A-4147-A177-3AD203B41FA5}">
                      <a16:colId xmlns:a16="http://schemas.microsoft.com/office/drawing/2014/main" val="20000"/>
                    </a:ext>
                  </a:extLst>
                </a:gridCol>
                <a:gridCol w="463550">
                  <a:extLst>
                    <a:ext uri="{9D8B030D-6E8A-4147-A177-3AD203B41FA5}">
                      <a16:colId xmlns:a16="http://schemas.microsoft.com/office/drawing/2014/main" val="20001"/>
                    </a:ext>
                  </a:extLst>
                </a:gridCol>
                <a:gridCol w="463550">
                  <a:extLst>
                    <a:ext uri="{9D8B030D-6E8A-4147-A177-3AD203B41FA5}">
                      <a16:colId xmlns:a16="http://schemas.microsoft.com/office/drawing/2014/main" val="20002"/>
                    </a:ext>
                  </a:extLst>
                </a:gridCol>
                <a:gridCol w="461962">
                  <a:extLst>
                    <a:ext uri="{9D8B030D-6E8A-4147-A177-3AD203B41FA5}">
                      <a16:colId xmlns:a16="http://schemas.microsoft.com/office/drawing/2014/main" val="20003"/>
                    </a:ext>
                  </a:extLst>
                </a:gridCol>
                <a:gridCol w="463550">
                  <a:extLst>
                    <a:ext uri="{9D8B030D-6E8A-4147-A177-3AD203B41FA5}">
                      <a16:colId xmlns:a16="http://schemas.microsoft.com/office/drawing/2014/main" val="20004"/>
                    </a:ext>
                  </a:extLst>
                </a:gridCol>
                <a:gridCol w="463550">
                  <a:extLst>
                    <a:ext uri="{9D8B030D-6E8A-4147-A177-3AD203B41FA5}">
                      <a16:colId xmlns:a16="http://schemas.microsoft.com/office/drawing/2014/main" val="20005"/>
                    </a:ext>
                  </a:extLst>
                </a:gridCol>
              </a:tblGrid>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2503" name="Oval 40"/>
          <p:cNvSpPr/>
          <p:nvPr/>
        </p:nvSpPr>
        <p:spPr>
          <a:xfrm>
            <a:off x="1588" y="1592263"/>
            <a:ext cx="455612" cy="617537"/>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1</a:t>
            </a:r>
          </a:p>
        </p:txBody>
      </p:sp>
      <p:graphicFrame>
        <p:nvGraphicFramePr>
          <p:cNvPr id="27689" name="Group 41"/>
          <p:cNvGraphicFramePr>
            <a:graphicFrameLocks noGrp="1"/>
          </p:cNvGraphicFramePr>
          <p:nvPr/>
        </p:nvGraphicFramePr>
        <p:xfrm>
          <a:off x="3200400" y="2209800"/>
          <a:ext cx="1847850" cy="533400"/>
        </p:xfrm>
        <a:graphic>
          <a:graphicData uri="http://schemas.openxmlformats.org/drawingml/2006/table">
            <a:tbl>
              <a:tblPr/>
              <a:tblGrid>
                <a:gridCol w="468313">
                  <a:extLst>
                    <a:ext uri="{9D8B030D-6E8A-4147-A177-3AD203B41FA5}">
                      <a16:colId xmlns:a16="http://schemas.microsoft.com/office/drawing/2014/main" val="20000"/>
                    </a:ext>
                  </a:extLst>
                </a:gridCol>
                <a:gridCol w="460375">
                  <a:extLst>
                    <a:ext uri="{9D8B030D-6E8A-4147-A177-3AD203B41FA5}">
                      <a16:colId xmlns:a16="http://schemas.microsoft.com/office/drawing/2014/main" val="20001"/>
                    </a:ext>
                  </a:extLst>
                </a:gridCol>
                <a:gridCol w="460375">
                  <a:extLst>
                    <a:ext uri="{9D8B030D-6E8A-4147-A177-3AD203B41FA5}">
                      <a16:colId xmlns:a16="http://schemas.microsoft.com/office/drawing/2014/main" val="20002"/>
                    </a:ext>
                  </a:extLst>
                </a:gridCol>
                <a:gridCol w="458787">
                  <a:extLst>
                    <a:ext uri="{9D8B030D-6E8A-4147-A177-3AD203B41FA5}">
                      <a16:colId xmlns:a16="http://schemas.microsoft.com/office/drawing/2014/main" val="20003"/>
                    </a:ext>
                  </a:extLst>
                </a:gridCol>
              </a:tblGrid>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701" name="Group 53"/>
          <p:cNvGraphicFramePr>
            <a:graphicFrameLocks noGrp="1"/>
          </p:cNvGraphicFramePr>
          <p:nvPr/>
        </p:nvGraphicFramePr>
        <p:xfrm>
          <a:off x="4592638" y="3276600"/>
          <a:ext cx="2862263" cy="517525"/>
        </p:xfrm>
        <a:graphic>
          <a:graphicData uri="http://schemas.openxmlformats.org/drawingml/2006/table">
            <a:tbl>
              <a:tblPr/>
              <a:tblGrid>
                <a:gridCol w="465137">
                  <a:extLst>
                    <a:ext uri="{9D8B030D-6E8A-4147-A177-3AD203B41FA5}">
                      <a16:colId xmlns:a16="http://schemas.microsoft.com/office/drawing/2014/main" val="20000"/>
                    </a:ext>
                  </a:extLst>
                </a:gridCol>
                <a:gridCol w="484188">
                  <a:extLst>
                    <a:ext uri="{9D8B030D-6E8A-4147-A177-3AD203B41FA5}">
                      <a16:colId xmlns:a16="http://schemas.microsoft.com/office/drawing/2014/main" val="20001"/>
                    </a:ext>
                  </a:extLst>
                </a:gridCol>
                <a:gridCol w="506412">
                  <a:extLst>
                    <a:ext uri="{9D8B030D-6E8A-4147-A177-3AD203B41FA5}">
                      <a16:colId xmlns:a16="http://schemas.microsoft.com/office/drawing/2014/main" val="20002"/>
                    </a:ext>
                  </a:extLst>
                </a:gridCol>
                <a:gridCol w="466725">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69900">
                  <a:extLst>
                    <a:ext uri="{9D8B030D-6E8A-4147-A177-3AD203B41FA5}">
                      <a16:colId xmlns:a16="http://schemas.microsoft.com/office/drawing/2014/main" val="20005"/>
                    </a:ext>
                  </a:extLst>
                </a:gridCol>
              </a:tblGrid>
              <a:tr h="5175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T</a:t>
                      </a:r>
                    </a:p>
                  </a:txBody>
                  <a:tcPr marT="45449" marB="45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H</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Ư</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M</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Ậ</a:t>
                      </a:r>
                    </a:p>
                  </a:txBody>
                  <a:tcPr marT="45449" marB="4544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T</a:t>
                      </a:r>
                    </a:p>
                  </a:txBody>
                  <a:tcPr marT="45449" marB="45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717" name="Group 69"/>
          <p:cNvGraphicFramePr>
            <a:graphicFrameLocks noGrp="1"/>
          </p:cNvGraphicFramePr>
          <p:nvPr/>
        </p:nvGraphicFramePr>
        <p:xfrm>
          <a:off x="1713548" y="3763963"/>
          <a:ext cx="3319463" cy="533400"/>
        </p:xfrm>
        <a:graphic>
          <a:graphicData uri="http://schemas.openxmlformats.org/drawingml/2006/table">
            <a:tbl>
              <a:tblPr/>
              <a:tblGrid>
                <a:gridCol w="503237">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8313">
                  <a:extLst>
                    <a:ext uri="{9D8B030D-6E8A-4147-A177-3AD203B41FA5}">
                      <a16:colId xmlns:a16="http://schemas.microsoft.com/office/drawing/2014/main" val="20002"/>
                    </a:ext>
                  </a:extLst>
                </a:gridCol>
                <a:gridCol w="468312">
                  <a:extLst>
                    <a:ext uri="{9D8B030D-6E8A-4147-A177-3AD203B41FA5}">
                      <a16:colId xmlns:a16="http://schemas.microsoft.com/office/drawing/2014/main" val="20003"/>
                    </a:ext>
                  </a:extLst>
                </a:gridCol>
                <a:gridCol w="46672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tblGrid>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T</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Ì</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H</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B</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Á</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O</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735" name="Group 87"/>
          <p:cNvGraphicFramePr>
            <a:graphicFrameLocks noGrp="1"/>
          </p:cNvGraphicFramePr>
          <p:nvPr/>
        </p:nvGraphicFramePr>
        <p:xfrm>
          <a:off x="387350" y="4324350"/>
          <a:ext cx="6061075" cy="517525"/>
        </p:xfrm>
        <a:graphic>
          <a:graphicData uri="http://schemas.openxmlformats.org/drawingml/2006/table">
            <a:tbl>
              <a:tblPr/>
              <a:tblGrid>
                <a:gridCol w="417513">
                  <a:extLst>
                    <a:ext uri="{9D8B030D-6E8A-4147-A177-3AD203B41FA5}">
                      <a16:colId xmlns:a16="http://schemas.microsoft.com/office/drawing/2014/main" val="20000"/>
                    </a:ext>
                  </a:extLst>
                </a:gridCol>
                <a:gridCol w="473075">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4662">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4663">
                  <a:extLst>
                    <a:ext uri="{9D8B030D-6E8A-4147-A177-3AD203B41FA5}">
                      <a16:colId xmlns:a16="http://schemas.microsoft.com/office/drawing/2014/main" val="20005"/>
                    </a:ext>
                  </a:extLst>
                </a:gridCol>
                <a:gridCol w="474662">
                  <a:extLst>
                    <a:ext uri="{9D8B030D-6E8A-4147-A177-3AD203B41FA5}">
                      <a16:colId xmlns:a16="http://schemas.microsoft.com/office/drawing/2014/main" val="20006"/>
                    </a:ext>
                  </a:extLst>
                </a:gridCol>
                <a:gridCol w="441325">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gridCol w="474663">
                  <a:extLst>
                    <a:ext uri="{9D8B030D-6E8A-4147-A177-3AD203B41FA5}">
                      <a16:colId xmlns:a16="http://schemas.microsoft.com/office/drawing/2014/main" val="20009"/>
                    </a:ext>
                  </a:extLst>
                </a:gridCol>
                <a:gridCol w="474662">
                  <a:extLst>
                    <a:ext uri="{9D8B030D-6E8A-4147-A177-3AD203B41FA5}">
                      <a16:colId xmlns:a16="http://schemas.microsoft.com/office/drawing/2014/main" val="20010"/>
                    </a:ext>
                  </a:extLst>
                </a:gridCol>
                <a:gridCol w="476250">
                  <a:extLst>
                    <a:ext uri="{9D8B030D-6E8A-4147-A177-3AD203B41FA5}">
                      <a16:colId xmlns:a16="http://schemas.microsoft.com/office/drawing/2014/main" val="20011"/>
                    </a:ext>
                  </a:extLst>
                </a:gridCol>
                <a:gridCol w="450850">
                  <a:extLst>
                    <a:ext uri="{9D8B030D-6E8A-4147-A177-3AD203B41FA5}">
                      <a16:colId xmlns:a16="http://schemas.microsoft.com/office/drawing/2014/main" val="20012"/>
                    </a:ext>
                  </a:extLst>
                </a:gridCol>
              </a:tblGrid>
              <a:tr h="51816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T</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H</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U</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Ố</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C</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Đ</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Á</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H</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R</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Ă</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N</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G</a:t>
                      </a:r>
                    </a:p>
                  </a:txBody>
                  <a:tcPr marT="45449" marB="45449"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765" name="Group 117"/>
          <p:cNvGraphicFramePr>
            <a:graphicFrameLocks noGrp="1"/>
          </p:cNvGraphicFramePr>
          <p:nvPr/>
        </p:nvGraphicFramePr>
        <p:xfrm>
          <a:off x="1371600" y="5791200"/>
          <a:ext cx="4800600" cy="609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609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1" u="none" strike="noStrike" cap="none" normalizeH="0" baseline="0">
                          <a:ln>
                            <a:noFill/>
                          </a:ln>
                          <a:solidFill>
                            <a:srgbClr val="FF3300"/>
                          </a:solidFill>
                          <a:effectLst/>
                          <a:latin typeface="Arial" panose="020B0604020202020204" pitchFamily="34" charset="0"/>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bl>
          </a:graphicData>
        </a:graphic>
      </p:graphicFrame>
      <p:sp>
        <p:nvSpPr>
          <p:cNvPr id="62598" name="Oval 135"/>
          <p:cNvSpPr/>
          <p:nvPr/>
        </p:nvSpPr>
        <p:spPr>
          <a:xfrm>
            <a:off x="7938" y="4335463"/>
            <a:ext cx="455612" cy="617537"/>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6</a:t>
            </a:r>
          </a:p>
        </p:txBody>
      </p:sp>
      <p:sp>
        <p:nvSpPr>
          <p:cNvPr id="62599" name="Oval 136"/>
          <p:cNvSpPr/>
          <p:nvPr/>
        </p:nvSpPr>
        <p:spPr>
          <a:xfrm>
            <a:off x="0" y="4933950"/>
            <a:ext cx="455613" cy="617538"/>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7</a:t>
            </a:r>
          </a:p>
        </p:txBody>
      </p:sp>
      <p:sp>
        <p:nvSpPr>
          <p:cNvPr id="62600" name="Oval 137"/>
          <p:cNvSpPr/>
          <p:nvPr/>
        </p:nvSpPr>
        <p:spPr>
          <a:xfrm>
            <a:off x="22225" y="2673350"/>
            <a:ext cx="455613" cy="617538"/>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3</a:t>
            </a:r>
          </a:p>
        </p:txBody>
      </p:sp>
      <p:sp>
        <p:nvSpPr>
          <p:cNvPr id="62601" name="Oval 138"/>
          <p:cNvSpPr/>
          <p:nvPr/>
        </p:nvSpPr>
        <p:spPr>
          <a:xfrm>
            <a:off x="20638" y="3200400"/>
            <a:ext cx="455612" cy="617538"/>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4</a:t>
            </a:r>
          </a:p>
        </p:txBody>
      </p:sp>
      <p:sp>
        <p:nvSpPr>
          <p:cNvPr id="62602" name="Oval 139"/>
          <p:cNvSpPr/>
          <p:nvPr/>
        </p:nvSpPr>
        <p:spPr>
          <a:xfrm>
            <a:off x="0" y="3771900"/>
            <a:ext cx="455613" cy="617538"/>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5</a:t>
            </a:r>
          </a:p>
        </p:txBody>
      </p:sp>
      <p:sp>
        <p:nvSpPr>
          <p:cNvPr id="62603" name="Oval 140"/>
          <p:cNvSpPr/>
          <p:nvPr/>
        </p:nvSpPr>
        <p:spPr>
          <a:xfrm>
            <a:off x="7938" y="2133600"/>
            <a:ext cx="455612" cy="617538"/>
          </a:xfrm>
          <a:prstGeom prst="ellipse">
            <a:avLst/>
          </a:prstGeom>
          <a:solidFill>
            <a:srgbClr val="99FFCC"/>
          </a:solidFill>
          <a:ln w="9525" cap="flat" cmpd="sng">
            <a:solidFill>
              <a:schemeClr val="accent2"/>
            </a:solidFill>
            <a:prstDash val="solid"/>
            <a:round/>
            <a:headEnd type="none" w="med" len="med"/>
            <a:tailEnd type="none" w="med" len="med"/>
          </a:ln>
        </p:spPr>
        <p:txBody>
          <a:bodyPr anchor="ctr" anchorCtr="0">
            <a:spAutoFit/>
          </a:bodyPr>
          <a:lstStyle/>
          <a:p>
            <a:pPr algn="ctr"/>
            <a:r>
              <a:rPr lang="en-US" altLang="en-US" sz="2400" dirty="0">
                <a:solidFill>
                  <a:srgbClr val="FF0000"/>
                </a:solidFill>
                <a:latin typeface="Times New Roman" panose="02020603050405020304" pitchFamily="18" charset="0"/>
              </a:rPr>
              <a:t>2</a:t>
            </a:r>
          </a:p>
        </p:txBody>
      </p:sp>
      <p:sp>
        <p:nvSpPr>
          <p:cNvPr id="27903" name="Rectangle 255"/>
          <p:cNvSpPr/>
          <p:nvPr/>
        </p:nvSpPr>
        <p:spPr>
          <a:xfrm>
            <a:off x="838200" y="0"/>
            <a:ext cx="7543800" cy="990600"/>
          </a:xfrm>
          <a:prstGeom prst="rect">
            <a:avLst/>
          </a:prstGeom>
          <a:solidFill>
            <a:srgbClr val="FFFFCC"/>
          </a:solidFill>
          <a:ln w="38100" cap="flat" cmpd="dbl">
            <a:solidFill>
              <a:srgbClr val="3333CC"/>
            </a:solidFill>
            <a:prstDash val="solid"/>
            <a:miter/>
            <a:headEnd type="none" w="med" len="med"/>
            <a:tailEnd type="none" w="med" len="med"/>
          </a:ln>
        </p:spPr>
        <p:txBody>
          <a:bodyPr wrap="none" anchor="ctr" anchorCtr="0"/>
          <a:lstStyle/>
          <a:p>
            <a:pPr algn="ctr"/>
            <a:r>
              <a:rPr lang="en-US" altLang="en-US" sz="3200" b="0" dirty="0">
                <a:solidFill>
                  <a:srgbClr val="9900CC"/>
                </a:solidFill>
                <a:latin typeface="Times New Roman" panose="02020603050405020304" pitchFamily="18" charset="0"/>
              </a:rPr>
              <a:t>1.Tên thật của nhân vật trong bài? (9 </a:t>
            </a:r>
            <a:r>
              <a:rPr lang="en-US" altLang="en-US" sz="3200" b="0" dirty="0">
                <a:solidFill>
                  <a:srgbClr val="9933FF"/>
                </a:solidFill>
                <a:latin typeface="Times New Roman" panose="02020603050405020304" pitchFamily="18" charset="0"/>
              </a:rPr>
              <a:t>chữ cái)</a:t>
            </a:r>
          </a:p>
        </p:txBody>
      </p:sp>
      <p:sp>
        <p:nvSpPr>
          <p:cNvPr id="27904" name="Rectangle 256"/>
          <p:cNvSpPr/>
          <p:nvPr/>
        </p:nvSpPr>
        <p:spPr>
          <a:xfrm>
            <a:off x="838200" y="0"/>
            <a:ext cx="7696200" cy="1122363"/>
          </a:xfrm>
          <a:prstGeom prst="rect">
            <a:avLst/>
          </a:prstGeom>
          <a:solidFill>
            <a:srgbClr val="CCFFCC"/>
          </a:solidFill>
          <a:ln w="38100" cap="flat" cmpd="dbl">
            <a:solidFill>
              <a:srgbClr val="FF00FF"/>
            </a:solidFill>
            <a:prstDash val="solid"/>
            <a:miter/>
            <a:headEnd type="none" w="med" len="med"/>
            <a:tailEnd type="none" w="med" len="med"/>
          </a:ln>
        </p:spPr>
        <p:txBody>
          <a:bodyPr wrap="none" anchor="ctr" anchorCtr="0"/>
          <a:lstStyle/>
          <a:p>
            <a:pPr algn="ctr"/>
            <a:r>
              <a:rPr lang="en-US" altLang="en-US" sz="3200" b="0" dirty="0">
                <a:solidFill>
                  <a:srgbClr val="3333CC"/>
                </a:solidFill>
                <a:latin typeface="Times New Roman" panose="02020603050405020304" pitchFamily="18" charset="0"/>
              </a:rPr>
              <a:t>2.Bộ phận phát lửa của động cơ xe? (4 </a:t>
            </a:r>
            <a:r>
              <a:rPr lang="en-US" altLang="en-US" sz="3200" b="0" dirty="0">
                <a:solidFill>
                  <a:srgbClr val="0000CC"/>
                </a:solidFill>
                <a:latin typeface="Times New Roman" panose="02020603050405020304" pitchFamily="18" charset="0"/>
              </a:rPr>
              <a:t>chữ cái)</a:t>
            </a:r>
          </a:p>
        </p:txBody>
      </p:sp>
      <p:sp>
        <p:nvSpPr>
          <p:cNvPr id="27905" name="Rectangle 257"/>
          <p:cNvSpPr/>
          <p:nvPr/>
        </p:nvSpPr>
        <p:spPr>
          <a:xfrm>
            <a:off x="1524000" y="0"/>
            <a:ext cx="6324600" cy="1219200"/>
          </a:xfrm>
          <a:prstGeom prst="rect">
            <a:avLst/>
          </a:prstGeom>
          <a:solidFill>
            <a:srgbClr val="FFFFCC"/>
          </a:solidFill>
          <a:ln w="38100" cap="flat" cmpd="dbl">
            <a:solidFill>
              <a:srgbClr val="FF66FF"/>
            </a:solidFill>
            <a:prstDash val="solid"/>
            <a:miter/>
            <a:headEnd type="none" w="med" len="med"/>
            <a:tailEnd type="none" w="med" len="med"/>
          </a:ln>
        </p:spPr>
        <p:txBody>
          <a:bodyPr wrap="none" anchor="ctr" anchorCtr="0"/>
          <a:lstStyle/>
          <a:p>
            <a:pPr algn="ctr"/>
            <a:endParaRPr lang="en-US" altLang="en-US" sz="2800" b="0" dirty="0">
              <a:solidFill>
                <a:srgbClr val="3333CC"/>
              </a:solidFill>
              <a:latin typeface="Times New Roman" panose="02020603050405020304" pitchFamily="18" charset="0"/>
            </a:endParaRPr>
          </a:p>
          <a:p>
            <a:pPr algn="ctr"/>
            <a:r>
              <a:rPr lang="en-US" altLang="en-US" sz="3200" b="0" dirty="0">
                <a:solidFill>
                  <a:srgbClr val="3333CC"/>
                </a:solidFill>
                <a:latin typeface="Times New Roman" panose="02020603050405020304" pitchFamily="18" charset="0"/>
              </a:rPr>
              <a:t>3.Bộ phận dùng biến xăng dầu thành </a:t>
            </a:r>
          </a:p>
          <a:p>
            <a:pPr algn="ctr"/>
            <a:r>
              <a:rPr lang="en-US" altLang="en-US" sz="3200" b="0" dirty="0">
                <a:solidFill>
                  <a:srgbClr val="3333CC"/>
                </a:solidFill>
                <a:latin typeface="Times New Roman" panose="02020603050405020304" pitchFamily="18" charset="0"/>
              </a:rPr>
              <a:t>năng lượng để chạy máy? (6 </a:t>
            </a:r>
            <a:r>
              <a:rPr lang="en-US" altLang="en-US" sz="3200" b="0" dirty="0">
                <a:solidFill>
                  <a:srgbClr val="0000CC"/>
                </a:solidFill>
                <a:latin typeface="Times New Roman" panose="02020603050405020304" pitchFamily="18" charset="0"/>
              </a:rPr>
              <a:t>chữ cái)</a:t>
            </a:r>
          </a:p>
          <a:p>
            <a:pPr algn="ctr"/>
            <a:endParaRPr lang="en-US" altLang="en-US" sz="3200" b="0" dirty="0">
              <a:solidFill>
                <a:srgbClr val="0000CC"/>
              </a:solidFill>
              <a:latin typeface="Times New Roman" panose="02020603050405020304" pitchFamily="18" charset="0"/>
            </a:endParaRPr>
          </a:p>
        </p:txBody>
      </p:sp>
      <p:sp>
        <p:nvSpPr>
          <p:cNvPr id="27906" name="Rectangle 258"/>
          <p:cNvSpPr/>
          <p:nvPr/>
        </p:nvSpPr>
        <p:spPr>
          <a:xfrm>
            <a:off x="1371600" y="0"/>
            <a:ext cx="6400800" cy="1219200"/>
          </a:xfrm>
          <a:prstGeom prst="rect">
            <a:avLst/>
          </a:prstGeom>
          <a:solidFill>
            <a:srgbClr val="CCFFCC"/>
          </a:solidFill>
          <a:ln w="38100" cap="flat" cmpd="dbl">
            <a:solidFill>
              <a:srgbClr val="FF00FF"/>
            </a:solidFill>
            <a:prstDash val="solid"/>
            <a:miter/>
            <a:headEnd type="none" w="med" len="med"/>
            <a:tailEnd type="none" w="med" len="med"/>
          </a:ln>
        </p:spPr>
        <p:txBody>
          <a:bodyPr wrap="none" anchor="ctr" anchorCtr="0"/>
          <a:lstStyle/>
          <a:p>
            <a:pPr algn="ctr"/>
            <a:r>
              <a:rPr lang="en-US" altLang="en-US" sz="3200" b="0" dirty="0">
                <a:solidFill>
                  <a:srgbClr val="0000FF"/>
                </a:solidFill>
                <a:latin typeface="Times New Roman" panose="02020603050405020304" pitchFamily="18" charset="0"/>
              </a:rPr>
              <a:t>4.Tên lá thư trong bài? (</a:t>
            </a:r>
            <a:r>
              <a:rPr lang="en-US" altLang="en-US" sz="3200" b="0" dirty="0">
                <a:solidFill>
                  <a:srgbClr val="0000CC"/>
                </a:solidFill>
                <a:latin typeface="Times New Roman" panose="02020603050405020304" pitchFamily="18" charset="0"/>
              </a:rPr>
              <a:t>6 chữ cái)</a:t>
            </a:r>
          </a:p>
        </p:txBody>
      </p:sp>
      <p:sp>
        <p:nvSpPr>
          <p:cNvPr id="27907" name="Rectangle 259"/>
          <p:cNvSpPr/>
          <p:nvPr/>
        </p:nvSpPr>
        <p:spPr>
          <a:xfrm>
            <a:off x="762000" y="0"/>
            <a:ext cx="7772400" cy="1219200"/>
          </a:xfrm>
          <a:prstGeom prst="rect">
            <a:avLst/>
          </a:prstGeom>
          <a:solidFill>
            <a:srgbClr val="CCFFCC"/>
          </a:solidFill>
          <a:ln w="38100" cap="flat" cmpd="dbl">
            <a:solidFill>
              <a:srgbClr val="FF00FF"/>
            </a:solidFill>
            <a:prstDash val="solid"/>
            <a:miter/>
            <a:headEnd type="none" w="med" len="med"/>
            <a:tailEnd type="none" w="med" len="med"/>
          </a:ln>
        </p:spPr>
        <p:txBody>
          <a:bodyPr wrap="none" anchor="ctr" anchorCtr="0"/>
          <a:lstStyle/>
          <a:p>
            <a:pPr algn="ctr"/>
            <a:r>
              <a:rPr lang="en-US" altLang="en-US" sz="3200" b="0" dirty="0">
                <a:latin typeface="Times New Roman" panose="02020603050405020304" pitchFamily="18" charset="0"/>
              </a:rPr>
              <a:t>5.Hoạt động trong lòng địch gọi là hoạt động </a:t>
            </a:r>
          </a:p>
          <a:p>
            <a:pPr algn="ctr"/>
            <a:r>
              <a:rPr lang="en-US" altLang="en-US" sz="3200" b="0" dirty="0">
                <a:latin typeface="Times New Roman" panose="02020603050405020304" pitchFamily="18" charset="0"/>
              </a:rPr>
              <a:t>gì? (7 chữ cái)</a:t>
            </a:r>
          </a:p>
        </p:txBody>
      </p:sp>
      <p:sp>
        <p:nvSpPr>
          <p:cNvPr id="27908" name="Rectangle 260"/>
          <p:cNvSpPr/>
          <p:nvPr/>
        </p:nvSpPr>
        <p:spPr>
          <a:xfrm>
            <a:off x="990600" y="0"/>
            <a:ext cx="7315200" cy="1219200"/>
          </a:xfrm>
          <a:prstGeom prst="rect">
            <a:avLst/>
          </a:prstGeom>
          <a:solidFill>
            <a:srgbClr val="FFFFCC"/>
          </a:solidFill>
          <a:ln w="38100" cap="flat" cmpd="dbl">
            <a:solidFill>
              <a:srgbClr val="FF66CC"/>
            </a:solidFill>
            <a:prstDash val="solid"/>
            <a:miter/>
            <a:headEnd type="none" w="med" len="med"/>
            <a:tailEnd type="none" w="med" len="med"/>
          </a:ln>
        </p:spPr>
        <p:txBody>
          <a:bodyPr wrap="none" anchor="ctr" anchorCtr="0"/>
          <a:lstStyle/>
          <a:p>
            <a:pPr algn="ctr"/>
            <a:r>
              <a:rPr lang="en-US" altLang="en-US" sz="3200" b="0" dirty="0">
                <a:solidFill>
                  <a:srgbClr val="008000"/>
                </a:solidFill>
                <a:latin typeface="Times New Roman" panose="02020603050405020304" pitchFamily="18" charset="0"/>
              </a:rPr>
              <a:t>6.Thư mật đựng trong hộp gì?(13 chữ cái)</a:t>
            </a:r>
          </a:p>
        </p:txBody>
      </p:sp>
      <p:sp>
        <p:nvSpPr>
          <p:cNvPr id="27909" name="Rectangle 261"/>
          <p:cNvSpPr/>
          <p:nvPr/>
        </p:nvSpPr>
        <p:spPr>
          <a:xfrm>
            <a:off x="838200" y="0"/>
            <a:ext cx="7620000" cy="1219200"/>
          </a:xfrm>
          <a:prstGeom prst="rect">
            <a:avLst/>
          </a:prstGeom>
          <a:solidFill>
            <a:srgbClr val="FFCCFF"/>
          </a:solidFill>
          <a:ln w="38100" cap="flat" cmpd="dbl">
            <a:solidFill>
              <a:srgbClr val="FF66CC"/>
            </a:solidFill>
            <a:prstDash val="solid"/>
            <a:miter/>
            <a:headEnd type="none" w="med" len="med"/>
            <a:tailEnd type="none" w="med" len="med"/>
          </a:ln>
        </p:spPr>
        <p:txBody>
          <a:bodyPr wrap="none" anchor="ctr" anchorCtr="0"/>
          <a:lstStyle/>
          <a:p>
            <a:pPr algn="ctr"/>
            <a:r>
              <a:rPr lang="en-US" altLang="en-US" sz="3200" b="0" dirty="0">
                <a:solidFill>
                  <a:srgbClr val="0000CC"/>
                </a:solidFill>
                <a:latin typeface="Times New Roman" panose="02020603050405020304" pitchFamily="18" charset="0"/>
              </a:rPr>
              <a:t>7.Chú Hai Long đi lấy hộp thư mật </a:t>
            </a:r>
          </a:p>
          <a:p>
            <a:pPr algn="ctr"/>
            <a:r>
              <a:rPr lang="en-US" altLang="en-US" sz="3200" b="0" dirty="0">
                <a:solidFill>
                  <a:srgbClr val="0000CC"/>
                </a:solidFill>
                <a:latin typeface="Times New Roman" panose="02020603050405020304" pitchFamily="18" charset="0"/>
              </a:rPr>
              <a:t>bằng phương tiện gì? (5 chữ cái)</a:t>
            </a:r>
          </a:p>
        </p:txBody>
      </p:sp>
      <p:graphicFrame>
        <p:nvGraphicFramePr>
          <p:cNvPr id="27910" name="Group 262"/>
          <p:cNvGraphicFramePr>
            <a:graphicFrameLocks noGrp="1"/>
          </p:cNvGraphicFramePr>
          <p:nvPr/>
        </p:nvGraphicFramePr>
        <p:xfrm>
          <a:off x="2743200" y="4876800"/>
          <a:ext cx="2273300" cy="533400"/>
        </p:xfrm>
        <a:graphic>
          <a:graphicData uri="http://schemas.openxmlformats.org/drawingml/2006/table">
            <a:tbl>
              <a:tblPr/>
              <a:tblGrid>
                <a:gridCol w="474663">
                  <a:extLst>
                    <a:ext uri="{9D8B030D-6E8A-4147-A177-3AD203B41FA5}">
                      <a16:colId xmlns:a16="http://schemas.microsoft.com/office/drawing/2014/main" val="20000"/>
                    </a:ext>
                  </a:extLst>
                </a:gridCol>
                <a:gridCol w="474662">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441325">
                  <a:extLst>
                    <a:ext uri="{9D8B030D-6E8A-4147-A177-3AD203B41FA5}">
                      <a16:colId xmlns:a16="http://schemas.microsoft.com/office/drawing/2014/main" val="20003"/>
                    </a:ext>
                  </a:extLst>
                </a:gridCol>
                <a:gridCol w="441325">
                  <a:extLst>
                    <a:ext uri="{9D8B030D-6E8A-4147-A177-3AD203B41FA5}">
                      <a16:colId xmlns:a16="http://schemas.microsoft.com/office/drawing/2014/main" val="20004"/>
                    </a:ext>
                  </a:extLst>
                </a:gridCol>
              </a:tblGrid>
              <a:tr h="533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X</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E</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M</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Arial" panose="020B0604020202020204" pitchFamily="34" charset="0"/>
                        </a:rPr>
                        <a:t>Á</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3300"/>
                          </a:solidFill>
                          <a:effectLst/>
                          <a:latin typeface="Arial" panose="020B0604020202020204" pitchFamily="34" charset="0"/>
                        </a:rPr>
                        <a:t>Y</a:t>
                      </a:r>
                    </a:p>
                  </a:txBody>
                  <a:tcPr horzOverflow="overflow">
                    <a:lnL w="28575" cap="flat" cmpd="sng" algn="ctr">
                      <a:solidFill>
                        <a:srgbClr val="FF3399"/>
                      </a:solidFill>
                      <a:prstDash val="solid"/>
                      <a:round/>
                      <a:headEnd type="none" w="med" len="med"/>
                      <a:tailEnd type="none" w="med" len="med"/>
                    </a:lnL>
                    <a:lnR w="28575" cap="flat" cmpd="sng" algn="ctr">
                      <a:solidFill>
                        <a:srgbClr val="FF3399"/>
                      </a:solidFill>
                      <a:prstDash val="solid"/>
                      <a:round/>
                      <a:headEnd type="none" w="med" len="med"/>
                      <a:tailEnd type="none" w="med" len="med"/>
                    </a:lnR>
                    <a:lnT w="28575" cap="flat" cmpd="sng" algn="ctr">
                      <a:solidFill>
                        <a:srgbClr val="FF3399"/>
                      </a:solidFill>
                      <a:prstDash val="solid"/>
                      <a:round/>
                      <a:headEnd type="none" w="med" len="med"/>
                      <a:tailEnd type="none" w="med" len="med"/>
                    </a:lnT>
                    <a:lnB w="28575" cap="flat" cmpd="sng" algn="ctr">
                      <a:solidFill>
                        <a:srgbClr val="FF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2753" name="Line 290"/>
          <p:cNvSpPr/>
          <p:nvPr/>
        </p:nvSpPr>
        <p:spPr>
          <a:xfrm>
            <a:off x="4572000" y="1676400"/>
            <a:ext cx="0" cy="3733800"/>
          </a:xfrm>
          <a:prstGeom prst="line">
            <a:avLst/>
          </a:prstGeom>
          <a:ln w="38100" cap="flat" cmpd="sng">
            <a:solidFill>
              <a:srgbClr val="0000FF"/>
            </a:solidFill>
            <a:prstDash val="solid"/>
            <a:round/>
            <a:headEnd type="none" w="med" len="med"/>
            <a:tailEnd type="none" w="med" len="med"/>
          </a:ln>
        </p:spPr>
      </p:sp>
      <p:sp>
        <p:nvSpPr>
          <p:cNvPr id="62754" name="Line 291"/>
          <p:cNvSpPr/>
          <p:nvPr/>
        </p:nvSpPr>
        <p:spPr>
          <a:xfrm>
            <a:off x="4572000" y="5410200"/>
            <a:ext cx="457200" cy="0"/>
          </a:xfrm>
          <a:prstGeom prst="line">
            <a:avLst/>
          </a:prstGeom>
          <a:ln w="38100" cap="flat" cmpd="sng">
            <a:solidFill>
              <a:srgbClr val="0000FF"/>
            </a:solidFill>
            <a:prstDash val="solid"/>
            <a:round/>
            <a:headEnd type="none" w="med" len="med"/>
            <a:tailEnd type="none" w="med" len="med"/>
          </a:ln>
        </p:spPr>
      </p:sp>
      <p:sp>
        <p:nvSpPr>
          <p:cNvPr id="62755" name="Line 292"/>
          <p:cNvSpPr/>
          <p:nvPr/>
        </p:nvSpPr>
        <p:spPr>
          <a:xfrm>
            <a:off x="5029200" y="1676400"/>
            <a:ext cx="0" cy="3733800"/>
          </a:xfrm>
          <a:prstGeom prst="line">
            <a:avLst/>
          </a:prstGeom>
          <a:ln w="38100" cap="flat" cmpd="sng">
            <a:solidFill>
              <a:srgbClr val="0000FF"/>
            </a:solidFill>
            <a:prstDash val="solid"/>
            <a:round/>
            <a:headEnd type="none" w="med" len="med"/>
            <a:tailEnd type="none" w="med" len="med"/>
          </a:ln>
        </p:spPr>
      </p:sp>
      <p:sp>
        <p:nvSpPr>
          <p:cNvPr id="62756" name="Line 293"/>
          <p:cNvSpPr/>
          <p:nvPr/>
        </p:nvSpPr>
        <p:spPr>
          <a:xfrm>
            <a:off x="4572000" y="1676400"/>
            <a:ext cx="457200" cy="0"/>
          </a:xfrm>
          <a:prstGeom prst="line">
            <a:avLst/>
          </a:prstGeom>
          <a:ln w="38100" cap="flat" cmpd="sng">
            <a:solidFill>
              <a:srgbClr val="0000FF"/>
            </a:solidFill>
            <a:prstDash val="solid"/>
            <a:round/>
            <a:headEnd type="none" w="med" len="med"/>
            <a:tailEnd type="none" w="med" len="med"/>
          </a:ln>
        </p:spPr>
      </p:sp>
      <p:sp>
        <p:nvSpPr>
          <p:cNvPr id="62757" name="Line 294"/>
          <p:cNvSpPr/>
          <p:nvPr/>
        </p:nvSpPr>
        <p:spPr>
          <a:xfrm>
            <a:off x="4572000" y="2209800"/>
            <a:ext cx="457200" cy="0"/>
          </a:xfrm>
          <a:prstGeom prst="line">
            <a:avLst/>
          </a:prstGeom>
          <a:ln w="12700" cap="flat" cmpd="sng">
            <a:solidFill>
              <a:srgbClr val="0000FF"/>
            </a:solidFill>
            <a:prstDash val="solid"/>
            <a:round/>
            <a:headEnd type="none" w="med" len="med"/>
            <a:tailEnd type="none" w="med" len="med"/>
          </a:ln>
        </p:spPr>
      </p:sp>
      <p:sp>
        <p:nvSpPr>
          <p:cNvPr id="62758" name="Line 295"/>
          <p:cNvSpPr/>
          <p:nvPr/>
        </p:nvSpPr>
        <p:spPr>
          <a:xfrm>
            <a:off x="4572000" y="2743200"/>
            <a:ext cx="457200" cy="0"/>
          </a:xfrm>
          <a:prstGeom prst="line">
            <a:avLst/>
          </a:prstGeom>
          <a:ln w="12700" cap="flat" cmpd="sng">
            <a:solidFill>
              <a:srgbClr val="0000FF"/>
            </a:solidFill>
            <a:prstDash val="solid"/>
            <a:round/>
            <a:headEnd type="none" w="med" len="med"/>
            <a:tailEnd type="none" w="med" len="med"/>
          </a:ln>
        </p:spPr>
      </p:sp>
      <p:sp>
        <p:nvSpPr>
          <p:cNvPr id="62759" name="Line 296"/>
          <p:cNvSpPr/>
          <p:nvPr/>
        </p:nvSpPr>
        <p:spPr>
          <a:xfrm>
            <a:off x="4572000" y="3276600"/>
            <a:ext cx="457200" cy="0"/>
          </a:xfrm>
          <a:prstGeom prst="line">
            <a:avLst/>
          </a:prstGeom>
          <a:ln w="12700" cap="flat" cmpd="sng">
            <a:solidFill>
              <a:srgbClr val="0000FF"/>
            </a:solidFill>
            <a:prstDash val="solid"/>
            <a:round/>
            <a:headEnd type="none" w="med" len="med"/>
            <a:tailEnd type="none" w="med" len="med"/>
          </a:ln>
        </p:spPr>
      </p:sp>
      <p:sp>
        <p:nvSpPr>
          <p:cNvPr id="62760" name="Line 297"/>
          <p:cNvSpPr/>
          <p:nvPr/>
        </p:nvSpPr>
        <p:spPr>
          <a:xfrm>
            <a:off x="4572000" y="3810000"/>
            <a:ext cx="457200" cy="0"/>
          </a:xfrm>
          <a:prstGeom prst="line">
            <a:avLst/>
          </a:prstGeom>
          <a:ln w="12700" cap="flat" cmpd="sng">
            <a:solidFill>
              <a:srgbClr val="0000FF"/>
            </a:solidFill>
            <a:prstDash val="solid"/>
            <a:round/>
            <a:headEnd type="none" w="med" len="med"/>
            <a:tailEnd type="none" w="med" len="med"/>
          </a:ln>
        </p:spPr>
      </p:sp>
      <p:sp>
        <p:nvSpPr>
          <p:cNvPr id="62761" name="Line 298"/>
          <p:cNvSpPr/>
          <p:nvPr/>
        </p:nvSpPr>
        <p:spPr>
          <a:xfrm>
            <a:off x="4572000" y="4343400"/>
            <a:ext cx="457200" cy="0"/>
          </a:xfrm>
          <a:prstGeom prst="line">
            <a:avLst/>
          </a:prstGeom>
          <a:ln w="12700" cap="flat" cmpd="sng">
            <a:solidFill>
              <a:srgbClr val="0000FF"/>
            </a:solidFill>
            <a:prstDash val="solid"/>
            <a:round/>
            <a:headEnd type="none" w="med" len="med"/>
            <a:tailEnd type="none" w="med" len="med"/>
          </a:ln>
        </p:spPr>
      </p:sp>
      <p:sp>
        <p:nvSpPr>
          <p:cNvPr id="62762" name="Line 299"/>
          <p:cNvSpPr/>
          <p:nvPr/>
        </p:nvSpPr>
        <p:spPr>
          <a:xfrm>
            <a:off x="4572000" y="4876800"/>
            <a:ext cx="457200" cy="0"/>
          </a:xfrm>
          <a:prstGeom prst="line">
            <a:avLst/>
          </a:prstGeom>
          <a:ln w="12700" cap="flat" cmpd="sng">
            <a:solidFill>
              <a:srgbClr val="0000FF"/>
            </a:solidFill>
            <a:prstDash val="solid"/>
            <a:round/>
            <a:headEnd type="none" w="med" len="med"/>
            <a:tailEnd type="none" w="med" len="med"/>
          </a:ln>
        </p:spPr>
      </p:sp>
      <p:sp>
        <p:nvSpPr>
          <p:cNvPr id="27954" name="Rectangle 306"/>
          <p:cNvSpPr/>
          <p:nvPr/>
        </p:nvSpPr>
        <p:spPr>
          <a:xfrm>
            <a:off x="762000" y="0"/>
            <a:ext cx="7696200" cy="1122363"/>
          </a:xfrm>
          <a:prstGeom prst="rect">
            <a:avLst/>
          </a:prstGeom>
          <a:solidFill>
            <a:srgbClr val="CCFFCC"/>
          </a:solidFill>
          <a:ln w="38100" cap="flat" cmpd="dbl">
            <a:solidFill>
              <a:srgbClr val="FF00FF"/>
            </a:solidFill>
            <a:prstDash val="solid"/>
            <a:miter/>
            <a:headEnd type="none" w="med" len="med"/>
            <a:tailEnd type="none" w="med" len="med"/>
          </a:ln>
        </p:spPr>
        <p:txBody>
          <a:bodyPr wrap="none" anchor="ctr" anchorCtr="0"/>
          <a:lstStyle/>
          <a:p>
            <a:pPr algn="ctr"/>
            <a:r>
              <a:rPr lang="en-US" altLang="en-US" sz="4400" dirty="0">
                <a:solidFill>
                  <a:srgbClr val="FF0000"/>
                </a:solidFill>
                <a:latin typeface="Times New Roman" panose="02020603050405020304" pitchFamily="18" charset="0"/>
              </a:rPr>
              <a:t>Ô CHỮ KÌ DIỆU</a:t>
            </a:r>
          </a:p>
        </p:txBody>
      </p:sp>
      <p:graphicFrame>
        <p:nvGraphicFramePr>
          <p:cNvPr id="59699" name="Table 59698"/>
          <p:cNvGraphicFramePr/>
          <p:nvPr/>
        </p:nvGraphicFramePr>
        <p:xfrm>
          <a:off x="1066800" y="5791200"/>
          <a:ext cx="6858000" cy="609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609600">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C</a:t>
                      </a:r>
                      <a:endParaRPr lang="en-US" sz="2800" i="1" dirty="0">
                        <a:solidFill>
                          <a:srgbClr val="FF33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H</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I</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Ế</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N</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T</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H</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Ắ</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N</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tc>
                  <a:txBody>
                    <a:bodyPr/>
                    <a:lstStyle>
                      <a:lvl1pPr marL="0" lvl="0"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stStyle>
                    <a:p>
                      <a:pPr lvl="0" algn="ctr" eaLnBrk="1" hangingPunct="1">
                        <a:spcBef>
                          <a:spcPct val="20000"/>
                        </a:spcBef>
                        <a:buNone/>
                      </a:pPr>
                      <a:r>
                        <a:rPr sz="2800" i="1" dirty="0">
                          <a:solidFill>
                            <a:srgbClr val="FF3300"/>
                          </a:solidFill>
                          <a:latin typeface="Times New Roman" panose="02020603050405020304" pitchFamily="18" charset="0"/>
                          <a:cs typeface="Times New Roman" panose="02020603050405020304" pitchFamily="18" charset="0"/>
                        </a:rPr>
                        <a:t>G</a:t>
                      </a:r>
                      <a:endParaRPr lang="en-US" sz="2800" i="1" dirty="0">
                        <a:solidFill>
                          <a:srgbClr val="FF330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1000"/>
                                        <p:tgtEl>
                                          <p:spTgt spid="27954"/>
                                        </p:tgtEl>
                                      </p:cBhvr>
                                    </p:animEffect>
                                    <p:set>
                                      <p:cBhvr>
                                        <p:cTn id="7" dur="1" fill="hold">
                                          <p:stCondLst>
                                            <p:cond delay="999"/>
                                          </p:stCondLst>
                                        </p:cTn>
                                        <p:tgtEl>
                                          <p:spTgt spid="279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79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box(in)">
                                      <p:cBhvr>
                                        <p:cTn id="16" dur="2000"/>
                                        <p:tgtEl>
                                          <p:spTgt spid="27650"/>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7689"/>
                                        </p:tgtEl>
                                        <p:attrNameLst>
                                          <p:attrName>style.visibility</p:attrName>
                                        </p:attrNameLst>
                                      </p:cBhvr>
                                      <p:to>
                                        <p:strVal val="visible"/>
                                      </p:to>
                                    </p:set>
                                    <p:animEffect transition="in" filter="diamond(in)">
                                      <p:cBhvr>
                                        <p:cTn id="21" dur="2000"/>
                                        <p:tgtEl>
                                          <p:spTgt spid="2768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7672"/>
                                        </p:tgtEl>
                                        <p:attrNameLst>
                                          <p:attrName>style.visibility</p:attrName>
                                        </p:attrNameLst>
                                      </p:cBhvr>
                                      <p:to>
                                        <p:strVal val="visible"/>
                                      </p:to>
                                    </p:set>
                                    <p:animEffect transition="in" filter="box(in)">
                                      <p:cBhvr>
                                        <p:cTn id="26" dur="2000"/>
                                        <p:tgtEl>
                                          <p:spTgt spid="2767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7701"/>
                                        </p:tgtEl>
                                        <p:attrNameLst>
                                          <p:attrName>style.visibility</p:attrName>
                                        </p:attrNameLst>
                                      </p:cBhvr>
                                      <p:to>
                                        <p:strVal val="visible"/>
                                      </p:to>
                                    </p:set>
                                    <p:animEffect transition="in" filter="diamond(in)">
                                      <p:cBhvr>
                                        <p:cTn id="31" dur="2000"/>
                                        <p:tgtEl>
                                          <p:spTgt spid="2770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7717"/>
                                        </p:tgtEl>
                                        <p:attrNameLst>
                                          <p:attrName>style.visibility</p:attrName>
                                        </p:attrNameLst>
                                      </p:cBhvr>
                                      <p:to>
                                        <p:strVal val="visible"/>
                                      </p:to>
                                    </p:set>
                                    <p:animEffect transition="in" filter="box(in)">
                                      <p:cBhvr>
                                        <p:cTn id="36" dur="2000"/>
                                        <p:tgtEl>
                                          <p:spTgt spid="27717"/>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7735"/>
                                        </p:tgtEl>
                                        <p:attrNameLst>
                                          <p:attrName>style.visibility</p:attrName>
                                        </p:attrNameLst>
                                      </p:cBhvr>
                                      <p:to>
                                        <p:strVal val="visible"/>
                                      </p:to>
                                    </p:set>
                                    <p:animEffect transition="in" filter="diamond(in)">
                                      <p:cBhvr>
                                        <p:cTn id="41" dur="2000"/>
                                        <p:tgtEl>
                                          <p:spTgt spid="2773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7910"/>
                                        </p:tgtEl>
                                        <p:attrNameLst>
                                          <p:attrName>style.visibility</p:attrName>
                                        </p:attrNameLst>
                                      </p:cBhvr>
                                      <p:to>
                                        <p:strVal val="visible"/>
                                      </p:to>
                                    </p:set>
                                    <p:animEffect transition="in" filter="box(in)">
                                      <p:cBhvr>
                                        <p:cTn id="46" dur="2000"/>
                                        <p:tgtEl>
                                          <p:spTgt spid="27910"/>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27765"/>
                                        </p:tgtEl>
                                        <p:attrNameLst>
                                          <p:attrName>style.visibility</p:attrName>
                                        </p:attrNameLst>
                                      </p:cBhvr>
                                      <p:to>
                                        <p:strVal val="visible"/>
                                      </p:to>
                                    </p:set>
                                    <p:animEffect transition="in" filter="box(in)">
                                      <p:cBhvr>
                                        <p:cTn id="51" dur="2000"/>
                                        <p:tgtEl>
                                          <p:spTgt spid="2776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59699"/>
                                        </p:tgtEl>
                                        <p:attrNameLst>
                                          <p:attrName>style.visibility</p:attrName>
                                        </p:attrNameLst>
                                      </p:cBhvr>
                                      <p:to>
                                        <p:strVal val="visible"/>
                                      </p:to>
                                    </p:set>
                                    <p:anim calcmode="lin" valueType="num">
                                      <p:cBhvr>
                                        <p:cTn id="56" dur="1000" fill="hold"/>
                                        <p:tgtEl>
                                          <p:spTgt spid="59699"/>
                                        </p:tgtEl>
                                        <p:attrNameLst>
                                          <p:attrName>ppt_x</p:attrName>
                                        </p:attrNameLst>
                                      </p:cBhvr>
                                      <p:tavLst>
                                        <p:tav tm="0">
                                          <p:val>
                                            <p:strVal val="#ppt_x-.2"/>
                                          </p:val>
                                        </p:tav>
                                        <p:tav tm="100000">
                                          <p:val>
                                            <p:strVal val="#ppt_x"/>
                                          </p:val>
                                        </p:tav>
                                      </p:tavLst>
                                    </p:anim>
                                    <p:anim calcmode="lin" valueType="num">
                                      <p:cBhvr>
                                        <p:cTn id="57" dur="1000" fill="hold"/>
                                        <p:tgtEl>
                                          <p:spTgt spid="5969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96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62503"/>
                    </p:tgtEl>
                  </p:cond>
                </p:stCondLst>
                <p:endSync evt="end" delay="0">
                  <p:rtn val="all"/>
                </p:endSync>
                <p:childTnLst>
                  <p:par>
                    <p:cTn id="60" fill="hold">
                      <p:stCondLst>
                        <p:cond delay="0"/>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7903"/>
                                        </p:tgtEl>
                                        <p:attrNameLst>
                                          <p:attrName>style.visibility</p:attrName>
                                        </p:attrNameLst>
                                      </p:cBhvr>
                                      <p:to>
                                        <p:strVal val="visible"/>
                                      </p:to>
                                    </p:set>
                                    <p:anim calcmode="discrete" valueType="clr">
                                      <p:cBhvr override="childStyle">
                                        <p:cTn id="64" dur="80"/>
                                        <p:tgtEl>
                                          <p:spTgt spid="27903"/>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7903"/>
                                        </p:tgtEl>
                                        <p:attrNameLst>
                                          <p:attrName>fillcolor</p:attrName>
                                        </p:attrNameLst>
                                      </p:cBhvr>
                                      <p:tavLst>
                                        <p:tav tm="0">
                                          <p:val>
                                            <p:clrVal>
                                              <a:schemeClr val="accent2"/>
                                            </p:clrVal>
                                          </p:val>
                                        </p:tav>
                                        <p:tav tm="50000">
                                          <p:val>
                                            <p:clrVal>
                                              <a:schemeClr val="hlink"/>
                                            </p:clrVal>
                                          </p:val>
                                        </p:tav>
                                      </p:tavLst>
                                    </p:anim>
                                    <p:set>
                                      <p:cBhvr>
                                        <p:cTn id="66" dur="80"/>
                                        <p:tgtEl>
                                          <p:spTgt spid="27903"/>
                                        </p:tgtEl>
                                        <p:attrNameLst>
                                          <p:attrName>fill.type</p:attrName>
                                        </p:attrNameLst>
                                      </p:cBhvr>
                                      <p:to>
                                        <p:strVal val="solid"/>
                                      </p:to>
                                    </p:set>
                                  </p:childTnLst>
                                </p:cTn>
                              </p:par>
                            </p:childTnLst>
                          </p:cTn>
                        </p:par>
                        <p:par>
                          <p:cTn id="67" fill="hold">
                            <p:stCondLst>
                              <p:cond delay="1879"/>
                            </p:stCondLst>
                            <p:childTnLst>
                              <p:par>
                                <p:cTn id="68" presetID="21" presetClass="exit" presetSubtype="4" fill="hold" grpId="1" nodeType="afterEffect">
                                  <p:stCondLst>
                                    <p:cond delay="0"/>
                                  </p:stCondLst>
                                  <p:iterate type="lt">
                                    <p:tmAbs val="0"/>
                                  </p:iterate>
                                  <p:childTnLst>
                                    <p:animEffect transition="out" filter="wheel(4)">
                                      <p:cBhvr>
                                        <p:cTn id="69" dur="2000"/>
                                        <p:tgtEl>
                                          <p:spTgt spid="27903"/>
                                        </p:tgtEl>
                                      </p:cBhvr>
                                    </p:animEffect>
                                    <p:set>
                                      <p:cBhvr>
                                        <p:cTn id="70" dur="1" fill="hold">
                                          <p:stCondLst>
                                            <p:cond delay="1999"/>
                                          </p:stCondLst>
                                        </p:cTn>
                                        <p:tgtEl>
                                          <p:spTgt spid="27903"/>
                                        </p:tgtEl>
                                        <p:attrNameLst>
                                          <p:attrName>style.visibility</p:attrName>
                                        </p:attrNameLst>
                                      </p:cBhvr>
                                      <p:to>
                                        <p:strVal val="hidden"/>
                                      </p:to>
                                    </p:set>
                                  </p:childTnLst>
                                </p:cTn>
                              </p:par>
                            </p:childTnLst>
                          </p:cTn>
                        </p:par>
                      </p:childTnLst>
                    </p:cTn>
                  </p:par>
                </p:childTnLst>
              </p:cTn>
              <p:nextCondLst>
                <p:cond evt="onClick" delay="0">
                  <p:tgtEl>
                    <p:spTgt spid="62503"/>
                  </p:tgtEl>
                </p:cond>
              </p:nextCondLst>
            </p:seq>
            <p:seq concurrent="1" nextAc="seek">
              <p:cTn id="71" restart="whenNotActive" fill="hold" evtFilter="cancelBubble" nodeType="interactiveSeq">
                <p:stCondLst>
                  <p:cond evt="onClick" delay="0">
                    <p:tgtEl>
                      <p:spTgt spid="62603"/>
                    </p:tgtEl>
                  </p:cond>
                </p:stCondLst>
                <p:endSync evt="end" delay="0">
                  <p:rtn val="all"/>
                </p:endSync>
                <p:childTnLst>
                  <p:par>
                    <p:cTn id="72" fill="hold">
                      <p:stCondLst>
                        <p:cond delay="0"/>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27904"/>
                                        </p:tgtEl>
                                        <p:attrNameLst>
                                          <p:attrName>style.visibility</p:attrName>
                                        </p:attrNameLst>
                                      </p:cBhvr>
                                      <p:to>
                                        <p:strVal val="visible"/>
                                      </p:to>
                                    </p:set>
                                    <p:anim calcmode="discrete" valueType="clr">
                                      <p:cBhvr override="childStyle">
                                        <p:cTn id="76" dur="80"/>
                                        <p:tgtEl>
                                          <p:spTgt spid="27904"/>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27904"/>
                                        </p:tgtEl>
                                        <p:attrNameLst>
                                          <p:attrName>fillcolor</p:attrName>
                                        </p:attrNameLst>
                                      </p:cBhvr>
                                      <p:tavLst>
                                        <p:tav tm="0">
                                          <p:val>
                                            <p:clrVal>
                                              <a:schemeClr val="accent2"/>
                                            </p:clrVal>
                                          </p:val>
                                        </p:tav>
                                        <p:tav tm="50000">
                                          <p:val>
                                            <p:clrVal>
                                              <a:schemeClr val="hlink"/>
                                            </p:clrVal>
                                          </p:val>
                                        </p:tav>
                                      </p:tavLst>
                                    </p:anim>
                                    <p:set>
                                      <p:cBhvr>
                                        <p:cTn id="78" dur="80"/>
                                        <p:tgtEl>
                                          <p:spTgt spid="27904"/>
                                        </p:tgtEl>
                                        <p:attrNameLst>
                                          <p:attrName>fill.type</p:attrName>
                                        </p:attrNameLst>
                                      </p:cBhvr>
                                      <p:to>
                                        <p:strVal val="solid"/>
                                      </p:to>
                                    </p:set>
                                  </p:childTnLst>
                                </p:cTn>
                              </p:par>
                            </p:childTnLst>
                          </p:cTn>
                        </p:par>
                        <p:par>
                          <p:cTn id="79" fill="hold">
                            <p:stCondLst>
                              <p:cond delay="1879"/>
                            </p:stCondLst>
                            <p:childTnLst>
                              <p:par>
                                <p:cTn id="80" presetID="21" presetClass="exit" presetSubtype="4" fill="hold" grpId="1" nodeType="afterEffect">
                                  <p:stCondLst>
                                    <p:cond delay="0"/>
                                  </p:stCondLst>
                                  <p:iterate type="lt">
                                    <p:tmAbs val="0"/>
                                  </p:iterate>
                                  <p:childTnLst>
                                    <p:animEffect transition="out" filter="wheel(4)">
                                      <p:cBhvr>
                                        <p:cTn id="81" dur="2000"/>
                                        <p:tgtEl>
                                          <p:spTgt spid="27904"/>
                                        </p:tgtEl>
                                      </p:cBhvr>
                                    </p:animEffect>
                                    <p:set>
                                      <p:cBhvr>
                                        <p:cTn id="82" dur="1" fill="hold">
                                          <p:stCondLst>
                                            <p:cond delay="1999"/>
                                          </p:stCondLst>
                                        </p:cTn>
                                        <p:tgtEl>
                                          <p:spTgt spid="27904"/>
                                        </p:tgtEl>
                                        <p:attrNameLst>
                                          <p:attrName>style.visibility</p:attrName>
                                        </p:attrNameLst>
                                      </p:cBhvr>
                                      <p:to>
                                        <p:strVal val="hidden"/>
                                      </p:to>
                                    </p:set>
                                  </p:childTnLst>
                                </p:cTn>
                              </p:par>
                            </p:childTnLst>
                          </p:cTn>
                        </p:par>
                      </p:childTnLst>
                    </p:cTn>
                  </p:par>
                </p:childTnLst>
              </p:cTn>
              <p:nextCondLst>
                <p:cond evt="onClick" delay="0">
                  <p:tgtEl>
                    <p:spTgt spid="62603"/>
                  </p:tgtEl>
                </p:cond>
              </p:nextCondLst>
            </p:seq>
            <p:seq concurrent="1" nextAc="seek">
              <p:cTn id="83" restart="whenNotActive" fill="hold" evtFilter="cancelBubble" nodeType="interactiveSeq">
                <p:stCondLst>
                  <p:cond evt="onClick" delay="0">
                    <p:tgtEl>
                      <p:spTgt spid="62600"/>
                    </p:tgtEl>
                  </p:cond>
                </p:stCondLst>
                <p:endSync evt="end" delay="0">
                  <p:rtn val="all"/>
                </p:endSync>
                <p:childTnLst>
                  <p:par>
                    <p:cTn id="84" fill="hold">
                      <p:stCondLst>
                        <p:cond delay="0"/>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27905"/>
                                        </p:tgtEl>
                                        <p:attrNameLst>
                                          <p:attrName>style.visibility</p:attrName>
                                        </p:attrNameLst>
                                      </p:cBhvr>
                                      <p:to>
                                        <p:strVal val="visible"/>
                                      </p:to>
                                    </p:set>
                                    <p:anim calcmode="discrete" valueType="clr">
                                      <p:cBhvr override="childStyle">
                                        <p:cTn id="88" dur="80"/>
                                        <p:tgtEl>
                                          <p:spTgt spid="27905"/>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27905"/>
                                        </p:tgtEl>
                                        <p:attrNameLst>
                                          <p:attrName>fillcolor</p:attrName>
                                        </p:attrNameLst>
                                      </p:cBhvr>
                                      <p:tavLst>
                                        <p:tav tm="0">
                                          <p:val>
                                            <p:clrVal>
                                              <a:schemeClr val="accent2"/>
                                            </p:clrVal>
                                          </p:val>
                                        </p:tav>
                                        <p:tav tm="50000">
                                          <p:val>
                                            <p:clrVal>
                                              <a:schemeClr val="hlink"/>
                                            </p:clrVal>
                                          </p:val>
                                        </p:tav>
                                      </p:tavLst>
                                    </p:anim>
                                    <p:set>
                                      <p:cBhvr>
                                        <p:cTn id="90" dur="80"/>
                                        <p:tgtEl>
                                          <p:spTgt spid="27905"/>
                                        </p:tgtEl>
                                        <p:attrNameLst>
                                          <p:attrName>fill.type</p:attrName>
                                        </p:attrNameLst>
                                      </p:cBhvr>
                                      <p:to>
                                        <p:strVal val="solid"/>
                                      </p:to>
                                    </p:set>
                                  </p:childTnLst>
                                </p:cTn>
                              </p:par>
                            </p:childTnLst>
                          </p:cTn>
                        </p:par>
                        <p:par>
                          <p:cTn id="91" fill="hold">
                            <p:stCondLst>
                              <p:cond delay="2839"/>
                            </p:stCondLst>
                            <p:childTnLst>
                              <p:par>
                                <p:cTn id="92" presetID="21" presetClass="exit" presetSubtype="4" fill="hold" grpId="1" nodeType="afterEffect">
                                  <p:stCondLst>
                                    <p:cond delay="0"/>
                                  </p:stCondLst>
                                  <p:iterate type="lt">
                                    <p:tmAbs val="0"/>
                                  </p:iterate>
                                  <p:childTnLst>
                                    <p:animEffect transition="out" filter="wheel(4)">
                                      <p:cBhvr>
                                        <p:cTn id="93" dur="2000"/>
                                        <p:tgtEl>
                                          <p:spTgt spid="27905"/>
                                        </p:tgtEl>
                                      </p:cBhvr>
                                    </p:animEffect>
                                    <p:set>
                                      <p:cBhvr>
                                        <p:cTn id="94" dur="1" fill="hold">
                                          <p:stCondLst>
                                            <p:cond delay="1999"/>
                                          </p:stCondLst>
                                        </p:cTn>
                                        <p:tgtEl>
                                          <p:spTgt spid="27905"/>
                                        </p:tgtEl>
                                        <p:attrNameLst>
                                          <p:attrName>style.visibility</p:attrName>
                                        </p:attrNameLst>
                                      </p:cBhvr>
                                      <p:to>
                                        <p:strVal val="hidden"/>
                                      </p:to>
                                    </p:set>
                                  </p:childTnLst>
                                </p:cTn>
                              </p:par>
                            </p:childTnLst>
                          </p:cTn>
                        </p:par>
                      </p:childTnLst>
                    </p:cTn>
                  </p:par>
                </p:childTnLst>
              </p:cTn>
              <p:nextCondLst>
                <p:cond evt="onClick" delay="0">
                  <p:tgtEl>
                    <p:spTgt spid="62600"/>
                  </p:tgtEl>
                </p:cond>
              </p:nextCondLst>
            </p:seq>
            <p:seq concurrent="1" nextAc="seek">
              <p:cTn id="95" restart="whenNotActive" fill="hold" evtFilter="cancelBubble" nodeType="interactiveSeq">
                <p:stCondLst>
                  <p:cond evt="onClick" delay="0">
                    <p:tgtEl>
                      <p:spTgt spid="62601"/>
                    </p:tgtEl>
                  </p:cond>
                </p:stCondLst>
                <p:endSync evt="end" delay="0">
                  <p:rtn val="all"/>
                </p:endSync>
                <p:childTnLst>
                  <p:par>
                    <p:cTn id="96" fill="hold">
                      <p:stCondLst>
                        <p:cond delay="0"/>
                      </p:stCondLst>
                      <p:childTnLst>
                        <p:par>
                          <p:cTn id="97" fill="hold">
                            <p:stCondLst>
                              <p:cond delay="0"/>
                            </p:stCondLst>
                            <p:childTnLst>
                              <p:par>
                                <p:cTn id="98" presetID="27" presetClass="entr" presetSubtype="0" fill="hold" grpId="0" nodeType="clickEffect">
                                  <p:stCondLst>
                                    <p:cond delay="0"/>
                                  </p:stCondLst>
                                  <p:iterate type="lt">
                                    <p:tmPct val="50000"/>
                                  </p:iterate>
                                  <p:childTnLst>
                                    <p:set>
                                      <p:cBhvr>
                                        <p:cTn id="99" dur="1" fill="hold">
                                          <p:stCondLst>
                                            <p:cond delay="0"/>
                                          </p:stCondLst>
                                        </p:cTn>
                                        <p:tgtEl>
                                          <p:spTgt spid="27906"/>
                                        </p:tgtEl>
                                        <p:attrNameLst>
                                          <p:attrName>style.visibility</p:attrName>
                                        </p:attrNameLst>
                                      </p:cBhvr>
                                      <p:to>
                                        <p:strVal val="visible"/>
                                      </p:to>
                                    </p:set>
                                    <p:anim calcmode="discrete" valueType="clr">
                                      <p:cBhvr override="childStyle">
                                        <p:cTn id="100" dur="80"/>
                                        <p:tgtEl>
                                          <p:spTgt spid="27906"/>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27906"/>
                                        </p:tgtEl>
                                        <p:attrNameLst>
                                          <p:attrName>fillcolor</p:attrName>
                                        </p:attrNameLst>
                                      </p:cBhvr>
                                      <p:tavLst>
                                        <p:tav tm="0">
                                          <p:val>
                                            <p:clrVal>
                                              <a:schemeClr val="accent2"/>
                                            </p:clrVal>
                                          </p:val>
                                        </p:tav>
                                        <p:tav tm="50000">
                                          <p:val>
                                            <p:clrVal>
                                              <a:schemeClr val="hlink"/>
                                            </p:clrVal>
                                          </p:val>
                                        </p:tav>
                                      </p:tavLst>
                                    </p:anim>
                                    <p:set>
                                      <p:cBhvr>
                                        <p:cTn id="102" dur="80"/>
                                        <p:tgtEl>
                                          <p:spTgt spid="27906"/>
                                        </p:tgtEl>
                                        <p:attrNameLst>
                                          <p:attrName>fill.type</p:attrName>
                                        </p:attrNameLst>
                                      </p:cBhvr>
                                      <p:to>
                                        <p:strVal val="solid"/>
                                      </p:to>
                                    </p:set>
                                  </p:childTnLst>
                                </p:cTn>
                              </p:par>
                            </p:childTnLst>
                          </p:cTn>
                        </p:par>
                        <p:par>
                          <p:cTn id="103" fill="hold">
                            <p:stCondLst>
                              <p:cond delay="1439"/>
                            </p:stCondLst>
                            <p:childTnLst>
                              <p:par>
                                <p:cTn id="104" presetID="21" presetClass="exit" presetSubtype="4" fill="hold" grpId="1" nodeType="afterEffect">
                                  <p:stCondLst>
                                    <p:cond delay="0"/>
                                  </p:stCondLst>
                                  <p:iterate type="lt">
                                    <p:tmAbs val="0"/>
                                  </p:iterate>
                                  <p:childTnLst>
                                    <p:animEffect transition="out" filter="wheel(4)">
                                      <p:cBhvr>
                                        <p:cTn id="105" dur="2000"/>
                                        <p:tgtEl>
                                          <p:spTgt spid="27906"/>
                                        </p:tgtEl>
                                      </p:cBhvr>
                                    </p:animEffect>
                                    <p:set>
                                      <p:cBhvr>
                                        <p:cTn id="106" dur="1" fill="hold">
                                          <p:stCondLst>
                                            <p:cond delay="1999"/>
                                          </p:stCondLst>
                                        </p:cTn>
                                        <p:tgtEl>
                                          <p:spTgt spid="27906"/>
                                        </p:tgtEl>
                                        <p:attrNameLst>
                                          <p:attrName>style.visibility</p:attrName>
                                        </p:attrNameLst>
                                      </p:cBhvr>
                                      <p:to>
                                        <p:strVal val="hidden"/>
                                      </p:to>
                                    </p:set>
                                  </p:childTnLst>
                                </p:cTn>
                              </p:par>
                            </p:childTnLst>
                          </p:cTn>
                        </p:par>
                      </p:childTnLst>
                    </p:cTn>
                  </p:par>
                </p:childTnLst>
              </p:cTn>
              <p:nextCondLst>
                <p:cond evt="onClick" delay="0">
                  <p:tgtEl>
                    <p:spTgt spid="62601"/>
                  </p:tgtEl>
                </p:cond>
              </p:nextCondLst>
            </p:seq>
            <p:seq concurrent="1" nextAc="seek">
              <p:cTn id="107" restart="whenNotActive" fill="hold" evtFilter="cancelBubble" nodeType="interactiveSeq">
                <p:stCondLst>
                  <p:cond evt="onClick" delay="0">
                    <p:tgtEl>
                      <p:spTgt spid="62602"/>
                    </p:tgtEl>
                  </p:cond>
                </p:stCondLst>
                <p:endSync evt="end" delay="0">
                  <p:rtn val="all"/>
                </p:endSync>
                <p:childTnLst>
                  <p:par>
                    <p:cTn id="108" fill="hold">
                      <p:stCondLst>
                        <p:cond delay="0"/>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27907"/>
                                        </p:tgtEl>
                                        <p:attrNameLst>
                                          <p:attrName>style.visibility</p:attrName>
                                        </p:attrNameLst>
                                      </p:cBhvr>
                                      <p:to>
                                        <p:strVal val="visible"/>
                                      </p:to>
                                    </p:set>
                                    <p:anim calcmode="discrete" valueType="clr">
                                      <p:cBhvr override="childStyle">
                                        <p:cTn id="112" dur="80"/>
                                        <p:tgtEl>
                                          <p:spTgt spid="27907"/>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27907"/>
                                        </p:tgtEl>
                                        <p:attrNameLst>
                                          <p:attrName>fillcolor</p:attrName>
                                        </p:attrNameLst>
                                      </p:cBhvr>
                                      <p:tavLst>
                                        <p:tav tm="0">
                                          <p:val>
                                            <p:clrVal>
                                              <a:schemeClr val="accent2"/>
                                            </p:clrVal>
                                          </p:val>
                                        </p:tav>
                                        <p:tav tm="50000">
                                          <p:val>
                                            <p:clrVal>
                                              <a:schemeClr val="hlink"/>
                                            </p:clrVal>
                                          </p:val>
                                        </p:tav>
                                      </p:tavLst>
                                    </p:anim>
                                    <p:set>
                                      <p:cBhvr>
                                        <p:cTn id="114" dur="80"/>
                                        <p:tgtEl>
                                          <p:spTgt spid="27907"/>
                                        </p:tgtEl>
                                        <p:attrNameLst>
                                          <p:attrName>fill.type</p:attrName>
                                        </p:attrNameLst>
                                      </p:cBhvr>
                                      <p:to>
                                        <p:strVal val="solid"/>
                                      </p:to>
                                    </p:set>
                                  </p:childTnLst>
                                </p:cTn>
                              </p:par>
                            </p:childTnLst>
                          </p:cTn>
                        </p:par>
                        <p:par>
                          <p:cTn id="115" fill="hold">
                            <p:stCondLst>
                              <p:cond delay="2440"/>
                            </p:stCondLst>
                            <p:childTnLst>
                              <p:par>
                                <p:cTn id="116" presetID="21" presetClass="exit" presetSubtype="4" fill="hold" grpId="1" nodeType="afterEffect">
                                  <p:stCondLst>
                                    <p:cond delay="0"/>
                                  </p:stCondLst>
                                  <p:iterate type="lt">
                                    <p:tmAbs val="0"/>
                                  </p:iterate>
                                  <p:childTnLst>
                                    <p:animEffect transition="out" filter="wheel(4)">
                                      <p:cBhvr>
                                        <p:cTn id="117" dur="2000"/>
                                        <p:tgtEl>
                                          <p:spTgt spid="27907"/>
                                        </p:tgtEl>
                                      </p:cBhvr>
                                    </p:animEffect>
                                    <p:set>
                                      <p:cBhvr>
                                        <p:cTn id="118" dur="1" fill="hold">
                                          <p:stCondLst>
                                            <p:cond delay="1999"/>
                                          </p:stCondLst>
                                        </p:cTn>
                                        <p:tgtEl>
                                          <p:spTgt spid="27907"/>
                                        </p:tgtEl>
                                        <p:attrNameLst>
                                          <p:attrName>style.visibility</p:attrName>
                                        </p:attrNameLst>
                                      </p:cBhvr>
                                      <p:to>
                                        <p:strVal val="hidden"/>
                                      </p:to>
                                    </p:set>
                                  </p:childTnLst>
                                </p:cTn>
                              </p:par>
                            </p:childTnLst>
                          </p:cTn>
                        </p:par>
                      </p:childTnLst>
                    </p:cTn>
                  </p:par>
                </p:childTnLst>
              </p:cTn>
              <p:nextCondLst>
                <p:cond evt="onClick" delay="0">
                  <p:tgtEl>
                    <p:spTgt spid="62602"/>
                  </p:tgtEl>
                </p:cond>
              </p:nextCondLst>
            </p:seq>
            <p:seq concurrent="1" nextAc="seek">
              <p:cTn id="119" restart="whenNotActive" fill="hold" evtFilter="cancelBubble" nodeType="interactiveSeq">
                <p:stCondLst>
                  <p:cond evt="onClick" delay="0">
                    <p:tgtEl>
                      <p:spTgt spid="62598"/>
                    </p:tgtEl>
                  </p:cond>
                </p:stCondLst>
                <p:endSync evt="end" delay="0">
                  <p:rtn val="all"/>
                </p:endSync>
                <p:childTnLst>
                  <p:par>
                    <p:cTn id="120" fill="hold">
                      <p:stCondLst>
                        <p:cond delay="0"/>
                      </p:stCondLst>
                      <p:childTnLst>
                        <p:par>
                          <p:cTn id="121" fill="hold">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27908"/>
                                        </p:tgtEl>
                                        <p:attrNameLst>
                                          <p:attrName>style.visibility</p:attrName>
                                        </p:attrNameLst>
                                      </p:cBhvr>
                                      <p:to>
                                        <p:strVal val="visible"/>
                                      </p:to>
                                    </p:set>
                                    <p:anim calcmode="discrete" valueType="clr">
                                      <p:cBhvr override="childStyle">
                                        <p:cTn id="124" dur="80"/>
                                        <p:tgtEl>
                                          <p:spTgt spid="27908"/>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27908"/>
                                        </p:tgtEl>
                                        <p:attrNameLst>
                                          <p:attrName>fillcolor</p:attrName>
                                        </p:attrNameLst>
                                      </p:cBhvr>
                                      <p:tavLst>
                                        <p:tav tm="0">
                                          <p:val>
                                            <p:clrVal>
                                              <a:schemeClr val="accent2"/>
                                            </p:clrVal>
                                          </p:val>
                                        </p:tav>
                                        <p:tav tm="50000">
                                          <p:val>
                                            <p:clrVal>
                                              <a:schemeClr val="hlink"/>
                                            </p:clrVal>
                                          </p:val>
                                        </p:tav>
                                      </p:tavLst>
                                    </p:anim>
                                    <p:set>
                                      <p:cBhvr>
                                        <p:cTn id="126" dur="80"/>
                                        <p:tgtEl>
                                          <p:spTgt spid="27908"/>
                                        </p:tgtEl>
                                        <p:attrNameLst>
                                          <p:attrName>fill.type</p:attrName>
                                        </p:attrNameLst>
                                      </p:cBhvr>
                                      <p:to>
                                        <p:strVal val="solid"/>
                                      </p:to>
                                    </p:set>
                                  </p:childTnLst>
                                </p:cTn>
                              </p:par>
                            </p:childTnLst>
                          </p:cTn>
                        </p:par>
                        <p:par>
                          <p:cTn id="127" fill="hold">
                            <p:stCondLst>
                              <p:cond delay="1639"/>
                            </p:stCondLst>
                            <p:childTnLst>
                              <p:par>
                                <p:cTn id="128" presetID="21" presetClass="exit" presetSubtype="4" fill="hold" grpId="1" nodeType="afterEffect">
                                  <p:stCondLst>
                                    <p:cond delay="0"/>
                                  </p:stCondLst>
                                  <p:iterate type="lt">
                                    <p:tmAbs val="0"/>
                                  </p:iterate>
                                  <p:childTnLst>
                                    <p:animEffect transition="out" filter="wheel(4)">
                                      <p:cBhvr>
                                        <p:cTn id="129" dur="2000"/>
                                        <p:tgtEl>
                                          <p:spTgt spid="27908"/>
                                        </p:tgtEl>
                                      </p:cBhvr>
                                    </p:animEffect>
                                    <p:set>
                                      <p:cBhvr>
                                        <p:cTn id="130" dur="1" fill="hold">
                                          <p:stCondLst>
                                            <p:cond delay="1999"/>
                                          </p:stCondLst>
                                        </p:cTn>
                                        <p:tgtEl>
                                          <p:spTgt spid="27908"/>
                                        </p:tgtEl>
                                        <p:attrNameLst>
                                          <p:attrName>style.visibility</p:attrName>
                                        </p:attrNameLst>
                                      </p:cBhvr>
                                      <p:to>
                                        <p:strVal val="hidden"/>
                                      </p:to>
                                    </p:set>
                                  </p:childTnLst>
                                </p:cTn>
                              </p:par>
                            </p:childTnLst>
                          </p:cTn>
                        </p:par>
                      </p:childTnLst>
                    </p:cTn>
                  </p:par>
                </p:childTnLst>
              </p:cTn>
              <p:nextCondLst>
                <p:cond evt="onClick" delay="0">
                  <p:tgtEl>
                    <p:spTgt spid="62598"/>
                  </p:tgtEl>
                </p:cond>
              </p:nextCondLst>
            </p:seq>
            <p:seq concurrent="1" nextAc="seek">
              <p:cTn id="131" restart="whenNotActive" fill="hold" evtFilter="cancelBubble" nodeType="interactiveSeq">
                <p:stCondLst>
                  <p:cond evt="onClick" delay="0">
                    <p:tgtEl>
                      <p:spTgt spid="62599"/>
                    </p:tgtEl>
                  </p:cond>
                </p:stCondLst>
                <p:endSync evt="end" delay="0">
                  <p:rtn val="all"/>
                </p:endSync>
                <p:childTnLst>
                  <p:par>
                    <p:cTn id="132" fill="hold">
                      <p:stCondLst>
                        <p:cond delay="0"/>
                      </p:stCondLst>
                      <p:childTnLst>
                        <p:par>
                          <p:cTn id="133" fill="hold">
                            <p:stCondLst>
                              <p:cond delay="0"/>
                            </p:stCondLst>
                            <p:childTnLst>
                              <p:par>
                                <p:cTn id="134" presetID="27" presetClass="entr" presetSubtype="0" fill="hold" grpId="0" nodeType="clickEffect">
                                  <p:stCondLst>
                                    <p:cond delay="0"/>
                                  </p:stCondLst>
                                  <p:iterate type="lt">
                                    <p:tmPct val="50000"/>
                                  </p:iterate>
                                  <p:childTnLst>
                                    <p:set>
                                      <p:cBhvr>
                                        <p:cTn id="135" dur="1" fill="hold">
                                          <p:stCondLst>
                                            <p:cond delay="0"/>
                                          </p:stCondLst>
                                        </p:cTn>
                                        <p:tgtEl>
                                          <p:spTgt spid="27909"/>
                                        </p:tgtEl>
                                        <p:attrNameLst>
                                          <p:attrName>style.visibility</p:attrName>
                                        </p:attrNameLst>
                                      </p:cBhvr>
                                      <p:to>
                                        <p:strVal val="visible"/>
                                      </p:to>
                                    </p:set>
                                    <p:anim calcmode="discrete" valueType="clr">
                                      <p:cBhvr override="childStyle">
                                        <p:cTn id="136" dur="80"/>
                                        <p:tgtEl>
                                          <p:spTgt spid="27909"/>
                                        </p:tgtEl>
                                        <p:attrNameLst>
                                          <p:attrName>style.color</p:attrName>
                                        </p:attrNameLst>
                                      </p:cBhvr>
                                      <p:tavLst>
                                        <p:tav tm="0">
                                          <p:val>
                                            <p:clrVal>
                                              <a:schemeClr val="accent2"/>
                                            </p:clrVal>
                                          </p:val>
                                        </p:tav>
                                        <p:tav tm="50000">
                                          <p:val>
                                            <p:clrVal>
                                              <a:schemeClr val="hlink"/>
                                            </p:clrVal>
                                          </p:val>
                                        </p:tav>
                                      </p:tavLst>
                                    </p:anim>
                                    <p:anim calcmode="discrete" valueType="clr">
                                      <p:cBhvr>
                                        <p:cTn id="137" dur="80"/>
                                        <p:tgtEl>
                                          <p:spTgt spid="27909"/>
                                        </p:tgtEl>
                                        <p:attrNameLst>
                                          <p:attrName>fillcolor</p:attrName>
                                        </p:attrNameLst>
                                      </p:cBhvr>
                                      <p:tavLst>
                                        <p:tav tm="0">
                                          <p:val>
                                            <p:clrVal>
                                              <a:schemeClr val="accent2"/>
                                            </p:clrVal>
                                          </p:val>
                                        </p:tav>
                                        <p:tav tm="50000">
                                          <p:val>
                                            <p:clrVal>
                                              <a:schemeClr val="hlink"/>
                                            </p:clrVal>
                                          </p:val>
                                        </p:tav>
                                      </p:tavLst>
                                    </p:anim>
                                    <p:set>
                                      <p:cBhvr>
                                        <p:cTn id="138" dur="80"/>
                                        <p:tgtEl>
                                          <p:spTgt spid="27909"/>
                                        </p:tgtEl>
                                        <p:attrNameLst>
                                          <p:attrName>fill.type</p:attrName>
                                        </p:attrNameLst>
                                      </p:cBhvr>
                                      <p:to>
                                        <p:strVal val="solid"/>
                                      </p:to>
                                    </p:set>
                                  </p:childTnLst>
                                </p:cTn>
                              </p:par>
                            </p:childTnLst>
                          </p:cTn>
                        </p:par>
                        <p:par>
                          <p:cTn id="139" fill="hold">
                            <p:stCondLst>
                              <p:cond delay="2679"/>
                            </p:stCondLst>
                            <p:childTnLst>
                              <p:par>
                                <p:cTn id="140" presetID="21" presetClass="exit" presetSubtype="4" fill="hold" grpId="1" nodeType="afterEffect">
                                  <p:stCondLst>
                                    <p:cond delay="0"/>
                                  </p:stCondLst>
                                  <p:iterate type="lt">
                                    <p:tmAbs val="0"/>
                                  </p:iterate>
                                  <p:childTnLst>
                                    <p:animEffect transition="out" filter="wheel(4)">
                                      <p:cBhvr>
                                        <p:cTn id="141" dur="2000"/>
                                        <p:tgtEl>
                                          <p:spTgt spid="27909"/>
                                        </p:tgtEl>
                                      </p:cBhvr>
                                    </p:animEffect>
                                    <p:set>
                                      <p:cBhvr>
                                        <p:cTn id="142" dur="1" fill="hold">
                                          <p:stCondLst>
                                            <p:cond delay="1999"/>
                                          </p:stCondLst>
                                        </p:cTn>
                                        <p:tgtEl>
                                          <p:spTgt spid="27909"/>
                                        </p:tgtEl>
                                        <p:attrNameLst>
                                          <p:attrName>style.visibility</p:attrName>
                                        </p:attrNameLst>
                                      </p:cBhvr>
                                      <p:to>
                                        <p:strVal val="hidden"/>
                                      </p:to>
                                    </p:set>
                                  </p:childTnLst>
                                </p:cTn>
                              </p:par>
                            </p:childTnLst>
                          </p:cTn>
                        </p:par>
                      </p:childTnLst>
                    </p:cTn>
                  </p:par>
                </p:childTnLst>
              </p:cTn>
              <p:nextCondLst>
                <p:cond evt="onClick" delay="0">
                  <p:tgtEl>
                    <p:spTgt spid="62599"/>
                  </p:tgtEl>
                </p:cond>
              </p:nextCondLst>
            </p:seq>
          </p:childTnLst>
        </p:cTn>
      </p:par>
    </p:tnLst>
    <p:bldLst>
      <p:bldP spid="27903" grpId="0" animBg="1"/>
      <p:bldP spid="27903" grpId="1" animBg="1"/>
      <p:bldP spid="27904" grpId="0" animBg="1"/>
      <p:bldP spid="27904" grpId="1" animBg="1"/>
      <p:bldP spid="27905" grpId="0" animBg="1"/>
      <p:bldP spid="27905" grpId="1" animBg="1"/>
      <p:bldP spid="27906" grpId="0" animBg="1"/>
      <p:bldP spid="27906" grpId="1" animBg="1"/>
      <p:bldP spid="27907" grpId="0" animBg="1"/>
      <p:bldP spid="27907" grpId="1" animBg="1"/>
      <p:bldP spid="27908" grpId="0" animBg="1"/>
      <p:bldP spid="27908" grpId="1" animBg="1"/>
      <p:bldP spid="27909" grpId="0" animBg="1"/>
      <p:bldP spid="27909" grpId="1" animBg="1"/>
      <p:bldP spid="27954" grpId="0" animBg="1"/>
      <p:bldP spid="2795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0025" y="593725"/>
            <a:ext cx="3635375" cy="5091113"/>
          </a:xfrm>
          <a:prstGeom prst="rect">
            <a:avLst/>
          </a:prstGeom>
          <a:noFill/>
          <a:ln w="9525">
            <a:noFill/>
          </a:ln>
        </p:spPr>
      </p:pic>
      <p:pic>
        <p:nvPicPr>
          <p:cNvPr id="63490" name="Picture 15"/>
          <p:cNvPicPr>
            <a:picLocks noChangeAspect="1"/>
          </p:cNvPicPr>
          <p:nvPr/>
        </p:nvPicPr>
        <p:blipFill>
          <a:blip r:embed="rId3"/>
          <a:stretch>
            <a:fillRect/>
          </a:stretch>
        </p:blipFill>
        <p:spPr>
          <a:xfrm>
            <a:off x="4865688" y="4435475"/>
            <a:ext cx="1346200" cy="1468438"/>
          </a:xfrm>
          <a:prstGeom prst="rect">
            <a:avLst/>
          </a:prstGeom>
          <a:noFill/>
          <a:ln w="9525">
            <a:noFill/>
          </a:ln>
        </p:spPr>
      </p:pic>
      <p:pic>
        <p:nvPicPr>
          <p:cNvPr id="11" name="图片 73732" descr="PPT素材-12"/>
          <p:cNvPicPr>
            <a:picLocks noChangeAspect="1"/>
          </p:cNvPicPr>
          <p:nvPr/>
        </p:nvPicPr>
        <p:blipFill>
          <a:blip r:embed="rId4"/>
          <a:stretch>
            <a:fillRect/>
          </a:stretch>
        </p:blipFill>
        <p:spPr>
          <a:xfrm>
            <a:off x="2136775" y="857250"/>
            <a:ext cx="6802438" cy="4056063"/>
          </a:xfrm>
          <a:prstGeom prst="rect">
            <a:avLst/>
          </a:prstGeom>
          <a:noFill/>
          <a:ln w="9525">
            <a:noFill/>
          </a:ln>
        </p:spPr>
      </p:pic>
      <p:sp>
        <p:nvSpPr>
          <p:cNvPr id="12" name="WordArt 13"/>
          <p:cNvSpPr>
            <a:spLocks noChangeArrowheads="1" noChangeShapeType="1" noTextEdit="1"/>
          </p:cNvSpPr>
          <p:nvPr/>
        </p:nvSpPr>
        <p:spPr bwMode="auto">
          <a:xfrm>
            <a:off x="2590800" y="2438400"/>
            <a:ext cx="5841365" cy="1341120"/>
          </a:xfrm>
          <a:prstGeom prst="rect">
            <a:avLst/>
          </a:prstGeom>
        </p:spPr>
        <p:txBody>
          <a:bodyPr wrap="none" numCol="1" fromWordArt="1">
            <a:prstTxWarp prst="textPlain">
              <a:avLst>
                <a:gd name="adj" fmla="val 50642"/>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000" b="1" i="0" u="none" strike="noStrike" kern="1200" cap="none" spc="0" normalizeH="0" baseline="0" noProof="0" dirty="0" err="1">
                <a:ln>
                  <a:solidFill>
                    <a:srgbClr val="002060"/>
                  </a:solidFill>
                </a:ln>
                <a:solidFill>
                  <a:srgbClr val="3410B8"/>
                </a:solidFill>
                <a:effectLst/>
                <a:uLnTx/>
                <a:uFillTx/>
                <a:latin typeface="Times New Roman" panose="02020603050405020304" pitchFamily="18" charset="0"/>
                <a:ea typeface="+mn-ea"/>
                <a:cs typeface="Times New Roman" panose="02020603050405020304" pitchFamily="18" charset="0"/>
              </a:rPr>
              <a:t>Tạm biệt quý thầy cô và các em</a:t>
            </a:r>
            <a:endParaRPr kumimoji="0" lang="en-US" sz="3300" b="1" i="0" u="none" strike="noStrike" kern="10" cap="none" spc="0" normalizeH="0" baseline="0" noProof="0" dirty="0">
              <a:ln>
                <a:noFill/>
              </a:ln>
              <a:solidFill>
                <a:srgbClr val="FF0000"/>
              </a:solidFill>
              <a:effectLst>
                <a:outerShdw dist="107763" dir="2700000" algn="ctr" rotWithShape="0">
                  <a:srgbClr val="C0C0C0">
                    <a:alpha val="5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FF"/>
            </a:gs>
          </a:gsLst>
          <a:lin ang="54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78413" y="2895600"/>
            <a:ext cx="2541587" cy="1890713"/>
          </a:xfrm>
          <a:prstGeom prst="rect">
            <a:avLst/>
          </a:prstGeom>
          <a:noFill/>
          <a:ln w="9525">
            <a:noFill/>
          </a:ln>
        </p:spPr>
      </p:pic>
      <p:pic>
        <p:nvPicPr>
          <p:cNvPr id="5" name="Picture 4"/>
          <p:cNvPicPr>
            <a:picLocks noChangeAspect="1"/>
          </p:cNvPicPr>
          <p:nvPr/>
        </p:nvPicPr>
        <p:blipFill>
          <a:blip r:embed="rId3"/>
          <a:stretch>
            <a:fillRect/>
          </a:stretch>
        </p:blipFill>
        <p:spPr>
          <a:xfrm>
            <a:off x="1146175" y="2438400"/>
            <a:ext cx="2978150" cy="2490788"/>
          </a:xfrm>
          <a:prstGeom prst="rect">
            <a:avLst/>
          </a:prstGeom>
          <a:noFill/>
          <a:ln w="9525">
            <a:noFill/>
          </a:ln>
        </p:spPr>
      </p:pic>
      <p:pic>
        <p:nvPicPr>
          <p:cNvPr id="7" name="Picture 6"/>
          <p:cNvPicPr>
            <a:picLocks noChangeAspect="1"/>
          </p:cNvPicPr>
          <p:nvPr/>
        </p:nvPicPr>
        <p:blipFill>
          <a:blip r:embed="rId4"/>
          <a:stretch>
            <a:fillRect/>
          </a:stretch>
        </p:blipFill>
        <p:spPr>
          <a:xfrm>
            <a:off x="3413125" y="1219200"/>
            <a:ext cx="2317750" cy="1985963"/>
          </a:xfrm>
          <a:prstGeom prst="rect">
            <a:avLst/>
          </a:prstGeom>
          <a:noFill/>
          <a:ln w="9525">
            <a:noFill/>
          </a:ln>
        </p:spPr>
      </p:pic>
      <p:sp>
        <p:nvSpPr>
          <p:cNvPr id="29701" name="WordArt 17"/>
          <p:cNvSpPr>
            <a:spLocks noTextEdit="1"/>
          </p:cNvSpPr>
          <p:nvPr/>
        </p:nvSpPr>
        <p:spPr>
          <a:xfrm>
            <a:off x="1371600" y="990600"/>
            <a:ext cx="6626225" cy="3048000"/>
          </a:xfrm>
          <a:prstGeom prst="rect">
            <a:avLst/>
          </a:prstGeom>
        </p:spPr>
        <p:txBody>
          <a:bodyPr wrap="none" fromWordArt="1">
            <a:prstTxWarp prst="textArchUp">
              <a:avLst>
                <a:gd name="adj" fmla="val 10933298"/>
              </a:avLst>
            </a:prstTxWarp>
            <a:normAutofit/>
            <a:scene3d>
              <a:camera prst="legacyObliqueTopRight">
                <a:rot lat="0" lon="0" rev="0"/>
              </a:camera>
              <a:lightRig rig="legacyFlat3" dir="b"/>
            </a:scene3d>
            <a:sp3d extrusionH="430200" prstMaterial="legacyMatte">
              <a:extrusionClr>
                <a:srgbClr val="0000FF"/>
              </a:extrusionClr>
            </a:sp3d>
          </a:bodyPr>
          <a:lstStyle/>
          <a:p>
            <a:pPr algn="ctr" eaLnBrk="0" hangingPunct="0"/>
            <a:r>
              <a:rPr lang="en-US" sz="4000" b="1">
                <a:solidFill>
                  <a:srgbClr val="00B0F0"/>
                </a:solidFill>
                <a:effectLst>
                  <a:outerShdw dist="38100" dir="2699999" algn="tl" rotWithShape="0">
                    <a:srgbClr val="000000">
                      <a:alpha val="43137"/>
                    </a:srgbClr>
                  </a:outerShdw>
                </a:effectLst>
                <a:latin typeface="Times New Roman" panose="02020603050405020304" pitchFamily="18" charset="0"/>
                <a:ea typeface="Times New Roman" panose="02020603050405020304" pitchFamily="18" charset="0"/>
              </a:rPr>
              <a:t>HỘP QUÀ BÍ MẬT</a:t>
            </a:r>
          </a:p>
        </p:txBody>
      </p:sp>
      <p:sp>
        <p:nvSpPr>
          <p:cNvPr id="2" name="Star: 5 Points 1">
            <a:hlinkClick r:id="" action="ppaction://noaction"/>
          </p:cNvPr>
          <p:cNvSpPr/>
          <p:nvPr/>
        </p:nvSpPr>
        <p:spPr>
          <a:xfrm>
            <a:off x="2574925" y="5349875"/>
            <a:ext cx="838200" cy="914400"/>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dk1"/>
              </a:solidFill>
              <a:effectLst/>
              <a:uLnTx/>
              <a:uFillTx/>
              <a:latin typeface="+mn-lt"/>
              <a:ea typeface="+mn-ea"/>
              <a:cs typeface="+mn-cs"/>
            </a:endParaRPr>
          </a:p>
        </p:txBody>
      </p:sp>
      <p:sp>
        <p:nvSpPr>
          <p:cNvPr id="8" name="Star: 5 Points 7">
            <a:hlinkClick r:id="rId5" action="ppaction://hlinksldjump"/>
          </p:cNvPr>
          <p:cNvSpPr/>
          <p:nvPr/>
        </p:nvSpPr>
        <p:spPr>
          <a:xfrm>
            <a:off x="5678488" y="5334000"/>
            <a:ext cx="838200" cy="914400"/>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dk1"/>
              </a:solidFill>
              <a:effectLst/>
              <a:uLnTx/>
              <a:uFillTx/>
              <a:latin typeface="+mn-lt"/>
              <a:ea typeface="+mn-ea"/>
              <a:cs typeface="+mn-cs"/>
            </a:endParaRPr>
          </a:p>
        </p:txBody>
      </p:sp>
      <p:sp>
        <p:nvSpPr>
          <p:cNvPr id="9" name="Star: 5 Points 8">
            <a:hlinkClick r:id="rId6" action="ppaction://hlinksldjump"/>
          </p:cNvPr>
          <p:cNvSpPr/>
          <p:nvPr/>
        </p:nvSpPr>
        <p:spPr>
          <a:xfrm>
            <a:off x="4125913" y="5337175"/>
            <a:ext cx="838200" cy="914400"/>
          </a:xfrm>
          <a:prstGeom prst="star5">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ar: 5 Points 17">
            <a:hlinkClick r:id="rId2" action="ppaction://hlinksldjump"/>
          </p:cNvPr>
          <p:cNvSpPr/>
          <p:nvPr/>
        </p:nvSpPr>
        <p:spPr>
          <a:xfrm>
            <a:off x="7391400" y="5791200"/>
            <a:ext cx="9906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lt1"/>
              </a:solidFill>
              <a:effectLst/>
              <a:uLnTx/>
              <a:uFillTx/>
              <a:latin typeface="+mn-lt"/>
              <a:ea typeface="+mn-ea"/>
              <a:cs typeface="+mn-cs"/>
            </a:endParaRPr>
          </a:p>
        </p:txBody>
      </p:sp>
      <p:sp>
        <p:nvSpPr>
          <p:cNvPr id="30722" name="TextBox 4"/>
          <p:cNvSpPr txBox="1"/>
          <p:nvPr/>
        </p:nvSpPr>
        <p:spPr>
          <a:xfrm>
            <a:off x="1219200" y="1371600"/>
            <a:ext cx="7162800" cy="954088"/>
          </a:xfrm>
          <a:prstGeom prst="rect">
            <a:avLst/>
          </a:prstGeom>
          <a:noFill/>
          <a:ln w="9525">
            <a:noFill/>
          </a:ln>
        </p:spPr>
        <p:txBody>
          <a:bodyPr anchor="t" anchorCtr="0">
            <a:spAutoFit/>
          </a:bodyPr>
          <a:lstStyle/>
          <a:p>
            <a:pPr defTabSz="913130">
              <a:spcBef>
                <a:spcPct val="50000"/>
              </a:spcBef>
            </a:pPr>
            <a:r>
              <a:rPr lang="en-US" altLang="en-US" sz="2800" dirty="0">
                <a:solidFill>
                  <a:schemeClr val="tx1"/>
                </a:solidFill>
                <a:latin typeface="Times New Roman" panose="02020603050405020304" pitchFamily="18" charset="0"/>
              </a:rPr>
              <a:t>1</a:t>
            </a:r>
            <a:r>
              <a:rPr lang="vi-VN" altLang="en-US" sz="2800" dirty="0">
                <a:solidFill>
                  <a:schemeClr val="tx1"/>
                </a:solidFill>
                <a:latin typeface="Times New Roman" panose="02020603050405020304" pitchFamily="18" charset="0"/>
              </a:rPr>
              <a:t>. Kể những việc l</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rPr>
              <a:t>m m</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rPr>
              <a:t> người Ê – đê cho l</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rPr>
              <a:t> có tội?</a:t>
            </a:r>
            <a:endParaRPr lang="en-US" altLang="en-US" sz="2800" dirty="0">
              <a:solidFill>
                <a:schemeClr val="tx1"/>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1143000" y="2325688"/>
            <a:ext cx="6858000" cy="2124075"/>
          </a:xfrm>
          <a:prstGeom prst="rect">
            <a:avLst/>
          </a:prstGeom>
          <a:noFill/>
          <a:ln w="9525">
            <a:noFill/>
          </a:ln>
        </p:spPr>
        <p:txBody>
          <a:bodyPr anchor="t" anchorCtr="0">
            <a:spAutoFit/>
          </a:bodyPr>
          <a:lstStyle/>
          <a:p>
            <a:pPr marL="457200" indent="-457200" defTabSz="913130">
              <a:spcBef>
                <a:spcPct val="50000"/>
              </a:spcBef>
              <a:buChar char="-"/>
            </a:pPr>
            <a:r>
              <a:rPr lang="vi-VN" altLang="en-US" sz="2400" dirty="0">
                <a:solidFill>
                  <a:srgbClr val="FF0000"/>
                </a:solidFill>
                <a:latin typeface="Times New Roman" panose="02020603050405020304" pitchFamily="18" charset="0"/>
              </a:rPr>
              <a:t>Tội không hỏi mẹ cha</a:t>
            </a:r>
          </a:p>
          <a:p>
            <a:pPr marL="457200" indent="-457200" defTabSz="913130">
              <a:spcBef>
                <a:spcPct val="50000"/>
              </a:spcBef>
              <a:buChar char="-"/>
            </a:pPr>
            <a:r>
              <a:rPr lang="vi-VN" altLang="en-US" sz="2400" dirty="0">
                <a:solidFill>
                  <a:srgbClr val="FF0000"/>
                </a:solidFill>
                <a:latin typeface="Times New Roman" panose="02020603050405020304" pitchFamily="18" charset="0"/>
              </a:rPr>
              <a:t>Tội ăn cắp</a:t>
            </a:r>
          </a:p>
          <a:p>
            <a:pPr marL="457200" indent="-457200" defTabSz="913130">
              <a:spcBef>
                <a:spcPct val="50000"/>
              </a:spcBef>
              <a:buChar char="-"/>
            </a:pPr>
            <a:r>
              <a:rPr lang="vi-VN" altLang="en-US" sz="2400" dirty="0">
                <a:solidFill>
                  <a:srgbClr val="FF0000"/>
                </a:solidFill>
                <a:latin typeface="Times New Roman" panose="02020603050405020304" pitchFamily="18" charset="0"/>
              </a:rPr>
              <a:t>Tội giúp kẻ có tội</a:t>
            </a:r>
          </a:p>
          <a:p>
            <a:pPr marL="457200" indent="-457200" defTabSz="913130">
              <a:spcBef>
                <a:spcPct val="50000"/>
              </a:spcBef>
              <a:buChar char="-"/>
            </a:pPr>
            <a:r>
              <a:rPr lang="vi-VN" altLang="en-US" sz="2400" dirty="0">
                <a:solidFill>
                  <a:srgbClr val="FF0000"/>
                </a:solidFill>
                <a:latin typeface="Times New Roman" panose="02020603050405020304" pitchFamily="18" charset="0"/>
              </a:rPr>
              <a:t>Tội dẫn đường cho địch đến đánh l</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rPr>
              <a:t>ng mình</a:t>
            </a:r>
            <a:endParaRPr lang="vi-VN" altLang="en-US" sz="24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5 Points 9">
            <a:hlinkClick r:id="rId2" action="ppaction://hlinksldjump"/>
          </p:cNvPr>
          <p:cNvSpPr/>
          <p:nvPr/>
        </p:nvSpPr>
        <p:spPr>
          <a:xfrm>
            <a:off x="7391400" y="5791200"/>
            <a:ext cx="9906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a:ln>
                <a:noFill/>
              </a:ln>
              <a:solidFill>
                <a:schemeClr val="lt1"/>
              </a:solidFill>
              <a:effectLst/>
              <a:uLnTx/>
              <a:uFillTx/>
              <a:latin typeface="+mn-lt"/>
              <a:ea typeface="+mn-ea"/>
              <a:cs typeface="+mn-cs"/>
            </a:endParaRPr>
          </a:p>
        </p:txBody>
      </p:sp>
      <p:sp>
        <p:nvSpPr>
          <p:cNvPr id="31746" name="TextBox 4"/>
          <p:cNvSpPr txBox="1"/>
          <p:nvPr/>
        </p:nvSpPr>
        <p:spPr>
          <a:xfrm>
            <a:off x="1219200" y="1371600"/>
            <a:ext cx="7162800" cy="523875"/>
          </a:xfrm>
          <a:prstGeom prst="rect">
            <a:avLst/>
          </a:prstGeom>
          <a:noFill/>
          <a:ln w="9525">
            <a:noFill/>
          </a:ln>
        </p:spPr>
        <p:txBody>
          <a:bodyPr anchor="t" anchorCtr="0">
            <a:spAutoFit/>
          </a:bodyPr>
          <a:lstStyle/>
          <a:p>
            <a:pPr defTabSz="913130">
              <a:spcBef>
                <a:spcPct val="50000"/>
              </a:spcBef>
            </a:pPr>
            <a:r>
              <a:rPr lang="en-US" altLang="en-US" sz="2800" dirty="0">
                <a:solidFill>
                  <a:schemeClr val="tx1"/>
                </a:solidFill>
                <a:latin typeface="Times New Roman" panose="02020603050405020304" pitchFamily="18" charset="0"/>
              </a:rPr>
              <a:t>2</a:t>
            </a:r>
            <a:r>
              <a:rPr lang="vi-VN" altLang="en-US" sz="2800" dirty="0">
                <a:solidFill>
                  <a:schemeClr val="tx1"/>
                </a:solidFill>
                <a:latin typeface="Times New Roman" panose="02020603050405020304" pitchFamily="18" charset="0"/>
              </a:rPr>
              <a:t>. Kể tên một số luật ở nước ta m</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rPr>
              <a:t> em biết?</a:t>
            </a:r>
            <a:endParaRPr lang="en-US" altLang="en-US" sz="2800" dirty="0">
              <a:solidFill>
                <a:schemeClr val="tx1"/>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1219200" y="2033588"/>
            <a:ext cx="6858000" cy="3108325"/>
          </a:xfrm>
          <a:prstGeom prst="rect">
            <a:avLst/>
          </a:prstGeom>
          <a:noFill/>
          <a:ln w="9525">
            <a:noFill/>
          </a:ln>
        </p:spPr>
        <p:txBody>
          <a:bodyPr anchor="t" anchorCtr="0">
            <a:spAutoFit/>
          </a:bodyPr>
          <a:lstStyle/>
          <a:p>
            <a:pPr marL="457200" indent="-457200" defTabSz="913130">
              <a:spcBef>
                <a:spcPct val="50000"/>
              </a:spcBef>
              <a:buChar char="-"/>
            </a:pPr>
            <a:r>
              <a:rPr lang="vi-VN" altLang="en-US" sz="2800" dirty="0">
                <a:solidFill>
                  <a:srgbClr val="FF0000"/>
                </a:solidFill>
                <a:latin typeface="Times New Roman" panose="02020603050405020304" pitchFamily="18" charset="0"/>
              </a:rPr>
              <a:t>Luật giáo dục</a:t>
            </a:r>
          </a:p>
          <a:p>
            <a:pPr marL="457200" indent="-457200" defTabSz="913130">
              <a:spcBef>
                <a:spcPct val="50000"/>
              </a:spcBef>
              <a:buChar char="-"/>
            </a:pPr>
            <a:r>
              <a:rPr lang="vi-VN" altLang="en-US" sz="2800" dirty="0">
                <a:solidFill>
                  <a:srgbClr val="FF0000"/>
                </a:solidFill>
                <a:latin typeface="Times New Roman" panose="02020603050405020304" pitchFamily="18" charset="0"/>
              </a:rPr>
              <a:t>Luật giao thông</a:t>
            </a:r>
          </a:p>
          <a:p>
            <a:pPr marL="457200" indent="-457200" defTabSz="913130">
              <a:spcBef>
                <a:spcPct val="50000"/>
              </a:spcBef>
              <a:buChar char="-"/>
            </a:pPr>
            <a:r>
              <a:rPr lang="vi-VN" altLang="en-US" sz="2800" dirty="0">
                <a:solidFill>
                  <a:srgbClr val="FF0000"/>
                </a:solidFill>
                <a:latin typeface="Times New Roman" panose="02020603050405020304" pitchFamily="18" charset="0"/>
              </a:rPr>
              <a:t>Luật kinh tế</a:t>
            </a:r>
          </a:p>
          <a:p>
            <a:pPr marL="457200" indent="-457200" defTabSz="913130">
              <a:spcBef>
                <a:spcPct val="50000"/>
              </a:spcBef>
              <a:buChar char="-"/>
            </a:pPr>
            <a:r>
              <a:rPr lang="vi-VN" altLang="en-US" sz="2800" dirty="0">
                <a:solidFill>
                  <a:srgbClr val="FF0000"/>
                </a:solidFill>
                <a:latin typeface="Times New Roman" panose="02020603050405020304" pitchFamily="18" charset="0"/>
              </a:rPr>
              <a:t>Luật dân sự</a:t>
            </a:r>
          </a:p>
          <a:p>
            <a:pPr marL="457200" indent="-457200" defTabSz="913130">
              <a:spcBef>
                <a:spcPct val="50000"/>
              </a:spcBef>
              <a:buChar char="-"/>
            </a:pPr>
            <a:r>
              <a:rPr lang="vi-VN" altLang="en-US" sz="2800" dirty="0">
                <a:solidFill>
                  <a:srgbClr val="FF0000"/>
                </a:solidFill>
                <a:latin typeface="Times New Roman" panose="02020603050405020304" pitchFamily="18" charset="0"/>
              </a:rPr>
              <a:t>Luật hình sự, .....</a:t>
            </a:r>
            <a:endParaRPr lang="en-US" altLang="en-US" sz="2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p:nvPr/>
        </p:nvSpPr>
        <p:spPr>
          <a:xfrm>
            <a:off x="3733800" y="685800"/>
            <a:ext cx="1828800" cy="457200"/>
          </a:xfrm>
          <a:prstGeom prst="rect">
            <a:avLst/>
          </a:prstGeom>
          <a:noFill/>
          <a:ln w="9525">
            <a:noFill/>
          </a:ln>
        </p:spPr>
        <p:txBody>
          <a:bodyPr anchor="t" anchorCtr="0">
            <a:spAutoFit/>
          </a:bodyPr>
          <a:lstStyle/>
          <a:p>
            <a:pPr>
              <a:spcBef>
                <a:spcPct val="50000"/>
              </a:spcBef>
            </a:pPr>
            <a:r>
              <a:rPr lang="en-US" altLang="en-US" sz="2400" u="sng" dirty="0">
                <a:solidFill>
                  <a:schemeClr val="tx2"/>
                </a:solidFill>
                <a:latin typeface="Times New Roman" panose="02020603050405020304" pitchFamily="18" charset="0"/>
              </a:rPr>
              <a:t>Tập đọc</a:t>
            </a:r>
          </a:p>
        </p:txBody>
      </p:sp>
      <p:sp>
        <p:nvSpPr>
          <p:cNvPr id="4" name="Text Box 10"/>
          <p:cNvSpPr txBox="1"/>
          <p:nvPr/>
        </p:nvSpPr>
        <p:spPr>
          <a:xfrm>
            <a:off x="2012950" y="1022350"/>
            <a:ext cx="6230938" cy="1444625"/>
          </a:xfrm>
          <a:prstGeom prst="rect">
            <a:avLst/>
          </a:prstGeom>
          <a:noFill/>
          <a:ln w="9525">
            <a:noFill/>
          </a:ln>
        </p:spPr>
        <p:txBody>
          <a:bodyPr wrap="square" anchor="t" anchorCtr="0">
            <a:spAutoFit/>
          </a:bodyPr>
          <a:lstStyle/>
          <a:p>
            <a:pPr>
              <a:spcBef>
                <a:spcPct val="50000"/>
              </a:spcBef>
            </a:pPr>
            <a:r>
              <a:rPr lang="en-US" altLang="en-US" sz="2800" dirty="0">
                <a:solidFill>
                  <a:srgbClr val="FF0000"/>
                </a:solidFill>
                <a:latin typeface="Shruti" pitchFamily="34" charset="0"/>
              </a:rPr>
              <a:t>     </a:t>
            </a:r>
            <a:r>
              <a:rPr lang="en-US" altLang="en-US" sz="2800" dirty="0">
                <a:solidFill>
                  <a:srgbClr val="FF0000"/>
                </a:solidFill>
                <a:latin typeface="Times New Roman" panose="02020603050405020304" pitchFamily="18" charset="0"/>
              </a:rPr>
              <a:t>      Hộp thư mật</a:t>
            </a:r>
            <a:endParaRPr lang="en-US" altLang="en-US" sz="2800" dirty="0">
              <a:solidFill>
                <a:srgbClr val="FF0000"/>
              </a:solidFill>
              <a:latin typeface="Shruti" pitchFamily="34" charset="0"/>
            </a:endParaRPr>
          </a:p>
          <a:p>
            <a:pPr>
              <a:spcBef>
                <a:spcPct val="50000"/>
              </a:spcBef>
            </a:pPr>
            <a:r>
              <a:rPr lang="en-US" altLang="en-US" sz="2000" dirty="0">
                <a:solidFill>
                  <a:schemeClr val="tx1"/>
                </a:solidFill>
                <a:latin typeface="Shruti" pitchFamily="34" charset="0"/>
              </a:rPr>
              <a:t>                      </a:t>
            </a:r>
            <a:r>
              <a:rPr lang="en-US" altLang="en-US" sz="2000" dirty="0">
                <a:solidFill>
                  <a:schemeClr val="tx1"/>
                </a:solidFill>
                <a:latin typeface="Times New Roman" panose="02020603050405020304" pitchFamily="18" charset="0"/>
              </a:rPr>
              <a:t>  Hữu Mai</a:t>
            </a:r>
          </a:p>
          <a:p>
            <a:pPr>
              <a:spcBef>
                <a:spcPct val="50000"/>
              </a:spcBef>
            </a:pPr>
            <a:endParaRPr lang="en-US" altLang="en-US" sz="2000" dirty="0">
              <a:solidFill>
                <a:schemeClr val="tx1"/>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84213" y="2286000"/>
            <a:ext cx="3981450" cy="3981450"/>
          </a:xfrm>
          <a:prstGeom prst="rect">
            <a:avLst/>
          </a:prstGeom>
          <a:noFill/>
          <a:ln w="9525">
            <a:noFill/>
          </a:ln>
        </p:spPr>
      </p:pic>
      <p:sp>
        <p:nvSpPr>
          <p:cNvPr id="3" name="Rectangle 2"/>
          <p:cNvSpPr/>
          <p:nvPr/>
        </p:nvSpPr>
        <p:spPr>
          <a:xfrm>
            <a:off x="4924425" y="2293938"/>
            <a:ext cx="4035425" cy="2676525"/>
          </a:xfrm>
          <a:prstGeom prst="rect">
            <a:avLst/>
          </a:prstGeom>
          <a:noFill/>
          <a:ln w="9525">
            <a:noFill/>
          </a:ln>
        </p:spPr>
        <p:txBody>
          <a:bodyPr wrap="square" anchor="t" anchorCtr="0">
            <a:spAutoFit/>
          </a:bodyPr>
          <a:lstStyle/>
          <a:p>
            <a:pPr algn="just" eaLnBrk="0" hangingPunct="0"/>
            <a:r>
              <a:rPr lang="en-US" altLang="en-US" sz="2400" dirty="0">
                <a:latin typeface="Times New Roman" panose="02020603050405020304" pitchFamily="18" charset="0"/>
              </a:rPr>
              <a:t>Hữu Mai (1926-2007)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một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văn Việt Nam với hơn 60 đầu sách được in. Ông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người viết những hồi ức của đại tướng Võ Nguyên Giáp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Hội viên sáng lập Hội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văn Việt Nam.</a:t>
            </a:r>
            <a:endParaRPr lang="en-US" altLang="en-US" sz="2400" dirty="0">
              <a:latin typeface="Times New Roman" panose="02020603050405020304" pitchFamily="18" charset="0"/>
              <a:ea typeface="Times New Roman" panose="02020603050405020304" pitchFamily="18" charset="0"/>
            </a:endParaRPr>
          </a:p>
        </p:txBody>
      </p:sp>
      <p:sp>
        <p:nvSpPr>
          <p:cNvPr id="35846" name="Text Box 5"/>
          <p:cNvSpPr txBox="1"/>
          <p:nvPr/>
        </p:nvSpPr>
        <p:spPr>
          <a:xfrm>
            <a:off x="457200" y="152400"/>
            <a:ext cx="8364538" cy="1014730"/>
          </a:xfrm>
          <a:prstGeom prst="rect">
            <a:avLst/>
          </a:prstGeom>
          <a:noFill/>
          <a:ln w="9525">
            <a:noFill/>
          </a:ln>
        </p:spPr>
        <p:txBody>
          <a:bodyPr anchor="t" anchorCtr="0">
            <a:spAutoFit/>
          </a:bodyPr>
          <a:lstStyle/>
          <a:p>
            <a:pPr algn="ctr"/>
            <a:r>
              <a:rPr lang="vi-VN" altLang="en-US" sz="2800" b="0" dirty="0">
                <a:solidFill>
                  <a:srgbClr val="0000CC"/>
                </a:solidFill>
                <a:latin typeface="Times New Roman" panose="02020603050405020304" pitchFamily="18" charset="0"/>
              </a:rPr>
              <a:t>Thứ </a:t>
            </a:r>
            <a:r>
              <a:rPr lang="en-US" altLang="vi-VN" sz="2800" b="0" dirty="0">
                <a:solidFill>
                  <a:srgbClr val="0000CC"/>
                </a:solidFill>
                <a:latin typeface="Times New Roman" panose="02020603050405020304" pitchFamily="18" charset="0"/>
              </a:rPr>
              <a:t>sáu</a:t>
            </a:r>
            <a:r>
              <a:rPr lang="vi-VN" altLang="en-US" sz="2800" b="0" dirty="0">
                <a:solidFill>
                  <a:srgbClr val="0000CC"/>
                </a:solidFill>
                <a:latin typeface="Times New Roman" panose="02020603050405020304" pitchFamily="18" charset="0"/>
              </a:rPr>
              <a:t> ngày 0</a:t>
            </a:r>
            <a:r>
              <a:rPr lang="en-US" altLang="en-US" sz="2800" b="0" dirty="0">
                <a:solidFill>
                  <a:srgbClr val="0000CC"/>
                </a:solidFill>
                <a:latin typeface="Times New Roman" panose="02020603050405020304" pitchFamily="18" charset="0"/>
              </a:rPr>
              <a:t>3</a:t>
            </a:r>
            <a:r>
              <a:rPr lang="vi-VN" altLang="en-US" sz="2800" b="0" dirty="0">
                <a:solidFill>
                  <a:srgbClr val="0000CC"/>
                </a:solidFill>
                <a:latin typeface="Times New Roman" panose="02020603050405020304" pitchFamily="18" charset="0"/>
              </a:rPr>
              <a:t> tháng </a:t>
            </a:r>
            <a:r>
              <a:rPr lang="en-US" altLang="en-US" sz="2800" b="0" dirty="0">
                <a:solidFill>
                  <a:srgbClr val="0000CC"/>
                </a:solidFill>
                <a:latin typeface="Times New Roman" panose="02020603050405020304" pitchFamily="18" charset="0"/>
              </a:rPr>
              <a:t>3</a:t>
            </a:r>
            <a:r>
              <a:rPr lang="vi-VN" altLang="en-US" sz="2800" b="0" dirty="0">
                <a:solidFill>
                  <a:srgbClr val="0000CC"/>
                </a:solidFill>
                <a:latin typeface="Times New Roman" panose="02020603050405020304" pitchFamily="18" charset="0"/>
              </a:rPr>
              <a:t> năm 202</a:t>
            </a:r>
            <a:r>
              <a:rPr lang="en-US" altLang="en-US" sz="2800" b="0" dirty="0">
                <a:solidFill>
                  <a:srgbClr val="0000CC"/>
                </a:solidFill>
                <a:latin typeface="Times New Roman" panose="02020603050405020304" pitchFamily="18" charset="0"/>
              </a:rPr>
              <a:t>3</a:t>
            </a:r>
            <a:endParaRPr lang="en-US" altLang="en-US" sz="2800" dirty="0">
              <a:solidFill>
                <a:srgbClr val="0000CC"/>
              </a:solidFill>
              <a:latin typeface="Times New Roman" panose="02020603050405020304" pitchFamily="18" charset="0"/>
            </a:endParaRPr>
          </a:p>
          <a:p>
            <a:pPr algn="ctr"/>
            <a:endParaRPr lang="vi-VN" altLang="en-US" sz="32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p:nvPr/>
        </p:nvSpPr>
        <p:spPr>
          <a:xfrm>
            <a:off x="6705600" y="457200"/>
            <a:ext cx="1981200" cy="1981200"/>
          </a:xfrm>
          <a:prstGeom prst="rect">
            <a:avLst/>
          </a:prstGeom>
          <a:noFill/>
          <a:ln w="9525">
            <a:noFill/>
          </a:ln>
        </p:spPr>
        <p:txBody>
          <a:bodyPr wrap="none" anchor="ctr" anchorCtr="0">
            <a:spAutoFit/>
          </a:bodyPr>
          <a:lstStyle/>
          <a:p>
            <a:pPr algn="ctr"/>
            <a:endParaRPr lang="en-US" altLang="en-US" dirty="0">
              <a:latin typeface="Times New Roman" panose="02020603050405020304" pitchFamily="18" charset="0"/>
            </a:endParaRPr>
          </a:p>
        </p:txBody>
      </p:sp>
      <p:pic>
        <p:nvPicPr>
          <p:cNvPr id="45069" name="Picture 13" descr="Picture1"/>
          <p:cNvPicPr>
            <a:picLocks noGrp="1" noChangeAspect="1"/>
          </p:cNvPicPr>
          <p:nvPr>
            <p:ph/>
          </p:nvPr>
        </p:nvPicPr>
        <p:blipFill>
          <a:blip r:embed="rId2"/>
          <a:stretch>
            <a:fillRect/>
          </a:stretch>
        </p:blipFill>
        <p:spPr>
          <a:xfrm>
            <a:off x="98425" y="0"/>
            <a:ext cx="8986520" cy="6793230"/>
          </a:xfrm>
          <a:prstGeom prst="rect">
            <a:avLst/>
          </a:prstGeom>
          <a:noFill/>
          <a:ln w="28575" cap="flat" cmpd="sng">
            <a:solidFill>
              <a:srgbClr val="000000"/>
            </a:solidFill>
            <a:prstDash val="solid"/>
            <a:miter/>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box(in)">
                                      <p:cBhvr>
                                        <p:cTn id="7"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48"/>
          <p:cNvSpPr txBox="1"/>
          <p:nvPr/>
        </p:nvSpPr>
        <p:spPr>
          <a:xfrm>
            <a:off x="1066800" y="2209800"/>
            <a:ext cx="6477000" cy="584200"/>
          </a:xfrm>
          <a:prstGeom prst="rect">
            <a:avLst/>
          </a:prstGeom>
          <a:noFill/>
          <a:ln w="9525">
            <a:noFill/>
          </a:ln>
        </p:spPr>
        <p:txBody>
          <a:bodyPr anchor="t" anchorCtr="0">
            <a:spAutoFit/>
          </a:bodyPr>
          <a:lstStyle/>
          <a:p>
            <a:pPr>
              <a:spcBef>
                <a:spcPct val="50000"/>
              </a:spcBef>
            </a:pPr>
            <a:r>
              <a:rPr lang="en-US" altLang="en-US" sz="3200" dirty="0">
                <a:solidFill>
                  <a:schemeClr val="accent2"/>
                </a:solidFill>
                <a:latin typeface="Times New Roman" panose="02020603050405020304" pitchFamily="18" charset="0"/>
              </a:rPr>
              <a:t>Đoạn 1: Từ đầu …đã đáp lại.</a:t>
            </a:r>
          </a:p>
        </p:txBody>
      </p:sp>
      <p:sp>
        <p:nvSpPr>
          <p:cNvPr id="7174" name="Text Box 49"/>
          <p:cNvSpPr txBox="1"/>
          <p:nvPr/>
        </p:nvSpPr>
        <p:spPr>
          <a:xfrm>
            <a:off x="1066800" y="2895600"/>
            <a:ext cx="6705600" cy="584200"/>
          </a:xfrm>
          <a:prstGeom prst="rect">
            <a:avLst/>
          </a:prstGeom>
          <a:noFill/>
          <a:ln w="9525">
            <a:noFill/>
          </a:ln>
        </p:spPr>
        <p:txBody>
          <a:bodyPr anchor="t" anchorCtr="0">
            <a:spAutoFit/>
          </a:bodyPr>
          <a:lstStyle/>
          <a:p>
            <a:pPr>
              <a:spcBef>
                <a:spcPct val="50000"/>
              </a:spcBef>
            </a:pPr>
            <a:r>
              <a:rPr lang="en-US" altLang="en-US" sz="3200" dirty="0">
                <a:solidFill>
                  <a:schemeClr val="accent2"/>
                </a:solidFill>
                <a:latin typeface="Times New Roman" panose="02020603050405020304" pitchFamily="18" charset="0"/>
              </a:rPr>
              <a:t>Đoạn 2: Tiếp theo …ba bước chân.</a:t>
            </a:r>
          </a:p>
        </p:txBody>
      </p:sp>
      <p:sp>
        <p:nvSpPr>
          <p:cNvPr id="7175" name="Text Box 50"/>
          <p:cNvSpPr txBox="1"/>
          <p:nvPr/>
        </p:nvSpPr>
        <p:spPr>
          <a:xfrm>
            <a:off x="1066800" y="3581400"/>
            <a:ext cx="6248400" cy="584200"/>
          </a:xfrm>
          <a:prstGeom prst="rect">
            <a:avLst/>
          </a:prstGeom>
          <a:noFill/>
          <a:ln w="9525">
            <a:noFill/>
          </a:ln>
        </p:spPr>
        <p:txBody>
          <a:bodyPr anchor="t" anchorCtr="0">
            <a:spAutoFit/>
          </a:bodyPr>
          <a:lstStyle/>
          <a:p>
            <a:pPr>
              <a:spcBef>
                <a:spcPct val="50000"/>
              </a:spcBef>
            </a:pPr>
            <a:r>
              <a:rPr lang="en-US" altLang="en-US" sz="3200" dirty="0">
                <a:solidFill>
                  <a:schemeClr val="accent2"/>
                </a:solidFill>
                <a:latin typeface="Times New Roman" panose="02020603050405020304" pitchFamily="18" charset="0"/>
              </a:rPr>
              <a:t>Đoạn 3: Tiếp theo …về chỗ cũ.</a:t>
            </a:r>
          </a:p>
        </p:txBody>
      </p:sp>
      <p:sp>
        <p:nvSpPr>
          <p:cNvPr id="7176" name="Text Box 51"/>
          <p:cNvSpPr txBox="1"/>
          <p:nvPr/>
        </p:nvSpPr>
        <p:spPr>
          <a:xfrm>
            <a:off x="1066800" y="4267200"/>
            <a:ext cx="5410200" cy="584200"/>
          </a:xfrm>
          <a:prstGeom prst="rect">
            <a:avLst/>
          </a:prstGeom>
          <a:noFill/>
          <a:ln w="9525">
            <a:noFill/>
          </a:ln>
        </p:spPr>
        <p:txBody>
          <a:bodyPr anchor="t" anchorCtr="0">
            <a:spAutoFit/>
          </a:bodyPr>
          <a:lstStyle/>
          <a:p>
            <a:pPr>
              <a:spcBef>
                <a:spcPct val="50000"/>
              </a:spcBef>
            </a:pPr>
            <a:r>
              <a:rPr lang="en-US" altLang="en-US" sz="3200" dirty="0">
                <a:solidFill>
                  <a:schemeClr val="accent2"/>
                </a:solidFill>
                <a:latin typeface="Times New Roman" panose="02020603050405020304" pitchFamily="18" charset="0"/>
              </a:rPr>
              <a:t>Đoạn 4: Phần còn lại.</a:t>
            </a:r>
          </a:p>
        </p:txBody>
      </p:sp>
      <p:sp>
        <p:nvSpPr>
          <p:cNvPr id="35845" name="TextBox 9"/>
          <p:cNvSpPr txBox="1"/>
          <p:nvPr/>
        </p:nvSpPr>
        <p:spPr>
          <a:xfrm>
            <a:off x="2933700" y="1295083"/>
            <a:ext cx="2514600" cy="645160"/>
          </a:xfrm>
          <a:prstGeom prst="rect">
            <a:avLst/>
          </a:prstGeom>
          <a:noFill/>
          <a:ln w="9525">
            <a:noFill/>
          </a:ln>
        </p:spPr>
        <p:txBody>
          <a:bodyPr anchor="t" anchorCtr="0">
            <a:spAutoFit/>
          </a:bodyPr>
          <a:lstStyle/>
          <a:p>
            <a:r>
              <a:rPr lang="en-US" altLang="vi-VN" sz="3600" dirty="0">
                <a:solidFill>
                  <a:schemeClr val="tx1"/>
                </a:solidFill>
                <a:latin typeface="Times New Roman" panose="02020603050405020304" pitchFamily="18" charset="0"/>
              </a:rPr>
              <a:t>Chia đoạn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ppt_x"/>
                                          </p:val>
                                        </p:tav>
                                        <p:tav tm="100000">
                                          <p:val>
                                            <p:strVal val="#ppt_x"/>
                                          </p:val>
                                        </p:tav>
                                      </p:tavLst>
                                    </p:anim>
                                    <p:anim calcmode="lin" valueType="num">
                                      <p:cBhvr additive="base">
                                        <p:cTn id="14"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additive="base">
                                        <p:cTn id="19" dur="500" fill="hold"/>
                                        <p:tgtEl>
                                          <p:spTgt spid="7175"/>
                                        </p:tgtEl>
                                        <p:attrNameLst>
                                          <p:attrName>ppt_x</p:attrName>
                                        </p:attrNameLst>
                                      </p:cBhvr>
                                      <p:tavLst>
                                        <p:tav tm="0">
                                          <p:val>
                                            <p:strVal val="#ppt_x"/>
                                          </p:val>
                                        </p:tav>
                                        <p:tav tm="100000">
                                          <p:val>
                                            <p:strVal val="#ppt_x"/>
                                          </p:val>
                                        </p:tav>
                                      </p:tavLst>
                                    </p:anim>
                                    <p:anim calcmode="lin" valueType="num">
                                      <p:cBhvr additive="base">
                                        <p:cTn id="20"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6"/>
                                        </p:tgtEl>
                                        <p:attrNameLst>
                                          <p:attrName>style.visibility</p:attrName>
                                        </p:attrNameLst>
                                      </p:cBhvr>
                                      <p:to>
                                        <p:strVal val="visible"/>
                                      </p:to>
                                    </p:set>
                                    <p:anim calcmode="lin" valueType="num">
                                      <p:cBhvr additive="base">
                                        <p:cTn id="25" dur="500" fill="hold"/>
                                        <p:tgtEl>
                                          <p:spTgt spid="7176"/>
                                        </p:tgtEl>
                                        <p:attrNameLst>
                                          <p:attrName>ppt_x</p:attrName>
                                        </p:attrNameLst>
                                      </p:cBhvr>
                                      <p:tavLst>
                                        <p:tav tm="0">
                                          <p:val>
                                            <p:strVal val="#ppt_x"/>
                                          </p:val>
                                        </p:tav>
                                        <p:tav tm="100000">
                                          <p:val>
                                            <p:strVal val="#ppt_x"/>
                                          </p:val>
                                        </p:tav>
                                      </p:tavLst>
                                    </p:anim>
                                    <p:anim calcmode="lin" valueType="num">
                                      <p:cBhvr additive="base">
                                        <p:cTn id="26"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2"/>
          <p:cNvSpPr/>
          <p:nvPr/>
        </p:nvSpPr>
        <p:spPr>
          <a:xfrm>
            <a:off x="9144000" y="1295400"/>
            <a:ext cx="0" cy="5257800"/>
          </a:xfrm>
          <a:prstGeom prst="line">
            <a:avLst/>
          </a:prstGeom>
          <a:ln w="9525" cap="flat" cmpd="sng">
            <a:solidFill>
              <a:schemeClr val="tx1"/>
            </a:solidFill>
            <a:prstDash val="solid"/>
            <a:round/>
            <a:headEnd type="none" w="med" len="med"/>
            <a:tailEnd type="none" w="med" len="med"/>
          </a:ln>
        </p:spPr>
      </p:sp>
      <p:sp>
        <p:nvSpPr>
          <p:cNvPr id="36866" name="Line 3"/>
          <p:cNvSpPr/>
          <p:nvPr/>
        </p:nvSpPr>
        <p:spPr>
          <a:xfrm>
            <a:off x="0" y="6858000"/>
            <a:ext cx="9144000" cy="0"/>
          </a:xfrm>
          <a:prstGeom prst="line">
            <a:avLst/>
          </a:prstGeom>
          <a:ln w="9525" cap="flat" cmpd="sng">
            <a:solidFill>
              <a:schemeClr val="tx1"/>
            </a:solidFill>
            <a:prstDash val="solid"/>
            <a:round/>
            <a:headEnd type="none" w="med" len="med"/>
            <a:tailEnd type="none" w="med" len="med"/>
          </a:ln>
        </p:spPr>
      </p:sp>
      <p:sp>
        <p:nvSpPr>
          <p:cNvPr id="8197" name="Text Box 5"/>
          <p:cNvSpPr txBox="1"/>
          <p:nvPr/>
        </p:nvSpPr>
        <p:spPr>
          <a:xfrm>
            <a:off x="609600" y="4294505"/>
            <a:ext cx="3733800" cy="400050"/>
          </a:xfrm>
          <a:prstGeom prst="rect">
            <a:avLst/>
          </a:prstGeom>
          <a:noFill/>
          <a:ln w="9525">
            <a:noFill/>
          </a:ln>
        </p:spPr>
        <p:txBody>
          <a:bodyPr anchor="t" anchorCtr="0">
            <a:spAutoFit/>
          </a:bodyPr>
          <a:lstStyle/>
          <a:p>
            <a:pPr>
              <a:spcBef>
                <a:spcPct val="50000"/>
              </a:spcBef>
            </a:pPr>
            <a:r>
              <a:rPr lang="en-US" altLang="en-US" sz="2000" i="1" dirty="0">
                <a:solidFill>
                  <a:srgbClr val="0000CC"/>
                </a:solidFill>
                <a:latin typeface="Times New Roman" panose="02020603050405020304" pitchFamily="18" charset="0"/>
              </a:rPr>
              <a:t>cần khởi động máy</a:t>
            </a:r>
          </a:p>
        </p:txBody>
      </p:sp>
      <p:sp>
        <p:nvSpPr>
          <p:cNvPr id="8198" name="Text Box 6"/>
          <p:cNvSpPr txBox="1"/>
          <p:nvPr/>
        </p:nvSpPr>
        <p:spPr>
          <a:xfrm>
            <a:off x="609600" y="1981200"/>
            <a:ext cx="990600" cy="523875"/>
          </a:xfrm>
          <a:prstGeom prst="rect">
            <a:avLst/>
          </a:prstGeom>
          <a:noFill/>
          <a:ln w="9525">
            <a:noFill/>
          </a:ln>
        </p:spPr>
        <p:txBody>
          <a:bodyPr anchor="t" anchorCtr="0">
            <a:spAutoFit/>
          </a:bodyPr>
          <a:lstStyle/>
          <a:p>
            <a:pPr>
              <a:spcBef>
                <a:spcPct val="50000"/>
              </a:spcBef>
            </a:pPr>
            <a:r>
              <a:rPr lang="en-US" altLang="en-US" sz="2000" i="1" dirty="0">
                <a:solidFill>
                  <a:srgbClr val="0000CC"/>
                </a:solidFill>
                <a:latin typeface="Times New Roman" panose="02020603050405020304" pitchFamily="18" charset="0"/>
              </a:rPr>
              <a:t>chữ</a:t>
            </a:r>
            <a:r>
              <a:rPr lang="en-US" altLang="en-US" sz="2000" b="0" i="1" dirty="0">
                <a:solidFill>
                  <a:srgbClr val="0000CC"/>
                </a:solidFill>
                <a:latin typeface="Times New Roman" panose="02020603050405020304" pitchFamily="18" charset="0"/>
              </a:rPr>
              <a:t> V</a:t>
            </a:r>
            <a:r>
              <a:rPr lang="en-US" altLang="en-US" sz="2800" b="0" dirty="0">
                <a:solidFill>
                  <a:srgbClr val="0000CC"/>
                </a:solidFill>
                <a:latin typeface="Times New Roman" panose="02020603050405020304" pitchFamily="18" charset="0"/>
              </a:rPr>
              <a:t> </a:t>
            </a:r>
          </a:p>
        </p:txBody>
      </p:sp>
      <p:sp>
        <p:nvSpPr>
          <p:cNvPr id="36870" name="Rectangle 10"/>
          <p:cNvSpPr/>
          <p:nvPr/>
        </p:nvSpPr>
        <p:spPr>
          <a:xfrm>
            <a:off x="4724400" y="1295400"/>
            <a:ext cx="4114800" cy="5334000"/>
          </a:xfrm>
          <a:prstGeom prst="rect">
            <a:avLst/>
          </a:prstGeom>
          <a:noFill/>
          <a:ln w="9525">
            <a:noFill/>
          </a:ln>
        </p:spPr>
        <p:txBody>
          <a:bodyPr anchor="t" anchorCtr="0"/>
          <a:lstStyle/>
          <a:p>
            <a:pPr marL="342900" indent="-342900">
              <a:spcBef>
                <a:spcPct val="20000"/>
              </a:spcBef>
            </a:pPr>
            <a:r>
              <a:rPr lang="en-US" altLang="en-US" sz="2400" b="0" dirty="0">
                <a:solidFill>
                  <a:schemeClr val="tx1"/>
                </a:solidFill>
                <a:latin typeface="Times New Roman" panose="02020603050405020304" pitchFamily="18" charset="0"/>
              </a:rPr>
              <a:t>                        </a:t>
            </a:r>
            <a:endParaRPr lang="en-US" altLang="en-US" sz="2400" b="0" u="sng" dirty="0">
              <a:solidFill>
                <a:srgbClr val="FF0000"/>
              </a:solidFill>
              <a:latin typeface="Times New Roman" panose="02020603050405020304" pitchFamily="18" charset="0"/>
            </a:endParaRPr>
          </a:p>
          <a:p>
            <a:pPr marL="342900" indent="-342900">
              <a:spcBef>
                <a:spcPct val="20000"/>
              </a:spcBef>
            </a:pPr>
            <a:r>
              <a:rPr lang="en-US" altLang="en-US" sz="2400" b="0" dirty="0">
                <a:solidFill>
                  <a:schemeClr val="tx1"/>
                </a:solidFill>
                <a:latin typeface="Times New Roman" panose="02020603050405020304" pitchFamily="18" charset="0"/>
              </a:rPr>
              <a:t> 	</a:t>
            </a:r>
            <a:endParaRPr lang="en-US" altLang="en-US" sz="2400" b="0" dirty="0">
              <a:solidFill>
                <a:srgbClr val="FF0066"/>
              </a:solidFill>
              <a:latin typeface="Times New Roman" panose="02020603050405020304" pitchFamily="18" charset="0"/>
            </a:endParaRPr>
          </a:p>
        </p:txBody>
      </p:sp>
      <p:sp>
        <p:nvSpPr>
          <p:cNvPr id="8203" name="Text Box 11"/>
          <p:cNvSpPr txBox="1"/>
          <p:nvPr/>
        </p:nvSpPr>
        <p:spPr>
          <a:xfrm>
            <a:off x="609283" y="3808730"/>
            <a:ext cx="1524000" cy="400050"/>
          </a:xfrm>
          <a:prstGeom prst="rect">
            <a:avLst/>
          </a:prstGeom>
          <a:noFill/>
          <a:ln w="9525">
            <a:noFill/>
          </a:ln>
        </p:spPr>
        <p:txBody>
          <a:bodyPr anchor="t" anchorCtr="0">
            <a:spAutoFit/>
          </a:bodyPr>
          <a:lstStyle/>
          <a:p>
            <a:pPr>
              <a:spcBef>
                <a:spcPct val="50000"/>
              </a:spcBef>
            </a:pPr>
            <a:r>
              <a:rPr lang="en-US" altLang="en-US" sz="2000" i="1" dirty="0">
                <a:solidFill>
                  <a:srgbClr val="0000CC"/>
                </a:solidFill>
                <a:latin typeface="Times New Roman" panose="02020603050405020304" pitchFamily="18" charset="0"/>
              </a:rPr>
              <a:t>hòn đá dẹt</a:t>
            </a:r>
          </a:p>
        </p:txBody>
      </p:sp>
      <p:sp>
        <p:nvSpPr>
          <p:cNvPr id="8204" name="Text Box 12"/>
          <p:cNvSpPr txBox="1"/>
          <p:nvPr/>
        </p:nvSpPr>
        <p:spPr>
          <a:xfrm>
            <a:off x="609600" y="2661603"/>
            <a:ext cx="1066800" cy="400050"/>
          </a:xfrm>
          <a:prstGeom prst="rect">
            <a:avLst/>
          </a:prstGeom>
          <a:noFill/>
          <a:ln w="9525">
            <a:noFill/>
          </a:ln>
        </p:spPr>
        <p:txBody>
          <a:bodyPr anchor="t" anchorCtr="0">
            <a:spAutoFit/>
          </a:bodyPr>
          <a:lstStyle/>
          <a:p>
            <a:pPr>
              <a:spcBef>
                <a:spcPct val="50000"/>
              </a:spcBef>
            </a:pPr>
            <a:r>
              <a:rPr lang="en-US" altLang="en-US" sz="2000" i="1" dirty="0">
                <a:solidFill>
                  <a:srgbClr val="0000CC"/>
                </a:solidFill>
                <a:latin typeface="Times New Roman" panose="02020603050405020304" pitchFamily="18" charset="0"/>
              </a:rPr>
              <a:t>bu - gi</a:t>
            </a:r>
          </a:p>
        </p:txBody>
      </p:sp>
      <p:sp>
        <p:nvSpPr>
          <p:cNvPr id="8205" name="Text Box 13"/>
          <p:cNvSpPr txBox="1"/>
          <p:nvPr/>
        </p:nvSpPr>
        <p:spPr>
          <a:xfrm>
            <a:off x="606425" y="3251200"/>
            <a:ext cx="685800" cy="400050"/>
          </a:xfrm>
          <a:prstGeom prst="rect">
            <a:avLst/>
          </a:prstGeom>
          <a:noFill/>
          <a:ln w="9525">
            <a:noFill/>
          </a:ln>
        </p:spPr>
        <p:txBody>
          <a:bodyPr anchor="t" anchorCtr="0">
            <a:spAutoFit/>
          </a:bodyPr>
          <a:lstStyle/>
          <a:p>
            <a:pPr>
              <a:spcBef>
                <a:spcPct val="50000"/>
              </a:spcBef>
            </a:pPr>
            <a:r>
              <a:rPr lang="en-US" altLang="en-US" sz="2000" i="1" dirty="0">
                <a:solidFill>
                  <a:srgbClr val="0000CC"/>
                </a:solidFill>
                <a:latin typeface="Times New Roman" panose="02020603050405020304" pitchFamily="18" charset="0"/>
              </a:rPr>
              <a:t>trỏ</a:t>
            </a:r>
          </a:p>
        </p:txBody>
      </p:sp>
      <p:cxnSp>
        <p:nvCxnSpPr>
          <p:cNvPr id="36874" name="Straight Connector 2"/>
          <p:cNvCxnSpPr/>
          <p:nvPr/>
        </p:nvCxnSpPr>
        <p:spPr>
          <a:xfrm>
            <a:off x="4657725" y="1905000"/>
            <a:ext cx="0" cy="4953000"/>
          </a:xfrm>
          <a:prstGeom prst="line">
            <a:avLst/>
          </a:prstGeom>
          <a:ln w="9525" cap="flat" cmpd="sng">
            <a:solidFill>
              <a:schemeClr val="tx1"/>
            </a:solidFill>
            <a:prstDash val="solid"/>
            <a:round/>
            <a:headEnd type="none" w="med" len="med"/>
            <a:tailEnd type="none" w="med" len="med"/>
          </a:ln>
        </p:spPr>
      </p:cxnSp>
      <p:sp>
        <p:nvSpPr>
          <p:cNvPr id="17" name="Text Box 9"/>
          <p:cNvSpPr txBox="1"/>
          <p:nvPr/>
        </p:nvSpPr>
        <p:spPr>
          <a:xfrm>
            <a:off x="276225" y="4876800"/>
            <a:ext cx="4314825" cy="1014730"/>
          </a:xfrm>
          <a:prstGeom prst="rect">
            <a:avLst/>
          </a:prstGeom>
          <a:noFill/>
          <a:ln w="9525">
            <a:noFill/>
          </a:ln>
        </p:spPr>
        <p:txBody>
          <a:bodyPr anchor="t" anchorCtr="0">
            <a:spAutoFit/>
          </a:bodyPr>
          <a:lstStyle/>
          <a:p>
            <a:pPr algn="just">
              <a:spcBef>
                <a:spcPct val="50000"/>
              </a:spcBef>
            </a:pPr>
            <a:r>
              <a:rPr lang="en-US" altLang="en-US" sz="2000" dirty="0">
                <a:solidFill>
                  <a:schemeClr val="accent2"/>
                </a:solidFill>
                <a:latin typeface="Times New Roman" panose="02020603050405020304" pitchFamily="18" charset="0"/>
              </a:rPr>
              <a:t>+Một hòn đá hình mũi tên (lại hình chữ V quen thuộc) trỏ vào một hòn đá dẹt chỉ cách anh ba bước chân .</a:t>
            </a:r>
          </a:p>
        </p:txBody>
      </p:sp>
      <p:sp>
        <p:nvSpPr>
          <p:cNvPr id="18" name="Line 10"/>
          <p:cNvSpPr/>
          <p:nvPr/>
        </p:nvSpPr>
        <p:spPr>
          <a:xfrm flipH="1">
            <a:off x="685800" y="5510213"/>
            <a:ext cx="71438" cy="381000"/>
          </a:xfrm>
          <a:prstGeom prst="line">
            <a:avLst/>
          </a:prstGeom>
          <a:ln w="28575" cap="flat" cmpd="sng">
            <a:solidFill>
              <a:srgbClr val="FF0000"/>
            </a:solidFill>
            <a:prstDash val="solid"/>
            <a:round/>
            <a:headEnd type="none" w="med" len="med"/>
            <a:tailEnd type="none" w="med" len="med"/>
          </a:ln>
        </p:spPr>
      </p:sp>
      <p:sp>
        <p:nvSpPr>
          <p:cNvPr id="19" name="Line 11"/>
          <p:cNvSpPr/>
          <p:nvPr/>
        </p:nvSpPr>
        <p:spPr>
          <a:xfrm flipH="1">
            <a:off x="3429000" y="4876800"/>
            <a:ext cx="71438" cy="381000"/>
          </a:xfrm>
          <a:prstGeom prst="line">
            <a:avLst/>
          </a:prstGeom>
          <a:ln w="28575" cap="flat" cmpd="sng">
            <a:solidFill>
              <a:srgbClr val="FF0000"/>
            </a:solidFill>
            <a:prstDash val="solid"/>
            <a:round/>
            <a:headEnd type="none" w="med" len="med"/>
            <a:tailEnd type="none" w="med" len="med"/>
          </a:ln>
        </p:spPr>
      </p:sp>
      <p:sp>
        <p:nvSpPr>
          <p:cNvPr id="36878" name="Text Placeholder 7"/>
          <p:cNvSpPr txBox="1"/>
          <p:nvPr/>
        </p:nvSpPr>
        <p:spPr>
          <a:xfrm>
            <a:off x="-3175" y="914400"/>
            <a:ext cx="4040188" cy="914400"/>
          </a:xfrm>
          <a:prstGeom prst="rect">
            <a:avLst/>
          </a:prstGeom>
          <a:noFill/>
          <a:ln w="9525">
            <a:noFill/>
          </a:ln>
        </p:spPr>
        <p:txBody>
          <a:bodyPr anchor="b" anchorCtr="0"/>
          <a:lstStyle/>
          <a:p>
            <a:pPr algn="ctr">
              <a:spcBef>
                <a:spcPct val="20000"/>
              </a:spcBef>
            </a:pPr>
            <a:r>
              <a:rPr lang="en-US" altLang="en-US" sz="2400" u="sng" dirty="0">
                <a:solidFill>
                  <a:srgbClr val="FF0000"/>
                </a:solidFill>
                <a:latin typeface="Times New Roman" panose="02020603050405020304" pitchFamily="18" charset="0"/>
              </a:rPr>
              <a:t>Luyện đọc</a:t>
            </a:r>
            <a:endParaRPr lang="en-US" altLang="en-US" sz="2400" u="sng" dirty="0">
              <a:solidFill>
                <a:srgbClr val="FF0000"/>
              </a:solidFill>
              <a:latin typeface="Times New Roman" panose="02020603050405020304" pitchFamily="18" charset="0"/>
              <a:ea typeface="Times New Roman" panose="02020603050405020304" pitchFamily="18" charset="0"/>
            </a:endParaRPr>
          </a:p>
        </p:txBody>
      </p:sp>
      <p:sp>
        <p:nvSpPr>
          <p:cNvPr id="36879" name="Text Placeholder 9"/>
          <p:cNvSpPr txBox="1"/>
          <p:nvPr/>
        </p:nvSpPr>
        <p:spPr>
          <a:xfrm>
            <a:off x="4486275" y="914400"/>
            <a:ext cx="4041775" cy="914400"/>
          </a:xfrm>
          <a:prstGeom prst="rect">
            <a:avLst/>
          </a:prstGeom>
          <a:noFill/>
          <a:ln w="9525">
            <a:noFill/>
          </a:ln>
        </p:spPr>
        <p:txBody>
          <a:bodyPr anchor="b" anchorCtr="0"/>
          <a:lstStyle/>
          <a:p>
            <a:pPr algn="ctr">
              <a:spcBef>
                <a:spcPct val="20000"/>
              </a:spcBef>
            </a:pPr>
            <a:r>
              <a:rPr lang="en-US" altLang="en-US" sz="2400" u="sng" dirty="0">
                <a:solidFill>
                  <a:srgbClr val="FF0000"/>
                </a:solidFill>
                <a:latin typeface="Times New Roman" panose="02020603050405020304" pitchFamily="18" charset="0"/>
              </a:rPr>
              <a:t>Tìm hiểu b</a:t>
            </a:r>
            <a:r>
              <a:rPr lang="en-US" altLang="en-US" sz="2400" u="sng" dirty="0">
                <a:solidFill>
                  <a:srgbClr val="FF0000"/>
                </a:solidFill>
                <a:latin typeface="Times New Roman" panose="02020603050405020304" pitchFamily="18" charset="0"/>
                <a:ea typeface="Times New Roman" panose="02020603050405020304" pitchFamily="18" charset="0"/>
              </a:rPr>
              <a:t>à</a:t>
            </a:r>
            <a:r>
              <a:rPr lang="en-US" altLang="en-US" sz="2400" u="sng" dirty="0">
                <a:solidFill>
                  <a:srgbClr val="FF0000"/>
                </a:solidFill>
                <a:latin typeface="Times New Roman" panose="02020603050405020304" pitchFamily="18" charset="0"/>
              </a:rPr>
              <a:t>i</a:t>
            </a:r>
            <a:endParaRPr lang="en-US" altLang="en-US" sz="2400" u="sng" dirty="0">
              <a:solidFill>
                <a:srgbClr val="FF0000"/>
              </a:solidFill>
              <a:latin typeface="Times New Roman" panose="02020603050405020304" pitchFamily="18" charset="0"/>
              <a:ea typeface="Times New Roman" panose="02020603050405020304" pitchFamily="18" charset="0"/>
            </a:endParaRPr>
          </a:p>
        </p:txBody>
      </p:sp>
      <p:sp>
        <p:nvSpPr>
          <p:cNvPr id="4" name="Line 10"/>
          <p:cNvSpPr/>
          <p:nvPr/>
        </p:nvSpPr>
        <p:spPr>
          <a:xfrm flipH="1">
            <a:off x="3729355" y="5510213"/>
            <a:ext cx="71438" cy="381000"/>
          </a:xfrm>
          <a:prstGeom prst="line">
            <a:avLst/>
          </a:prstGeom>
          <a:ln w="28575" cap="flat" cmpd="sng">
            <a:solidFill>
              <a:srgbClr val="FF0000"/>
            </a:solidFill>
            <a:prstDash val="solid"/>
            <a:round/>
            <a:headEnd type="none" w="med" len="med"/>
            <a:tailEnd type="none" w="med" len="med"/>
          </a:ln>
        </p:spPr>
      </p:sp>
      <p:sp>
        <p:nvSpPr>
          <p:cNvPr id="5" name="Line 10"/>
          <p:cNvSpPr/>
          <p:nvPr/>
        </p:nvSpPr>
        <p:spPr>
          <a:xfrm flipH="1">
            <a:off x="3657600" y="5510213"/>
            <a:ext cx="71438" cy="381000"/>
          </a:xfrm>
          <a:prstGeom prst="line">
            <a:avLst/>
          </a:prstGeom>
          <a:ln w="28575" cap="flat" cmpd="sng">
            <a:solidFill>
              <a:srgbClr val="FF0000"/>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fade">
                                      <p:cBhvr>
                                        <p:cTn id="12" dur="1000"/>
                                        <p:tgtEl>
                                          <p:spTgt spid="8204"/>
                                        </p:tgtEl>
                                      </p:cBhvr>
                                    </p:animEffect>
                                    <p:anim calcmode="lin" valueType="num">
                                      <p:cBhvr>
                                        <p:cTn id="13" dur="1000" fill="hold"/>
                                        <p:tgtEl>
                                          <p:spTgt spid="8204"/>
                                        </p:tgtEl>
                                        <p:attrNameLst>
                                          <p:attrName>ppt_x</p:attrName>
                                        </p:attrNameLst>
                                      </p:cBhvr>
                                      <p:tavLst>
                                        <p:tav tm="0">
                                          <p:val>
                                            <p:strVal val="#ppt_x"/>
                                          </p:val>
                                        </p:tav>
                                        <p:tav tm="100000">
                                          <p:val>
                                            <p:strVal val="#ppt_x"/>
                                          </p:val>
                                        </p:tav>
                                      </p:tavLst>
                                    </p:anim>
                                    <p:anim calcmode="lin" valueType="num">
                                      <p:cBhvr>
                                        <p:cTn id="14" dur="1000" fill="hold"/>
                                        <p:tgtEl>
                                          <p:spTgt spid="82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checkerboard(across)">
                                      <p:cBhvr>
                                        <p:cTn id="19" dur="500"/>
                                        <p:tgtEl>
                                          <p:spTgt spid="820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203"/>
                                        </p:tgtEl>
                                        <p:attrNameLst>
                                          <p:attrName>style.visibility</p:attrName>
                                        </p:attrNameLst>
                                      </p:cBhvr>
                                      <p:to>
                                        <p:strVal val="visible"/>
                                      </p:to>
                                    </p:set>
                                    <p:animEffect transition="in" filter="checkerboard(across)">
                                      <p:cBhvr>
                                        <p:cTn id="24" dur="500"/>
                                        <p:tgtEl>
                                          <p:spTgt spid="820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197"/>
                                        </p:tgtEl>
                                        <p:attrNameLst>
                                          <p:attrName>style.visibility</p:attrName>
                                        </p:attrNameLst>
                                      </p:cBhvr>
                                      <p:to>
                                        <p:strVal val="visible"/>
                                      </p:to>
                                    </p:set>
                                    <p:animEffect transition="in" filter="checkerboard(across)">
                                      <p:cBhvr>
                                        <p:cTn id="29" dur="500"/>
                                        <p:tgtEl>
                                          <p:spTgt spid="8197"/>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
                                        </p:tgtEl>
                                        <p:attrNameLst>
                                          <p:attrName>style.visibility</p:attrName>
                                        </p:attrNameLst>
                                      </p:cBhvr>
                                      <p:to>
                                        <p:strVal val="visible"/>
                                      </p:to>
                                    </p:set>
                                    <p:anim calcmode="discrete" valueType="clr">
                                      <p:cBhvr override="childStyle">
                                        <p:cTn id="3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
                                        </p:tgtEl>
                                        <p:attrNameLst>
                                          <p:attrName>fillcolor</p:attrName>
                                        </p:attrNameLst>
                                      </p:cBhvr>
                                      <p:tavLst>
                                        <p:tav tm="0">
                                          <p:val>
                                            <p:clrVal>
                                              <a:schemeClr val="accent2"/>
                                            </p:clrVal>
                                          </p:val>
                                        </p:tav>
                                        <p:tav tm="50000">
                                          <p:val>
                                            <p:clrVal>
                                              <a:schemeClr val="hlink"/>
                                            </p:clrVal>
                                          </p:val>
                                        </p:tav>
                                      </p:tavLst>
                                    </p:anim>
                                    <p:set>
                                      <p:cBhvr>
                                        <p:cTn id="36" dur="80"/>
                                        <p:tgtEl>
                                          <p:spTgt spid="1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fltVal val="0"/>
                                          </p:val>
                                        </p:tav>
                                        <p:tav tm="100000">
                                          <p:val>
                                            <p:strVal val="#ppt_w"/>
                                          </p:val>
                                        </p:tav>
                                      </p:tavLst>
                                    </p:anim>
                                    <p:anim calcmode="lin" valueType="num">
                                      <p:cBhvr>
                                        <p:cTn id="52" dur="1000" fill="hold"/>
                                        <p:tgtEl>
                                          <p:spTgt spid="5"/>
                                        </p:tgtEl>
                                        <p:attrNameLst>
                                          <p:attrName>ppt_h</p:attrName>
                                        </p:attrNameLst>
                                      </p:cBhvr>
                                      <p:tavLst>
                                        <p:tav tm="0">
                                          <p:val>
                                            <p:fltVal val="0"/>
                                          </p:val>
                                        </p:tav>
                                        <p:tav tm="100000">
                                          <p:val>
                                            <p:strVal val="#ppt_h"/>
                                          </p:val>
                                        </p:tav>
                                      </p:tavLst>
                                    </p:anim>
                                    <p:anim calcmode="lin" valueType="num">
                                      <p:cBhvr>
                                        <p:cTn id="53" dur="1000" fill="hold"/>
                                        <p:tgtEl>
                                          <p:spTgt spid="5"/>
                                        </p:tgtEl>
                                        <p:attrNameLst>
                                          <p:attrName>style.rotation</p:attrName>
                                        </p:attrNameLst>
                                      </p:cBhvr>
                                      <p:tavLst>
                                        <p:tav tm="0">
                                          <p:val>
                                            <p:fltVal val="90"/>
                                          </p:val>
                                        </p:tav>
                                        <p:tav tm="100000">
                                          <p:val>
                                            <p:fltVal val="0"/>
                                          </p:val>
                                        </p:tav>
                                      </p:tavLst>
                                    </p:anim>
                                    <p:animEffect transition="in" filter="fade">
                                      <p:cBhvr>
                                        <p:cTn id="54" dur="1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checkerboard(across)">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7" grpId="1"/>
      <p:bldP spid="8198" grpId="0"/>
      <p:bldP spid="8198" grpId="1"/>
      <p:bldP spid="8203" grpId="0"/>
      <p:bldP spid="8203" grpId="1"/>
      <p:bldP spid="8204" grpId="0"/>
      <p:bldP spid="8204" grpId="1"/>
      <p:bldP spid="8205" grpId="0"/>
      <p:bldP spid="8205" grpId="1"/>
      <p:bldP spid="17" grpId="0"/>
      <p:bldP spid="17"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Kimono</Template>
  <TotalTime>0</TotalTime>
  <Words>1054</Words>
  <Application>Microsoft Office PowerPoint</Application>
  <PresentationFormat>On-screen Show (4:3)</PresentationFormat>
  <Paragraphs>150</Paragraphs>
  <Slides>28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Shruti</vt:lpstr>
      <vt:lpstr>Tahoma</vt:lpstr>
      <vt:lpstr>Times New Roman</vt:lpstr>
      <vt:lpstr>Wingdings</vt:lpstr>
      <vt:lpstr>Default Design</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Vũ Ngọc Nhạ (1928-2002)</vt:lpstr>
      <vt:lpstr>PowerPoint Presentation</vt:lpstr>
      <vt:lpstr>PowerPoint Presentation</vt:lpstr>
      <vt:lpstr>PowerPoint Presentation</vt:lpstr>
      <vt:lpstr>Động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tài liệu, bút tích có liên quan đến hoạt động tình báo của Thiếu tướng Vũ Ngọc Nhạ</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VAN</dc:creator>
  <cp:lastModifiedBy>ADMIN</cp:lastModifiedBy>
  <cp:revision>203</cp:revision>
  <dcterms:created xsi:type="dcterms:W3CDTF">2009-02-23T17:32:48Z</dcterms:created>
  <dcterms:modified xsi:type="dcterms:W3CDTF">2023-03-19T08:48:57Z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3BAB7BC949414C3BA42EF4ABA3245B8C</vt:lpwstr>
  </property>
  <property fmtid="{D5CDD505-2E9C-101B-9397-08002B2CF9AE}" pid="3" name="KSOProductBuildVer">
    <vt:lpwstr>1033-11.2.0.11486</vt:lpwstr>
  </property>
</Properties>
</file>