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sldIdLst>
    <p:sldId id="11671" r:id="rId4"/>
    <p:sldId id="277" r:id="rId5"/>
    <p:sldId id="11672" r:id="rId6"/>
    <p:sldId id="11673" r:id="rId7"/>
    <p:sldId id="11674" r:id="rId8"/>
    <p:sldId id="11679" r:id="rId9"/>
    <p:sldId id="11680" r:id="rId10"/>
    <p:sldId id="11675" r:id="rId11"/>
    <p:sldId id="11677" r:id="rId12"/>
    <p:sldId id="270" r:id="rId13"/>
    <p:sldId id="260" r:id="rId14"/>
    <p:sldId id="116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18B4-D855-84AE-A083-F2AACD9E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C377-9154-1008-3B1F-E33C65F7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9D192-93A9-00F3-6421-E895B5791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AD307-66D3-6C49-338A-F21C4A38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BFC18-5610-B3CB-DC7E-3D35CA52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B4676-826D-C8ED-7A61-B474188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FC6B-8AA6-98FF-4BA9-BCFBD924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A64B3-4F5C-BCF3-2823-4B4337A6D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7E76A-15AE-E893-3902-77FD3330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0FDDE-78C5-7B63-39E5-CC449D3D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B82A9-08C7-900A-D5F6-451E1DC2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E0C21-545E-CD78-B2EA-C1D01EC8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AEF5-210F-45A8-C14E-9AC08AC7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CDBE6-9D73-A883-71A9-8D033AD0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E93E-46F1-563B-9D63-4AD187FC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F5C9-BD55-EBB6-AF32-FAAE2A0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24FE8-9083-DEA9-FC4F-9C1927E2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8B8BC-ADAE-D764-D3B6-119180305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A0ACD-5218-0FFD-6118-94E9672E3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327A-1107-B704-FB62-D6B4105C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E9FBA-DC2A-11F3-78A5-E3368987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63C1-D5CD-7A49-22F1-A855C347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BC63-B2F9-1676-03A5-6E5F4635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8C77E-D307-714C-2036-CF272536B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4C853-880D-39C2-3F57-DBF3C40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7D972-1807-1E14-406B-A6C27DC2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02980-5254-B416-6282-B639A5F4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6988-C763-8F9C-4E40-8FDD1369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41245-50D6-20DE-12DF-64B0AAA4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670F1-526F-9B14-021D-E7F56898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EC299-75CE-D353-8306-207A0E6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8CE08-A1D6-E6F1-B032-92E8A58A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E968-D994-3BB6-EE58-8E2DC150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00F1-FF16-E81E-6BE0-CAED505A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C47FF-1D82-04D2-15B3-077A403D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BA2A9-C4BD-27DD-2E91-880AB8E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54A68-BC0B-FF6B-5B6D-F6BEEF50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AD5A-037B-CE35-2750-37E05F80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0B61B-7F6C-AF1E-E9F3-795B1DDD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D7783-4B50-36DE-6BAB-3E4946E3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1E51-34B8-8E95-510E-7A09FC6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E6954-B7AD-E6CE-9B2C-A85AFE64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22909-591E-D5C2-0756-48539AFC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15AB-9AE3-412C-6BE9-43D61DFD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025B4-CFC3-DE33-7079-D3E2DF22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82E7A-B899-29F2-4C3A-55EB1440D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86166-DCD0-E4A7-787C-0B6BB24CE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E8F9-570D-E061-09B9-065195F7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C002F-4B29-060D-70FE-F425C1B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3F0C9-4489-0875-AC47-B3ACED1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4AC2A-43BE-4E49-004E-230EDE1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DADD-B9A7-113A-0FE4-C8DABF49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FB207-55E7-FF9C-181C-AE22684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A024F-D16F-C49A-DDCE-714A8EC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0061-70B6-9170-1807-A0C5B8B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4487E-85A0-467E-AED0-B852469D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0887D-31FF-43D9-8C51-ED6C4223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5E3A9-DDCB-4F90-AC1F-2AE7B8DD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6CB70-0F3E-4FD4-2DBA-422992B0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85378-82C3-B7AB-AE64-749FDC2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593D7-D05C-B6E7-3BEC-FA8952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5880-D88C-0051-D473-897DD766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AD09-3D7B-303D-3AAC-3D338C45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A0A2-241D-5F54-3998-4208B3CA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33356-E5A0-1860-13D8-9EFEE7BF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D49FB-C9E2-16FC-D8A9-4BE3A32F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B61CC-7BA8-3B20-C1A9-1DCAB9D4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A541-C38D-9C3E-187C-A252443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9C5BA-3497-5170-8CD7-A0FB6D8CA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C325C-00B2-63EE-B5BE-D92AF8C6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C62C-41B0-8245-28CC-73BD117C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0F3F5-C62A-AC84-A396-A124CDE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97CF3-B7DA-CB6D-C927-9D58163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EB1E-6F50-34DC-6779-8736C5EC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2F4E7-F7B3-0C64-C7D2-AF95AA44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6647D-79F8-F12F-132D-63425BE5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5454A-E208-9504-6E3B-234B4626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F363-AA4F-42F9-654E-3FEFBFB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5D7D4-4F11-F5E7-FBF6-B8DE36A0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27A3B-4AB7-3318-E623-EBD23F38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3653-0230-E11D-2BBB-ECE97EB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EBFB-0D8F-91CB-B35C-EA23781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19C76-EEF9-8347-3B15-6146602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4526-AB47-4C7E-FD78-D48892ED8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5399C-3F0B-07D2-2747-478B1551A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848F-D25E-1DCE-7FCF-7F7DBDFC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DF59-241A-2822-8356-3E79A738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05A77-FEE7-5C22-C297-6FBD73AA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6E34-CAEC-053C-B7FD-CCAB9AA7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C050-7260-008C-E700-EAAC61F98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AD060-F42E-0679-9932-769DB501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3BC71-BA8D-54EC-4D2F-BD07B8F9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73087-24D1-B375-A05D-7D22C998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EACC-348B-7643-3E64-CF1909C5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FB57-1230-65AD-EC40-A77DCD41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1BD12-E915-650F-029B-69DFE026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8926-2050-3C27-C9F2-600010F8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D613A-F99D-8B07-BEED-77AB87D0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1B7F-B41C-C586-196F-C5F6FC38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BB1CE-2A04-9D26-E77C-F1B9D830F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0EF51-5509-6C05-3408-3FE344DE0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95257-66E4-AC71-F88E-3E1D3F6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D8CF3-5A36-BFFE-6E14-F87EDF7C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960BD-AA1B-D967-BD3E-D5C6C07D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2408-A5DE-39EA-6B59-18E88FEC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DF101-4308-974D-FDF2-2ED3AA34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B7B0C-E059-E5C0-E57E-05654C08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9A067-BDE3-CAB7-B049-F6FEB564C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A7191-EC28-BCBB-BCED-C8A39A9AB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13714-5551-C875-7EB1-391B578A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F3CFF-D529-AD30-3382-068432B4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B8531-CC7B-2B79-811A-91822B4B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EFDA-5440-BF09-4AB7-0D0F5029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25B-5E27-F326-8AFE-536DBEA8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835EE-6893-5111-9926-A5EADB47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FA077-3D71-683F-DF76-5D2D9DEB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17707-2575-6493-A3C3-CFDA5E60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9B067-692E-7E6A-DE10-0D0B0775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24EF4-7696-00AA-8C28-1B8677EB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9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B7D8E9E5-5A63-4886-9052-BF865DCDDD1C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9E1EB-DD79-79EA-3B93-C354A354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5FFD5-D7BB-C434-8D33-D42BA0F8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5751-7A6A-D4A4-9674-2D70DAF71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9E1E-4D90-4E08-BFC8-D47F362788A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47AF-5CDD-31B1-5BEB-C88E5D6A1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D8224-83CB-96FC-2D80-8AFE6B641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3DBCB5C-DC27-4D27-AB92-51A4D557BE5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A11C25-654C-4BCD-AEB6-CAEE8160B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6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736D2F-E2DF-4710-9903-D13B9CAF8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477" y="2861990"/>
            <a:ext cx="7382896" cy="1896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F46DE-449B-4C1C-8C8E-4FC32F8EC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6363" y="2002891"/>
            <a:ext cx="557832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09E116D7-DE1E-477D-1BFC-85098618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57" y="2173358"/>
            <a:ext cx="7531089" cy="4623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B7473-A500-FBD4-8314-F57B5927E760}"/>
              </a:ext>
            </a:extLst>
          </p:cNvPr>
          <p:cNvSpPr txBox="1"/>
          <p:nvPr/>
        </p:nvSpPr>
        <p:spPr>
          <a:xfrm>
            <a:off x="901149" y="798400"/>
            <a:ext cx="11041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3324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99A49C-6360-7184-F7F3-314DD6736FD2}"/>
              </a:ext>
            </a:extLst>
          </p:cNvPr>
          <p:cNvSpPr/>
          <p:nvPr/>
        </p:nvSpPr>
        <p:spPr>
          <a:xfrm>
            <a:off x="66676" y="400050"/>
            <a:ext cx="11963400" cy="3697863"/>
          </a:xfrm>
          <a:custGeom>
            <a:avLst/>
            <a:gdLst>
              <a:gd name="connsiteX0" fmla="*/ 0 w 11963400"/>
              <a:gd name="connsiteY0" fmla="*/ 616323 h 3697863"/>
              <a:gd name="connsiteX1" fmla="*/ 616323 w 11963400"/>
              <a:gd name="connsiteY1" fmla="*/ 0 h 3697863"/>
              <a:gd name="connsiteX2" fmla="*/ 11347077 w 11963400"/>
              <a:gd name="connsiteY2" fmla="*/ 0 h 3697863"/>
              <a:gd name="connsiteX3" fmla="*/ 11963400 w 11963400"/>
              <a:gd name="connsiteY3" fmla="*/ 616323 h 3697863"/>
              <a:gd name="connsiteX4" fmla="*/ 11963400 w 11963400"/>
              <a:gd name="connsiteY4" fmla="*/ 3081540 h 3697863"/>
              <a:gd name="connsiteX5" fmla="*/ 11347077 w 11963400"/>
              <a:gd name="connsiteY5" fmla="*/ 3697863 h 3697863"/>
              <a:gd name="connsiteX6" fmla="*/ 616323 w 11963400"/>
              <a:gd name="connsiteY6" fmla="*/ 3697863 h 3697863"/>
              <a:gd name="connsiteX7" fmla="*/ 0 w 11963400"/>
              <a:gd name="connsiteY7" fmla="*/ 3081540 h 3697863"/>
              <a:gd name="connsiteX8" fmla="*/ 0 w 11963400"/>
              <a:gd name="connsiteY8" fmla="*/ 616323 h 369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3400" h="3697863" fill="none" extrusionOk="0">
                <a:moveTo>
                  <a:pt x="0" y="616323"/>
                </a:moveTo>
                <a:cubicBezTo>
                  <a:pt x="1535" y="317488"/>
                  <a:pt x="293300" y="29141"/>
                  <a:pt x="616323" y="0"/>
                </a:cubicBezTo>
                <a:cubicBezTo>
                  <a:pt x="4016290" y="72427"/>
                  <a:pt x="8706444" y="61419"/>
                  <a:pt x="11347077" y="0"/>
                </a:cubicBezTo>
                <a:cubicBezTo>
                  <a:pt x="11679929" y="-51863"/>
                  <a:pt x="11954588" y="273271"/>
                  <a:pt x="11963400" y="616323"/>
                </a:cubicBezTo>
                <a:cubicBezTo>
                  <a:pt x="12064276" y="900645"/>
                  <a:pt x="11856087" y="2533594"/>
                  <a:pt x="11963400" y="3081540"/>
                </a:cubicBezTo>
                <a:cubicBezTo>
                  <a:pt x="11971572" y="3380450"/>
                  <a:pt x="11671461" y="3679925"/>
                  <a:pt x="11347077" y="3697863"/>
                </a:cubicBezTo>
                <a:cubicBezTo>
                  <a:pt x="9379187" y="3727690"/>
                  <a:pt x="3462605" y="3618557"/>
                  <a:pt x="616323" y="3697863"/>
                </a:cubicBezTo>
                <a:cubicBezTo>
                  <a:pt x="312871" y="3693688"/>
                  <a:pt x="-42227" y="3430276"/>
                  <a:pt x="0" y="3081540"/>
                </a:cubicBezTo>
                <a:cubicBezTo>
                  <a:pt x="50037" y="2316527"/>
                  <a:pt x="770" y="1162375"/>
                  <a:pt x="0" y="616323"/>
                </a:cubicBezTo>
                <a:close/>
              </a:path>
              <a:path w="11963400" h="3697863" stroke="0" extrusionOk="0">
                <a:moveTo>
                  <a:pt x="0" y="616323"/>
                </a:moveTo>
                <a:cubicBezTo>
                  <a:pt x="6593" y="277734"/>
                  <a:pt x="282660" y="14007"/>
                  <a:pt x="616323" y="0"/>
                </a:cubicBezTo>
                <a:cubicBezTo>
                  <a:pt x="3082693" y="123000"/>
                  <a:pt x="7963502" y="-96860"/>
                  <a:pt x="11347077" y="0"/>
                </a:cubicBezTo>
                <a:cubicBezTo>
                  <a:pt x="11682284" y="-3948"/>
                  <a:pt x="11967661" y="267346"/>
                  <a:pt x="11963400" y="616323"/>
                </a:cubicBezTo>
                <a:cubicBezTo>
                  <a:pt x="11966573" y="998211"/>
                  <a:pt x="12057667" y="2629367"/>
                  <a:pt x="11963400" y="3081540"/>
                </a:cubicBezTo>
                <a:cubicBezTo>
                  <a:pt x="11911221" y="3440829"/>
                  <a:pt x="11626285" y="3687851"/>
                  <a:pt x="11347077" y="3697863"/>
                </a:cubicBezTo>
                <a:cubicBezTo>
                  <a:pt x="8244947" y="3537156"/>
                  <a:pt x="5342023" y="3737530"/>
                  <a:pt x="616323" y="3697863"/>
                </a:cubicBezTo>
                <a:cubicBezTo>
                  <a:pt x="260071" y="3694659"/>
                  <a:pt x="-28382" y="3409068"/>
                  <a:pt x="0" y="3081540"/>
                </a:cubicBezTo>
                <a:cubicBezTo>
                  <a:pt x="32216" y="2784199"/>
                  <a:pt x="57206" y="1079551"/>
                  <a:pt x="0" y="616323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làm việc nhóm hiệu quả cần phải có nhóm trưởng bao quát tình hình chung của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 có sự phân công phần việc rõ ràng cho từng người trong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ọi người phải tích cực làm việc, phải lỗ lực trong công việc; nhiệt tình tham gia nhóm tập trung vào công việc không dựa dẫm vào người khác,..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838B1F-3924-4ED7-9307-A59F07B778C6}"/>
              </a:ext>
            </a:extLst>
          </p:cNvPr>
          <p:cNvGrpSpPr/>
          <p:nvPr/>
        </p:nvGrpSpPr>
        <p:grpSpPr>
          <a:xfrm>
            <a:off x="3639457" y="4082843"/>
            <a:ext cx="3807499" cy="2732119"/>
            <a:chOff x="1197026" y="4232126"/>
            <a:chExt cx="3751815" cy="26307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A884E6A-DB60-409F-AE5C-EF054354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95A835-B7E7-498E-BBD1-122723889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6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4FB469-2DFE-4F06-BAC1-909A0292A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68" y="2122068"/>
            <a:ext cx="8230313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6285067" cy="1574795"/>
          </a:xfrm>
          <a:custGeom>
            <a:avLst/>
            <a:gdLst>
              <a:gd name="connsiteX0" fmla="*/ 0 w 6285067"/>
              <a:gd name="connsiteY0" fmla="*/ 262470 h 1574795"/>
              <a:gd name="connsiteX1" fmla="*/ 262470 w 6285067"/>
              <a:gd name="connsiteY1" fmla="*/ 0 h 1574795"/>
              <a:gd name="connsiteX2" fmla="*/ 1047510 w 6285067"/>
              <a:gd name="connsiteY2" fmla="*/ 0 h 1574795"/>
              <a:gd name="connsiteX3" fmla="*/ 1047510 w 6285067"/>
              <a:gd name="connsiteY3" fmla="*/ 0 h 1574795"/>
              <a:gd name="connsiteX4" fmla="*/ 2618777 w 6285067"/>
              <a:gd name="connsiteY4" fmla="*/ 0 h 1574795"/>
              <a:gd name="connsiteX5" fmla="*/ 6022596 w 6285067"/>
              <a:gd name="connsiteY5" fmla="*/ 0 h 1574795"/>
              <a:gd name="connsiteX6" fmla="*/ 6285067 w 6285067"/>
              <a:gd name="connsiteY6" fmla="*/ 262470 h 1574795"/>
              <a:gd name="connsiteX7" fmla="*/ 6285067 w 6285067"/>
              <a:gd name="connsiteY7" fmla="*/ 918630 h 1574795"/>
              <a:gd name="connsiteX8" fmla="*/ 6285067 w 6285067"/>
              <a:gd name="connsiteY8" fmla="*/ 918630 h 1574795"/>
              <a:gd name="connsiteX9" fmla="*/ 6285067 w 6285067"/>
              <a:gd name="connsiteY9" fmla="*/ 1312329 h 1574795"/>
              <a:gd name="connsiteX10" fmla="*/ 6285067 w 6285067"/>
              <a:gd name="connsiteY10" fmla="*/ 1312324 h 1574795"/>
              <a:gd name="connsiteX11" fmla="*/ 6022596 w 6285067"/>
              <a:gd name="connsiteY11" fmla="*/ 1574795 h 1574795"/>
              <a:gd name="connsiteX12" fmla="*/ 2618777 w 6285067"/>
              <a:gd name="connsiteY12" fmla="*/ 1574795 h 1574795"/>
              <a:gd name="connsiteX13" fmla="*/ 1047510 w 6285067"/>
              <a:gd name="connsiteY13" fmla="*/ 1574795 h 1574795"/>
              <a:gd name="connsiteX14" fmla="*/ 1047510 w 6285067"/>
              <a:gd name="connsiteY14" fmla="*/ 1574795 h 1574795"/>
              <a:gd name="connsiteX15" fmla="*/ 262470 w 6285067"/>
              <a:gd name="connsiteY15" fmla="*/ 1574795 h 1574795"/>
              <a:gd name="connsiteX16" fmla="*/ 0 w 6285067"/>
              <a:gd name="connsiteY16" fmla="*/ 1312324 h 1574795"/>
              <a:gd name="connsiteX17" fmla="*/ 0 w 6285067"/>
              <a:gd name="connsiteY17" fmla="*/ 1312329 h 1574795"/>
              <a:gd name="connsiteX18" fmla="*/ -1259779 w 6285067"/>
              <a:gd name="connsiteY18" fmla="*/ 1856745 h 1574795"/>
              <a:gd name="connsiteX19" fmla="*/ 0 w 6285067"/>
              <a:gd name="connsiteY19" fmla="*/ 918630 h 1574795"/>
              <a:gd name="connsiteX20" fmla="*/ 0 w 6285067"/>
              <a:gd name="connsiteY20" fmla="*/ 262470 h 1574795"/>
              <a:gd name="connsiteX0" fmla="*/ 0 w 6285067"/>
              <a:gd name="connsiteY0" fmla="*/ 262470 h 1574795"/>
              <a:gd name="connsiteX1" fmla="*/ 262470 w 6285067"/>
              <a:gd name="connsiteY1" fmla="*/ 0 h 1574795"/>
              <a:gd name="connsiteX2" fmla="*/ 1047510 w 6285067"/>
              <a:gd name="connsiteY2" fmla="*/ 0 h 1574795"/>
              <a:gd name="connsiteX3" fmla="*/ 1047510 w 6285067"/>
              <a:gd name="connsiteY3" fmla="*/ 0 h 1574795"/>
              <a:gd name="connsiteX4" fmla="*/ 2618777 w 6285067"/>
              <a:gd name="connsiteY4" fmla="*/ 0 h 1574795"/>
              <a:gd name="connsiteX5" fmla="*/ 6022596 w 6285067"/>
              <a:gd name="connsiteY5" fmla="*/ 0 h 1574795"/>
              <a:gd name="connsiteX6" fmla="*/ 6285067 w 6285067"/>
              <a:gd name="connsiteY6" fmla="*/ 262470 h 1574795"/>
              <a:gd name="connsiteX7" fmla="*/ 6285067 w 6285067"/>
              <a:gd name="connsiteY7" fmla="*/ 918630 h 1574795"/>
              <a:gd name="connsiteX8" fmla="*/ 6285067 w 6285067"/>
              <a:gd name="connsiteY8" fmla="*/ 918630 h 1574795"/>
              <a:gd name="connsiteX9" fmla="*/ 6285067 w 6285067"/>
              <a:gd name="connsiteY9" fmla="*/ 1312329 h 1574795"/>
              <a:gd name="connsiteX10" fmla="*/ 6285067 w 6285067"/>
              <a:gd name="connsiteY10" fmla="*/ 1312324 h 1574795"/>
              <a:gd name="connsiteX11" fmla="*/ 6022596 w 6285067"/>
              <a:gd name="connsiteY11" fmla="*/ 1574795 h 1574795"/>
              <a:gd name="connsiteX12" fmla="*/ 2618777 w 6285067"/>
              <a:gd name="connsiteY12" fmla="*/ 1574795 h 1574795"/>
              <a:gd name="connsiteX13" fmla="*/ 1047510 w 6285067"/>
              <a:gd name="connsiteY13" fmla="*/ 1574795 h 1574795"/>
              <a:gd name="connsiteX14" fmla="*/ 1047510 w 6285067"/>
              <a:gd name="connsiteY14" fmla="*/ 1574795 h 1574795"/>
              <a:gd name="connsiteX15" fmla="*/ 262470 w 6285067"/>
              <a:gd name="connsiteY15" fmla="*/ 1574795 h 1574795"/>
              <a:gd name="connsiteX16" fmla="*/ 0 w 6285067"/>
              <a:gd name="connsiteY16" fmla="*/ 1312324 h 1574795"/>
              <a:gd name="connsiteX17" fmla="*/ 0 w 6285067"/>
              <a:gd name="connsiteY17" fmla="*/ 1312329 h 1574795"/>
              <a:gd name="connsiteX18" fmla="*/ -1259779 w 6285067"/>
              <a:gd name="connsiteY18" fmla="*/ 1856745 h 1574795"/>
              <a:gd name="connsiteX19" fmla="*/ 0 w 6285067"/>
              <a:gd name="connsiteY19" fmla="*/ 918630 h 1574795"/>
              <a:gd name="connsiteX20" fmla="*/ 0 w 6285067"/>
              <a:gd name="connsiteY20" fmla="*/ 262470 h 157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5067" h="1574795" fill="none" extrusionOk="0">
                <a:moveTo>
                  <a:pt x="0" y="262470"/>
                </a:moveTo>
                <a:cubicBezTo>
                  <a:pt x="46920" y="142909"/>
                  <a:pt x="84322" y="13346"/>
                  <a:pt x="262470" y="0"/>
                </a:cubicBezTo>
                <a:cubicBezTo>
                  <a:pt x="551778" y="34160"/>
                  <a:pt x="821211" y="-46214"/>
                  <a:pt x="1047510" y="0"/>
                </a:cubicBezTo>
                <a:lnTo>
                  <a:pt x="1047510" y="0"/>
                </a:lnTo>
                <a:cubicBezTo>
                  <a:pt x="1635824" y="99760"/>
                  <a:pt x="2455599" y="27743"/>
                  <a:pt x="2618777" y="0"/>
                </a:cubicBezTo>
                <a:cubicBezTo>
                  <a:pt x="3668504" y="-213155"/>
                  <a:pt x="5303985" y="206294"/>
                  <a:pt x="6022596" y="0"/>
                </a:cubicBezTo>
                <a:cubicBezTo>
                  <a:pt x="6186708" y="30516"/>
                  <a:pt x="6251806" y="122163"/>
                  <a:pt x="6285067" y="262470"/>
                </a:cubicBezTo>
                <a:cubicBezTo>
                  <a:pt x="6346983" y="521212"/>
                  <a:pt x="6289823" y="727849"/>
                  <a:pt x="6285067" y="918630"/>
                </a:cubicBezTo>
                <a:lnTo>
                  <a:pt x="6285067" y="918630"/>
                </a:lnTo>
                <a:cubicBezTo>
                  <a:pt x="6266928" y="1113714"/>
                  <a:pt x="6278750" y="1274534"/>
                  <a:pt x="6285067" y="1312329"/>
                </a:cubicBezTo>
                <a:lnTo>
                  <a:pt x="6285067" y="1312324"/>
                </a:lnTo>
                <a:cubicBezTo>
                  <a:pt x="6269670" y="1438000"/>
                  <a:pt x="6157135" y="1608722"/>
                  <a:pt x="6022596" y="1574795"/>
                </a:cubicBezTo>
                <a:cubicBezTo>
                  <a:pt x="4616883" y="1778070"/>
                  <a:pt x="3098187" y="1461359"/>
                  <a:pt x="2618777" y="1574795"/>
                </a:cubicBezTo>
                <a:cubicBezTo>
                  <a:pt x="2113313" y="1543950"/>
                  <a:pt x="1406835" y="1699899"/>
                  <a:pt x="1047510" y="1574795"/>
                </a:cubicBezTo>
                <a:lnTo>
                  <a:pt x="1047510" y="1574795"/>
                </a:lnTo>
                <a:cubicBezTo>
                  <a:pt x="801257" y="1522945"/>
                  <a:pt x="604517" y="1598537"/>
                  <a:pt x="262470" y="1574795"/>
                </a:cubicBezTo>
                <a:cubicBezTo>
                  <a:pt x="82830" y="1574648"/>
                  <a:pt x="17034" y="1422343"/>
                  <a:pt x="0" y="1312324"/>
                </a:cubicBezTo>
                <a:lnTo>
                  <a:pt x="0" y="1312329"/>
                </a:lnTo>
                <a:cubicBezTo>
                  <a:pt x="-385527" y="1548162"/>
                  <a:pt x="-1086105" y="1844233"/>
                  <a:pt x="-1259779" y="1856745"/>
                </a:cubicBezTo>
                <a:cubicBezTo>
                  <a:pt x="-769547" y="1569500"/>
                  <a:pt x="-486546" y="1282895"/>
                  <a:pt x="0" y="918630"/>
                </a:cubicBezTo>
                <a:cubicBezTo>
                  <a:pt x="-48607" y="791748"/>
                  <a:pt x="26689" y="390370"/>
                  <a:pt x="0" y="262470"/>
                </a:cubicBezTo>
                <a:close/>
              </a:path>
              <a:path w="6285067" h="1574795" stroke="0" extrusionOk="0">
                <a:moveTo>
                  <a:pt x="0" y="262470"/>
                </a:moveTo>
                <a:cubicBezTo>
                  <a:pt x="-10197" y="129191"/>
                  <a:pt x="131220" y="8304"/>
                  <a:pt x="262470" y="0"/>
                </a:cubicBezTo>
                <a:cubicBezTo>
                  <a:pt x="393257" y="-83229"/>
                  <a:pt x="937388" y="-19525"/>
                  <a:pt x="1047510" y="0"/>
                </a:cubicBezTo>
                <a:lnTo>
                  <a:pt x="1047510" y="0"/>
                </a:lnTo>
                <a:cubicBezTo>
                  <a:pt x="1677996" y="-109503"/>
                  <a:pt x="2427741" y="-66304"/>
                  <a:pt x="2618777" y="0"/>
                </a:cubicBezTo>
                <a:cubicBezTo>
                  <a:pt x="3730699" y="-192898"/>
                  <a:pt x="5667563" y="154484"/>
                  <a:pt x="6022596" y="0"/>
                </a:cubicBezTo>
                <a:cubicBezTo>
                  <a:pt x="6167660" y="-14847"/>
                  <a:pt x="6285703" y="110062"/>
                  <a:pt x="6285067" y="262470"/>
                </a:cubicBezTo>
                <a:cubicBezTo>
                  <a:pt x="6347839" y="539782"/>
                  <a:pt x="6289855" y="801553"/>
                  <a:pt x="6285067" y="918630"/>
                </a:cubicBezTo>
                <a:lnTo>
                  <a:pt x="6285067" y="918630"/>
                </a:lnTo>
                <a:cubicBezTo>
                  <a:pt x="6294818" y="1031039"/>
                  <a:pt x="6293162" y="1133654"/>
                  <a:pt x="6285067" y="1312329"/>
                </a:cubicBezTo>
                <a:lnTo>
                  <a:pt x="6285067" y="1312324"/>
                </a:lnTo>
                <a:cubicBezTo>
                  <a:pt x="6294851" y="1457485"/>
                  <a:pt x="6158360" y="1589616"/>
                  <a:pt x="6022596" y="1574795"/>
                </a:cubicBezTo>
                <a:cubicBezTo>
                  <a:pt x="4830442" y="1686232"/>
                  <a:pt x="3683477" y="1619221"/>
                  <a:pt x="2618777" y="1574795"/>
                </a:cubicBezTo>
                <a:cubicBezTo>
                  <a:pt x="2046363" y="1578508"/>
                  <a:pt x="1357480" y="1608503"/>
                  <a:pt x="1047510" y="1574795"/>
                </a:cubicBezTo>
                <a:lnTo>
                  <a:pt x="1047510" y="1574795"/>
                </a:lnTo>
                <a:cubicBezTo>
                  <a:pt x="722780" y="1624613"/>
                  <a:pt x="388991" y="1537024"/>
                  <a:pt x="262470" y="1574795"/>
                </a:cubicBezTo>
                <a:cubicBezTo>
                  <a:pt x="107626" y="1577748"/>
                  <a:pt x="39645" y="1447008"/>
                  <a:pt x="0" y="1312324"/>
                </a:cubicBezTo>
                <a:lnTo>
                  <a:pt x="0" y="1312329"/>
                </a:lnTo>
                <a:cubicBezTo>
                  <a:pt x="-306981" y="1620711"/>
                  <a:pt x="-734116" y="1532741"/>
                  <a:pt x="-1259779" y="1856745"/>
                </a:cubicBezTo>
                <a:cubicBezTo>
                  <a:pt x="-947971" y="1497912"/>
                  <a:pt x="-501771" y="1251268"/>
                  <a:pt x="0" y="918630"/>
                </a:cubicBezTo>
                <a:cubicBezTo>
                  <a:pt x="-37335" y="734658"/>
                  <a:pt x="15834" y="440824"/>
                  <a:pt x="0" y="262470"/>
                </a:cubicBezTo>
                <a:close/>
              </a:path>
              <a:path w="6285067" h="1574795" fill="none" stroke="0" extrusionOk="0">
                <a:moveTo>
                  <a:pt x="0" y="262470"/>
                </a:moveTo>
                <a:cubicBezTo>
                  <a:pt x="12691" y="149968"/>
                  <a:pt x="112869" y="-431"/>
                  <a:pt x="262470" y="0"/>
                </a:cubicBezTo>
                <a:cubicBezTo>
                  <a:pt x="590817" y="7788"/>
                  <a:pt x="811322" y="-31059"/>
                  <a:pt x="1047510" y="0"/>
                </a:cubicBezTo>
                <a:lnTo>
                  <a:pt x="1047510" y="0"/>
                </a:lnTo>
                <a:cubicBezTo>
                  <a:pt x="1659598" y="137412"/>
                  <a:pt x="2447499" y="14481"/>
                  <a:pt x="2618777" y="0"/>
                </a:cubicBezTo>
                <a:cubicBezTo>
                  <a:pt x="3628315" y="-217719"/>
                  <a:pt x="5271601" y="124492"/>
                  <a:pt x="6022596" y="0"/>
                </a:cubicBezTo>
                <a:cubicBezTo>
                  <a:pt x="6177022" y="13848"/>
                  <a:pt x="6285804" y="107119"/>
                  <a:pt x="6285067" y="262470"/>
                </a:cubicBezTo>
                <a:cubicBezTo>
                  <a:pt x="6319932" y="522830"/>
                  <a:pt x="6269418" y="766715"/>
                  <a:pt x="6285067" y="918630"/>
                </a:cubicBezTo>
                <a:lnTo>
                  <a:pt x="6285067" y="918630"/>
                </a:lnTo>
                <a:cubicBezTo>
                  <a:pt x="6268174" y="1111072"/>
                  <a:pt x="6279189" y="1275022"/>
                  <a:pt x="6285067" y="1312329"/>
                </a:cubicBezTo>
                <a:lnTo>
                  <a:pt x="6285067" y="1312324"/>
                </a:lnTo>
                <a:cubicBezTo>
                  <a:pt x="6294142" y="1450955"/>
                  <a:pt x="6150126" y="1588442"/>
                  <a:pt x="6022596" y="1574795"/>
                </a:cubicBezTo>
                <a:cubicBezTo>
                  <a:pt x="4632786" y="1667968"/>
                  <a:pt x="3146230" y="1398100"/>
                  <a:pt x="2618777" y="1574795"/>
                </a:cubicBezTo>
                <a:cubicBezTo>
                  <a:pt x="2105438" y="1520482"/>
                  <a:pt x="1380823" y="1698804"/>
                  <a:pt x="1047510" y="1574795"/>
                </a:cubicBezTo>
                <a:lnTo>
                  <a:pt x="1047510" y="1574795"/>
                </a:lnTo>
                <a:cubicBezTo>
                  <a:pt x="821564" y="1530933"/>
                  <a:pt x="549283" y="1609122"/>
                  <a:pt x="262470" y="1574795"/>
                </a:cubicBezTo>
                <a:cubicBezTo>
                  <a:pt x="98658" y="1565845"/>
                  <a:pt x="24082" y="1438705"/>
                  <a:pt x="0" y="1312324"/>
                </a:cubicBezTo>
                <a:lnTo>
                  <a:pt x="0" y="1312329"/>
                </a:lnTo>
                <a:cubicBezTo>
                  <a:pt x="-387814" y="1543417"/>
                  <a:pt x="-1051176" y="1812804"/>
                  <a:pt x="-1259779" y="1856745"/>
                </a:cubicBezTo>
                <a:cubicBezTo>
                  <a:pt x="-782440" y="1555529"/>
                  <a:pt x="-535305" y="1260251"/>
                  <a:pt x="0" y="918630"/>
                </a:cubicBezTo>
                <a:cubicBezTo>
                  <a:pt x="-50800" y="815490"/>
                  <a:pt x="-849" y="388182"/>
                  <a:pt x="0" y="26247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>
                <a:solidFill>
                  <a:srgbClr val="002060"/>
                </a:solidFill>
                <a:latin typeface="Calibri" panose="020F0502020204030204"/>
              </a:rPr>
              <a:t>Trong bài hát nói đến đồ dùng cá nhân nào?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D491E-BD8E-46B2-A54B-888F9085A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136" y="49236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39BC1-CC19-44F2-838E-4629140C0B4D}"/>
              </a:ext>
            </a:extLst>
          </p:cNvPr>
          <p:cNvSpPr/>
          <p:nvPr/>
        </p:nvSpPr>
        <p:spPr>
          <a:xfrm>
            <a:off x="409575" y="458391"/>
            <a:ext cx="11583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Trẻ Em, Mầm Non, Đọc Sách, Học Tập, Cô Bé, Tải hình PNG 345 -  Free.Vector6.com">
            <a:extLst>
              <a:ext uri="{FF2B5EF4-FFF2-40B4-BE49-F238E27FC236}">
                <a16:creationId xmlns:a16="http://schemas.microsoft.com/office/drawing/2014/main" id="{3AB37E49-AD86-46F7-9B88-4CA544436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927" y="4526538"/>
            <a:ext cx="2661728" cy="24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6A56A8-9E7F-4FD9-8B1B-9C3006755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925" y="1838324"/>
            <a:ext cx="8972550" cy="343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21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b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9BF1DC-D40C-4290-A1C9-9B501078C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584" y="4601050"/>
            <a:ext cx="812879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46F48B8-DD24-4C0A-A552-5181669C3C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365553" y="3279239"/>
            <a:ext cx="1851353" cy="23740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A0C94879-CC4E-458A-AAB4-03E5A7D3B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4529560" y="3227534"/>
            <a:ext cx="1897637" cy="24333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0559F3-C837-4EDC-8A53-DB9299E1F29C}"/>
              </a:ext>
            </a:extLst>
          </p:cNvPr>
          <p:cNvGrpSpPr/>
          <p:nvPr/>
        </p:nvGrpSpPr>
        <p:grpSpPr>
          <a:xfrm>
            <a:off x="1962494" y="2855554"/>
            <a:ext cx="3156492" cy="1531345"/>
            <a:chOff x="449660" y="1005840"/>
            <a:chExt cx="3609269" cy="2194560"/>
          </a:xfrm>
        </p:grpSpPr>
        <p:pic>
          <p:nvPicPr>
            <p:cNvPr id="13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id="{6893D439-AF3A-4D72-90A5-BE7CFCD71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BC1CE8-79A4-484F-B961-D6B5A048CC49}"/>
                </a:ext>
              </a:extLst>
            </p:cNvPr>
            <p:cNvSpPr txBox="1"/>
            <p:nvPr/>
          </p:nvSpPr>
          <p:spPr>
            <a:xfrm>
              <a:off x="1040251" y="1738850"/>
              <a:ext cx="2583893" cy="74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Trình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bày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9315E-2AF4-4408-A11D-47506F985FFD}"/>
              </a:ext>
            </a:extLst>
          </p:cNvPr>
          <p:cNvGrpSpPr/>
          <p:nvPr/>
        </p:nvGrpSpPr>
        <p:grpSpPr>
          <a:xfrm>
            <a:off x="7673753" y="2381824"/>
            <a:ext cx="3289522" cy="1767080"/>
            <a:chOff x="8133073" y="822960"/>
            <a:chExt cx="3190991" cy="2560320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AF06D823-E33E-4A62-AA54-8DAD72D84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970F81-CA5E-4E93-A27C-E3600064160C}"/>
                </a:ext>
              </a:extLst>
            </p:cNvPr>
            <p:cNvSpPr txBox="1"/>
            <p:nvPr/>
          </p:nvSpPr>
          <p:spPr>
            <a:xfrm>
              <a:off x="8722319" y="1590700"/>
              <a:ext cx="2526936" cy="93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CFF937-EE68-4EC7-A135-0C7F2B918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937" y="1592543"/>
            <a:ext cx="680372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nhỏ đang học nhóm cùng nhau. Các bạn giảng cho nhau nghe những câu hỏi, những bài tập khó. 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5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học sinh trong bức tranh đang quét lá trên sân trường.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nhỏ cảm thấy rất hào hứng và vui vẻ khi được cùng nhau dọn dẹp sân trường.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" b="880"/>
          <a:stretch/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90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nhỏ đang học nhóm cùng nhau. Các bạn giảng cho nhau nghe những câu hỏi, những bài tập khó.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16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7499724" cy="2108064"/>
          </a:xfrm>
          <a:custGeom>
            <a:avLst/>
            <a:gdLst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99724" h="2108064" fill="none" extrusionOk="0">
                <a:moveTo>
                  <a:pt x="0" y="351350"/>
                </a:moveTo>
                <a:cubicBezTo>
                  <a:pt x="44670" y="183376"/>
                  <a:pt x="92259" y="20048"/>
                  <a:pt x="313195" y="0"/>
                </a:cubicBezTo>
                <a:cubicBezTo>
                  <a:pt x="677019" y="31271"/>
                  <a:pt x="1011599" y="-90856"/>
                  <a:pt x="1249953" y="0"/>
                </a:cubicBezTo>
                <a:lnTo>
                  <a:pt x="1249953" y="0"/>
                </a:lnTo>
                <a:cubicBezTo>
                  <a:pt x="1933798" y="123495"/>
                  <a:pt x="2938437" y="48317"/>
                  <a:pt x="3124884" y="0"/>
                </a:cubicBezTo>
                <a:cubicBezTo>
                  <a:pt x="4401419" y="-290918"/>
                  <a:pt x="6349673" y="247388"/>
                  <a:pt x="7186528" y="0"/>
                </a:cubicBezTo>
                <a:cubicBezTo>
                  <a:pt x="7374732" y="26834"/>
                  <a:pt x="7458750" y="163349"/>
                  <a:pt x="7499724" y="351350"/>
                </a:cubicBezTo>
                <a:cubicBezTo>
                  <a:pt x="7561252" y="700002"/>
                  <a:pt x="7510436" y="970190"/>
                  <a:pt x="7499724" y="1229704"/>
                </a:cubicBezTo>
                <a:lnTo>
                  <a:pt x="7499724" y="1229704"/>
                </a:lnTo>
                <a:cubicBezTo>
                  <a:pt x="7477513" y="1491122"/>
                  <a:pt x="7492136" y="1711898"/>
                  <a:pt x="7499724" y="1756720"/>
                </a:cubicBezTo>
                <a:lnTo>
                  <a:pt x="7499724" y="1756713"/>
                </a:lnTo>
                <a:cubicBezTo>
                  <a:pt x="7476222" y="1920612"/>
                  <a:pt x="7346599" y="2151447"/>
                  <a:pt x="7186528" y="2108064"/>
                </a:cubicBezTo>
                <a:cubicBezTo>
                  <a:pt x="5502344" y="2407158"/>
                  <a:pt x="3686783" y="1923464"/>
                  <a:pt x="3124884" y="2108064"/>
                </a:cubicBezTo>
                <a:cubicBezTo>
                  <a:pt x="2450092" y="2055968"/>
                  <a:pt x="1652221" y="2319141"/>
                  <a:pt x="1249953" y="2108064"/>
                </a:cubicBezTo>
                <a:lnTo>
                  <a:pt x="1249953" y="2108064"/>
                </a:lnTo>
                <a:cubicBezTo>
                  <a:pt x="947091" y="2017023"/>
                  <a:pt x="715600" y="2149198"/>
                  <a:pt x="313195" y="2108064"/>
                </a:cubicBezTo>
                <a:cubicBezTo>
                  <a:pt x="97473" y="2107877"/>
                  <a:pt x="10230" y="1927652"/>
                  <a:pt x="0" y="1756713"/>
                </a:cubicBezTo>
                <a:lnTo>
                  <a:pt x="0" y="1756720"/>
                </a:lnTo>
                <a:cubicBezTo>
                  <a:pt x="-460341" y="2075961"/>
                  <a:pt x="-1293854" y="2464233"/>
                  <a:pt x="-1503245" y="2485491"/>
                </a:cubicBezTo>
                <a:cubicBezTo>
                  <a:pt x="-934199" y="2098382"/>
                  <a:pt x="-588329" y="1711981"/>
                  <a:pt x="0" y="1229704"/>
                </a:cubicBezTo>
                <a:cubicBezTo>
                  <a:pt x="-38251" y="1074647"/>
                  <a:pt x="24557" y="527510"/>
                  <a:pt x="0" y="351350"/>
                </a:cubicBezTo>
                <a:close/>
              </a:path>
              <a:path w="7499724" h="2108064" stroke="0" extrusionOk="0">
                <a:moveTo>
                  <a:pt x="0" y="351350"/>
                </a:moveTo>
                <a:cubicBezTo>
                  <a:pt x="-12021" y="173825"/>
                  <a:pt x="161612" y="18880"/>
                  <a:pt x="313195" y="0"/>
                </a:cubicBezTo>
                <a:cubicBezTo>
                  <a:pt x="452437" y="-92612"/>
                  <a:pt x="1105388" y="-31264"/>
                  <a:pt x="1249953" y="0"/>
                </a:cubicBezTo>
                <a:lnTo>
                  <a:pt x="1249953" y="0"/>
                </a:lnTo>
                <a:cubicBezTo>
                  <a:pt x="2019237" y="-140186"/>
                  <a:pt x="2896994" y="-99396"/>
                  <a:pt x="3124884" y="0"/>
                </a:cubicBezTo>
                <a:cubicBezTo>
                  <a:pt x="4399503" y="-276940"/>
                  <a:pt x="6765640" y="207336"/>
                  <a:pt x="7186528" y="0"/>
                </a:cubicBezTo>
                <a:cubicBezTo>
                  <a:pt x="7373063" y="-11989"/>
                  <a:pt x="7493315" y="146317"/>
                  <a:pt x="7499724" y="351350"/>
                </a:cubicBezTo>
                <a:cubicBezTo>
                  <a:pt x="7580885" y="727253"/>
                  <a:pt x="7515219" y="1050575"/>
                  <a:pt x="7499724" y="1229704"/>
                </a:cubicBezTo>
                <a:lnTo>
                  <a:pt x="7499724" y="1229704"/>
                </a:lnTo>
                <a:cubicBezTo>
                  <a:pt x="7515108" y="1384728"/>
                  <a:pt x="7508573" y="1515382"/>
                  <a:pt x="7499724" y="1756720"/>
                </a:cubicBezTo>
                <a:lnTo>
                  <a:pt x="7499724" y="1756713"/>
                </a:lnTo>
                <a:cubicBezTo>
                  <a:pt x="7509881" y="1951295"/>
                  <a:pt x="7357465" y="2133789"/>
                  <a:pt x="7186528" y="2108064"/>
                </a:cubicBezTo>
                <a:cubicBezTo>
                  <a:pt x="5764052" y="2233909"/>
                  <a:pt x="4377462" y="1981246"/>
                  <a:pt x="3124884" y="2108064"/>
                </a:cubicBezTo>
                <a:cubicBezTo>
                  <a:pt x="2448854" y="2090095"/>
                  <a:pt x="1625927" y="2154167"/>
                  <a:pt x="1249953" y="2108064"/>
                </a:cubicBezTo>
                <a:lnTo>
                  <a:pt x="1249953" y="2108064"/>
                </a:lnTo>
                <a:cubicBezTo>
                  <a:pt x="862942" y="2174400"/>
                  <a:pt x="483859" y="2042956"/>
                  <a:pt x="313195" y="2108064"/>
                </a:cubicBezTo>
                <a:cubicBezTo>
                  <a:pt x="127332" y="2106102"/>
                  <a:pt x="34754" y="1941425"/>
                  <a:pt x="0" y="1756713"/>
                </a:cubicBezTo>
                <a:lnTo>
                  <a:pt x="0" y="1756720"/>
                </a:lnTo>
                <a:cubicBezTo>
                  <a:pt x="-357830" y="2136330"/>
                  <a:pt x="-863743" y="2041338"/>
                  <a:pt x="-1503245" y="2485491"/>
                </a:cubicBezTo>
                <a:cubicBezTo>
                  <a:pt x="-1146094" y="2059038"/>
                  <a:pt x="-604155" y="1768800"/>
                  <a:pt x="0" y="1229704"/>
                </a:cubicBezTo>
                <a:cubicBezTo>
                  <a:pt x="-49259" y="998929"/>
                  <a:pt x="38563" y="619747"/>
                  <a:pt x="0" y="351350"/>
                </a:cubicBezTo>
                <a:close/>
              </a:path>
              <a:path w="7499724" h="2108064" fill="none" stroke="0" extrusionOk="0">
                <a:moveTo>
                  <a:pt x="0" y="351350"/>
                </a:moveTo>
                <a:cubicBezTo>
                  <a:pt x="15346" y="197579"/>
                  <a:pt x="149199" y="-9571"/>
                  <a:pt x="313195" y="0"/>
                </a:cubicBezTo>
                <a:cubicBezTo>
                  <a:pt x="706208" y="11105"/>
                  <a:pt x="967948" y="-42761"/>
                  <a:pt x="1249953" y="0"/>
                </a:cubicBezTo>
                <a:lnTo>
                  <a:pt x="1249953" y="0"/>
                </a:lnTo>
                <a:cubicBezTo>
                  <a:pt x="1970620" y="154904"/>
                  <a:pt x="2910895" y="-2064"/>
                  <a:pt x="3124884" y="0"/>
                </a:cubicBezTo>
                <a:cubicBezTo>
                  <a:pt x="4321510" y="-274015"/>
                  <a:pt x="6263551" y="157155"/>
                  <a:pt x="7186528" y="0"/>
                </a:cubicBezTo>
                <a:cubicBezTo>
                  <a:pt x="7361054" y="-3878"/>
                  <a:pt x="7506283" y="140816"/>
                  <a:pt x="7499724" y="351350"/>
                </a:cubicBezTo>
                <a:cubicBezTo>
                  <a:pt x="7542158" y="671896"/>
                  <a:pt x="7483888" y="1014819"/>
                  <a:pt x="7499724" y="1229704"/>
                </a:cubicBezTo>
                <a:lnTo>
                  <a:pt x="7499724" y="1229704"/>
                </a:lnTo>
                <a:cubicBezTo>
                  <a:pt x="7475986" y="1490353"/>
                  <a:pt x="7492552" y="1705147"/>
                  <a:pt x="7499724" y="1756720"/>
                </a:cubicBezTo>
                <a:lnTo>
                  <a:pt x="7499724" y="1756713"/>
                </a:lnTo>
                <a:cubicBezTo>
                  <a:pt x="7508593" y="1942709"/>
                  <a:pt x="7343041" y="2124464"/>
                  <a:pt x="7186528" y="2108064"/>
                </a:cubicBezTo>
                <a:cubicBezTo>
                  <a:pt x="5519184" y="2318806"/>
                  <a:pt x="3765962" y="1871505"/>
                  <a:pt x="3124884" y="2108064"/>
                </a:cubicBezTo>
                <a:cubicBezTo>
                  <a:pt x="2512669" y="2039490"/>
                  <a:pt x="1616482" y="2283381"/>
                  <a:pt x="1249953" y="2108064"/>
                </a:cubicBezTo>
                <a:lnTo>
                  <a:pt x="1249953" y="2108064"/>
                </a:lnTo>
                <a:cubicBezTo>
                  <a:pt x="996533" y="2048637"/>
                  <a:pt x="670741" y="2160783"/>
                  <a:pt x="313195" y="2108064"/>
                </a:cubicBezTo>
                <a:cubicBezTo>
                  <a:pt x="117959" y="2097592"/>
                  <a:pt x="19901" y="1928536"/>
                  <a:pt x="0" y="1756713"/>
                </a:cubicBezTo>
                <a:lnTo>
                  <a:pt x="0" y="1756720"/>
                </a:lnTo>
                <a:cubicBezTo>
                  <a:pt x="-499613" y="2074171"/>
                  <a:pt x="-1276445" y="2446335"/>
                  <a:pt x="-1503245" y="2485491"/>
                </a:cubicBezTo>
                <a:cubicBezTo>
                  <a:pt x="-940251" y="2080106"/>
                  <a:pt x="-618069" y="1609268"/>
                  <a:pt x="0" y="1229704"/>
                </a:cubicBezTo>
                <a:cubicBezTo>
                  <a:pt x="-37797" y="1079953"/>
                  <a:pt x="-2407" y="513150"/>
                  <a:pt x="0" y="35135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/>
              </a:rPr>
              <a:t>Trao đổi với bạn: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Để làm việc nhóm hiệu quả, cần lưu ý những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D491E-BD8E-46B2-A54B-888F9085A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136" y="49236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72FEBD-3ED8-4B12-B0D1-71ED654ACDE9}"/>
              </a:ext>
            </a:extLst>
          </p:cNvPr>
          <p:cNvGrpSpPr/>
          <p:nvPr/>
        </p:nvGrpSpPr>
        <p:grpSpPr>
          <a:xfrm>
            <a:off x="157356" y="742950"/>
            <a:ext cx="5138544" cy="6115050"/>
            <a:chOff x="305797" y="579716"/>
            <a:chExt cx="5455920" cy="62328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C8FFA3-83CF-45E1-B6DB-627A5B7AAE1E}"/>
                </a:ext>
              </a:extLst>
            </p:cNvPr>
            <p:cNvGrpSpPr/>
            <p:nvPr/>
          </p:nvGrpSpPr>
          <p:grpSpPr>
            <a:xfrm>
              <a:off x="305797" y="2309160"/>
              <a:ext cx="5455920" cy="4503431"/>
              <a:chOff x="0" y="2686369"/>
              <a:chExt cx="5455920" cy="4503431"/>
            </a:xfrm>
          </p:grpSpPr>
          <p:pic>
            <p:nvPicPr>
              <p:cNvPr id="10" name="Picture 9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3DF0610E-BE5F-4C16-A886-F046595EC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373787"/>
                <a:ext cx="5455920" cy="3816013"/>
              </a:xfrm>
              <a:prstGeom prst="rect">
                <a:avLst/>
              </a:prstGeom>
            </p:spPr>
          </p:pic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id="{269ACD02-5247-4A07-8901-B0E9F17B3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190" y="2686369"/>
                <a:ext cx="4605537" cy="416052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FDA3A1-1A75-472E-B703-4B34F0225A61}"/>
                </a:ext>
              </a:extLst>
            </p:cNvPr>
            <p:cNvGrpSpPr/>
            <p:nvPr/>
          </p:nvGrpSpPr>
          <p:grpSpPr>
            <a:xfrm>
              <a:off x="1504611" y="579716"/>
              <a:ext cx="2474781" cy="1729444"/>
              <a:chOff x="84595" y="2353938"/>
              <a:chExt cx="1726208" cy="1224000"/>
            </a:xfrm>
          </p:grpSpPr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4B5A57CF-852A-4F52-BD02-53692F100B51}"/>
                  </a:ext>
                </a:extLst>
              </p:cNvPr>
              <p:cNvSpPr/>
              <p:nvPr/>
            </p:nvSpPr>
            <p:spPr>
              <a:xfrm flipH="1">
                <a:off x="84595" y="2353938"/>
                <a:ext cx="1726208" cy="1224000"/>
              </a:xfrm>
              <a:custGeom>
                <a:avLst/>
                <a:gdLst>
                  <a:gd name="connsiteX0" fmla="*/ 216184 w 2330821"/>
                  <a:gd name="connsiteY0" fmla="*/ 1599069 h 1696751"/>
                  <a:gd name="connsiteX1" fmla="*/ 227028 w 2330821"/>
                  <a:gd name="connsiteY1" fmla="*/ 1351471 h 1696751"/>
                  <a:gd name="connsiteX2" fmla="*/ 658149 w 2330821"/>
                  <a:gd name="connsiteY2" fmla="*/ 84580 h 1696751"/>
                  <a:gd name="connsiteX3" fmla="*/ 1944811 w 2330821"/>
                  <a:gd name="connsiteY3" fmla="*/ 217639 h 1696751"/>
                  <a:gd name="connsiteX4" fmla="*/ 1841501 w 2330821"/>
                  <a:gd name="connsiteY4" fmla="*/ 1539398 h 1696751"/>
                  <a:gd name="connsiteX5" fmla="*/ 554248 w 2330821"/>
                  <a:gd name="connsiteY5" fmla="*/ 1570734 h 1696751"/>
                  <a:gd name="connsiteX6" fmla="*/ 216184 w 2330821"/>
                  <a:gd name="connsiteY6" fmla="*/ 1599069 h 169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0821" h="1696751" fill="none" extrusionOk="0">
                    <a:moveTo>
                      <a:pt x="216184" y="1599069"/>
                    </a:moveTo>
                    <a:cubicBezTo>
                      <a:pt x="228609" y="1533651"/>
                      <a:pt x="216013" y="1440197"/>
                      <a:pt x="227028" y="1351471"/>
                    </a:cubicBezTo>
                    <a:cubicBezTo>
                      <a:pt x="-303076" y="961281"/>
                      <a:pt x="-1689" y="393273"/>
                      <a:pt x="658149" y="84580"/>
                    </a:cubicBezTo>
                    <a:cubicBezTo>
                      <a:pt x="1134769" y="-110274"/>
                      <a:pt x="1614487" y="-107331"/>
                      <a:pt x="1944811" y="217639"/>
                    </a:cubicBezTo>
                    <a:cubicBezTo>
                      <a:pt x="2525508" y="578647"/>
                      <a:pt x="2343147" y="1335430"/>
                      <a:pt x="1841501" y="1539398"/>
                    </a:cubicBezTo>
                    <a:cubicBezTo>
                      <a:pt x="1484335" y="1738796"/>
                      <a:pt x="986039" y="1692775"/>
                      <a:pt x="554248" y="1570734"/>
                    </a:cubicBezTo>
                    <a:cubicBezTo>
                      <a:pt x="433325" y="1588667"/>
                      <a:pt x="315308" y="1581870"/>
                      <a:pt x="216184" y="1599069"/>
                    </a:cubicBezTo>
                    <a:close/>
                  </a:path>
                  <a:path w="2330821" h="1696751" stroke="0" extrusionOk="0">
                    <a:moveTo>
                      <a:pt x="216184" y="1599069"/>
                    </a:moveTo>
                    <a:cubicBezTo>
                      <a:pt x="211639" y="1546130"/>
                      <a:pt x="219995" y="1427174"/>
                      <a:pt x="227028" y="1351471"/>
                    </a:cubicBezTo>
                    <a:cubicBezTo>
                      <a:pt x="-313345" y="906279"/>
                      <a:pt x="-26779" y="214558"/>
                      <a:pt x="658149" y="84580"/>
                    </a:cubicBezTo>
                    <a:cubicBezTo>
                      <a:pt x="997450" y="-99960"/>
                      <a:pt x="1582689" y="1208"/>
                      <a:pt x="1944811" y="217639"/>
                    </a:cubicBezTo>
                    <a:cubicBezTo>
                      <a:pt x="2485040" y="616223"/>
                      <a:pt x="2567834" y="1269786"/>
                      <a:pt x="1841501" y="1539398"/>
                    </a:cubicBezTo>
                    <a:cubicBezTo>
                      <a:pt x="1470149" y="1729888"/>
                      <a:pt x="961251" y="1780080"/>
                      <a:pt x="554248" y="1570734"/>
                    </a:cubicBezTo>
                    <a:cubicBezTo>
                      <a:pt x="397056" y="1600272"/>
                      <a:pt x="368764" y="1588884"/>
                      <a:pt x="216184" y="1599069"/>
                    </a:cubicBezTo>
                    <a:close/>
                  </a:path>
                </a:pathLst>
              </a:custGeom>
              <a:solidFill>
                <a:srgbClr val="FFFF99"/>
              </a:solidFill>
              <a:ln w="12700">
                <a:solidFill>
                  <a:srgbClr val="FFC000"/>
                </a:solidFill>
                <a:extLst>
                  <a:ext uri="{C807C97D-BFC1-408E-A445-0C87EB9F89A2}">
                    <ask:lineSketchStyleProps xmlns:ask="http://schemas.microsoft.com/office/drawing/2018/sketchyshapes" sd="2719067709">
                      <a:prstGeom prst="wedgeEllipseCallout">
                        <a:avLst>
                          <a:gd name="adj1" fmla="val -40725"/>
                          <a:gd name="adj2" fmla="val 44243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17424A-868B-4528-B41B-F1F0B2479BE4}"/>
                  </a:ext>
                </a:extLst>
              </p:cNvPr>
              <p:cNvSpPr txBox="1"/>
              <p:nvPr/>
            </p:nvSpPr>
            <p:spPr>
              <a:xfrm>
                <a:off x="184563" y="2550439"/>
                <a:ext cx="1526272" cy="762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FF3F6E"/>
                    </a:solidFill>
                  </a:rPr>
                  <a:t>Thảo</a:t>
                </a:r>
                <a:r>
                  <a:rPr lang="en-US" sz="3200" b="1" dirty="0">
                    <a:solidFill>
                      <a:srgbClr val="FF3F6E"/>
                    </a:solidFill>
                  </a:rPr>
                  <a:t> </a:t>
                </a:r>
                <a:r>
                  <a:rPr lang="en-US" sz="3200" b="1" err="1">
                    <a:solidFill>
                      <a:srgbClr val="FF3F6E"/>
                    </a:solidFill>
                  </a:rPr>
                  <a:t>luận</a:t>
                </a:r>
                <a:r>
                  <a:rPr lang="en-US" sz="3200" b="1">
                    <a:solidFill>
                      <a:srgbClr val="FF3F6E"/>
                    </a:solidFill>
                  </a:rPr>
                  <a:t> nhóm</a:t>
                </a:r>
                <a:endParaRPr lang="en-US" sz="3200" b="1" dirty="0">
                  <a:solidFill>
                    <a:srgbClr val="FF3F6E"/>
                  </a:solidFill>
                </a:endParaRPr>
              </a:p>
            </p:txBody>
          </p:sp>
        </p:grp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A256348-B115-49BC-9A46-F829981B0E70}"/>
              </a:ext>
            </a:extLst>
          </p:cNvPr>
          <p:cNvSpPr/>
          <p:nvPr/>
        </p:nvSpPr>
        <p:spPr>
          <a:xfrm>
            <a:off x="5229225" y="723901"/>
            <a:ext cx="6648450" cy="1695450"/>
          </a:xfrm>
          <a:custGeom>
            <a:avLst/>
            <a:gdLst>
              <a:gd name="connsiteX0" fmla="*/ 0 w 6648450"/>
              <a:gd name="connsiteY0" fmla="*/ 282581 h 1695450"/>
              <a:gd name="connsiteX1" fmla="*/ 282581 w 6648450"/>
              <a:gd name="connsiteY1" fmla="*/ 0 h 1695450"/>
              <a:gd name="connsiteX2" fmla="*/ 670563 w 6648450"/>
              <a:gd name="connsiteY2" fmla="*/ 0 h 1695450"/>
              <a:gd name="connsiteX3" fmla="*/ 1108075 w 6648450"/>
              <a:gd name="connsiteY3" fmla="*/ 0 h 1695450"/>
              <a:gd name="connsiteX4" fmla="*/ 1108075 w 6648450"/>
              <a:gd name="connsiteY4" fmla="*/ 0 h 1695450"/>
              <a:gd name="connsiteX5" fmla="*/ 1612249 w 6648450"/>
              <a:gd name="connsiteY5" fmla="*/ 0 h 1695450"/>
              <a:gd name="connsiteX6" fmla="*/ 2166287 w 6648450"/>
              <a:gd name="connsiteY6" fmla="*/ 0 h 1695450"/>
              <a:gd name="connsiteX7" fmla="*/ 2770188 w 6648450"/>
              <a:gd name="connsiteY7" fmla="*/ 0 h 1695450"/>
              <a:gd name="connsiteX8" fmla="*/ 3297555 w 6648450"/>
              <a:gd name="connsiteY8" fmla="*/ 0 h 1695450"/>
              <a:gd name="connsiteX9" fmla="*/ 3968748 w 6648450"/>
              <a:gd name="connsiteY9" fmla="*/ 0 h 1695450"/>
              <a:gd name="connsiteX10" fmla="*/ 4496115 w 6648450"/>
              <a:gd name="connsiteY10" fmla="*/ 0 h 1695450"/>
              <a:gd name="connsiteX11" fmla="*/ 5095395 w 6648450"/>
              <a:gd name="connsiteY11" fmla="*/ 0 h 1695450"/>
              <a:gd name="connsiteX12" fmla="*/ 5586805 w 6648450"/>
              <a:gd name="connsiteY12" fmla="*/ 0 h 1695450"/>
              <a:gd name="connsiteX13" fmla="*/ 6365869 w 6648450"/>
              <a:gd name="connsiteY13" fmla="*/ 0 h 1695450"/>
              <a:gd name="connsiteX14" fmla="*/ 6648450 w 6648450"/>
              <a:gd name="connsiteY14" fmla="*/ 282581 h 1695450"/>
              <a:gd name="connsiteX15" fmla="*/ 6648450 w 6648450"/>
              <a:gd name="connsiteY15" fmla="*/ 614604 h 1695450"/>
              <a:gd name="connsiteX16" fmla="*/ 6648450 w 6648450"/>
              <a:gd name="connsiteY16" fmla="*/ 989013 h 1695450"/>
              <a:gd name="connsiteX17" fmla="*/ 6648450 w 6648450"/>
              <a:gd name="connsiteY17" fmla="*/ 989013 h 1695450"/>
              <a:gd name="connsiteX18" fmla="*/ 6648450 w 6648450"/>
              <a:gd name="connsiteY18" fmla="*/ 1412875 h 1695450"/>
              <a:gd name="connsiteX19" fmla="*/ 6648450 w 6648450"/>
              <a:gd name="connsiteY19" fmla="*/ 1412869 h 1695450"/>
              <a:gd name="connsiteX20" fmla="*/ 6365869 w 6648450"/>
              <a:gd name="connsiteY20" fmla="*/ 1695450 h 1695450"/>
              <a:gd name="connsiteX21" fmla="*/ 5802546 w 6648450"/>
              <a:gd name="connsiteY21" fmla="*/ 1695450 h 1695450"/>
              <a:gd name="connsiteX22" fmla="*/ 5167309 w 6648450"/>
              <a:gd name="connsiteY22" fmla="*/ 1695450 h 1695450"/>
              <a:gd name="connsiteX23" fmla="*/ 4496115 w 6648450"/>
              <a:gd name="connsiteY23" fmla="*/ 1695450 h 1695450"/>
              <a:gd name="connsiteX24" fmla="*/ 3860878 w 6648450"/>
              <a:gd name="connsiteY24" fmla="*/ 1695450 h 1695450"/>
              <a:gd name="connsiteX25" fmla="*/ 3333511 w 6648450"/>
              <a:gd name="connsiteY25" fmla="*/ 1695450 h 1695450"/>
              <a:gd name="connsiteX26" fmla="*/ 2770188 w 6648450"/>
              <a:gd name="connsiteY26" fmla="*/ 1695450 h 1695450"/>
              <a:gd name="connsiteX27" fmla="*/ 2181021 w 6648450"/>
              <a:gd name="connsiteY27" fmla="*/ 1739956 h 1695450"/>
              <a:gd name="connsiteX28" fmla="*/ 1591854 w 6648450"/>
              <a:gd name="connsiteY28" fmla="*/ 1784461 h 1695450"/>
              <a:gd name="connsiteX29" fmla="*/ 1002686 w 6648450"/>
              <a:gd name="connsiteY29" fmla="*/ 1828967 h 1695450"/>
              <a:gd name="connsiteX30" fmla="*/ 469630 w 6648450"/>
              <a:gd name="connsiteY30" fmla="*/ 1869233 h 1695450"/>
              <a:gd name="connsiteX31" fmla="*/ -35370 w 6648450"/>
              <a:gd name="connsiteY31" fmla="*/ 1907381 h 1695450"/>
              <a:gd name="connsiteX32" fmla="*/ 502049 w 6648450"/>
              <a:gd name="connsiteY32" fmla="*/ 1807773 h 1695450"/>
              <a:gd name="connsiteX33" fmla="*/ 1108075 w 6648450"/>
              <a:gd name="connsiteY33" fmla="*/ 1695450 h 1695450"/>
              <a:gd name="connsiteX34" fmla="*/ 711838 w 6648450"/>
              <a:gd name="connsiteY34" fmla="*/ 1695450 h 1695450"/>
              <a:gd name="connsiteX35" fmla="*/ 282581 w 6648450"/>
              <a:gd name="connsiteY35" fmla="*/ 1695450 h 1695450"/>
              <a:gd name="connsiteX36" fmla="*/ 0 w 6648450"/>
              <a:gd name="connsiteY36" fmla="*/ 1412869 h 1695450"/>
              <a:gd name="connsiteX37" fmla="*/ 0 w 6648450"/>
              <a:gd name="connsiteY37" fmla="*/ 1412875 h 1695450"/>
              <a:gd name="connsiteX38" fmla="*/ 0 w 6648450"/>
              <a:gd name="connsiteY38" fmla="*/ 989013 h 1695450"/>
              <a:gd name="connsiteX39" fmla="*/ 0 w 6648450"/>
              <a:gd name="connsiteY39" fmla="*/ 989013 h 1695450"/>
              <a:gd name="connsiteX40" fmla="*/ 0 w 6648450"/>
              <a:gd name="connsiteY40" fmla="*/ 649926 h 1695450"/>
              <a:gd name="connsiteX41" fmla="*/ 0 w 6648450"/>
              <a:gd name="connsiteY41" fmla="*/ 282581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48450" h="1695450" fill="none" extrusionOk="0">
                <a:moveTo>
                  <a:pt x="0" y="282581"/>
                </a:moveTo>
                <a:cubicBezTo>
                  <a:pt x="25785" y="143456"/>
                  <a:pt x="133247" y="13776"/>
                  <a:pt x="282581" y="0"/>
                </a:cubicBezTo>
                <a:cubicBezTo>
                  <a:pt x="412091" y="-4802"/>
                  <a:pt x="478235" y="23882"/>
                  <a:pt x="670563" y="0"/>
                </a:cubicBezTo>
                <a:cubicBezTo>
                  <a:pt x="862891" y="-23882"/>
                  <a:pt x="1013926" y="36238"/>
                  <a:pt x="1108075" y="0"/>
                </a:cubicBezTo>
                <a:lnTo>
                  <a:pt x="1108075" y="0"/>
                </a:lnTo>
                <a:cubicBezTo>
                  <a:pt x="1324542" y="-31770"/>
                  <a:pt x="1459454" y="32882"/>
                  <a:pt x="1612249" y="0"/>
                </a:cubicBezTo>
                <a:cubicBezTo>
                  <a:pt x="1765044" y="-32882"/>
                  <a:pt x="2002396" y="29606"/>
                  <a:pt x="2166287" y="0"/>
                </a:cubicBezTo>
                <a:cubicBezTo>
                  <a:pt x="2330178" y="-29606"/>
                  <a:pt x="2601735" y="21709"/>
                  <a:pt x="2770188" y="0"/>
                </a:cubicBezTo>
                <a:cubicBezTo>
                  <a:pt x="2894524" y="-16767"/>
                  <a:pt x="3063881" y="20157"/>
                  <a:pt x="3297555" y="0"/>
                </a:cubicBezTo>
                <a:cubicBezTo>
                  <a:pt x="3531229" y="-20157"/>
                  <a:pt x="3638696" y="74321"/>
                  <a:pt x="3968748" y="0"/>
                </a:cubicBezTo>
                <a:cubicBezTo>
                  <a:pt x="4298800" y="-74321"/>
                  <a:pt x="4353888" y="62031"/>
                  <a:pt x="4496115" y="0"/>
                </a:cubicBezTo>
                <a:cubicBezTo>
                  <a:pt x="4638342" y="-62031"/>
                  <a:pt x="4943601" y="3575"/>
                  <a:pt x="5095395" y="0"/>
                </a:cubicBezTo>
                <a:cubicBezTo>
                  <a:pt x="5247189" y="-3575"/>
                  <a:pt x="5393544" y="1844"/>
                  <a:pt x="5586805" y="0"/>
                </a:cubicBezTo>
                <a:cubicBezTo>
                  <a:pt x="5780066" y="-1844"/>
                  <a:pt x="6126342" y="91101"/>
                  <a:pt x="6365869" y="0"/>
                </a:cubicBezTo>
                <a:cubicBezTo>
                  <a:pt x="6518262" y="-41910"/>
                  <a:pt x="6643668" y="114410"/>
                  <a:pt x="6648450" y="282581"/>
                </a:cubicBezTo>
                <a:cubicBezTo>
                  <a:pt x="6686738" y="414003"/>
                  <a:pt x="6634174" y="534148"/>
                  <a:pt x="6648450" y="614604"/>
                </a:cubicBezTo>
                <a:cubicBezTo>
                  <a:pt x="6662726" y="695060"/>
                  <a:pt x="6610688" y="846117"/>
                  <a:pt x="6648450" y="989013"/>
                </a:cubicBezTo>
                <a:lnTo>
                  <a:pt x="6648450" y="989013"/>
                </a:lnTo>
                <a:cubicBezTo>
                  <a:pt x="6691518" y="1183342"/>
                  <a:pt x="6636484" y="1264860"/>
                  <a:pt x="6648450" y="1412875"/>
                </a:cubicBezTo>
                <a:lnTo>
                  <a:pt x="6648450" y="1412869"/>
                </a:lnTo>
                <a:cubicBezTo>
                  <a:pt x="6660045" y="1605815"/>
                  <a:pt x="6517565" y="1692831"/>
                  <a:pt x="6365869" y="1695450"/>
                </a:cubicBezTo>
                <a:cubicBezTo>
                  <a:pt x="6163476" y="1730344"/>
                  <a:pt x="5960686" y="1688404"/>
                  <a:pt x="5802546" y="1695450"/>
                </a:cubicBezTo>
                <a:cubicBezTo>
                  <a:pt x="5644406" y="1702496"/>
                  <a:pt x="5311271" y="1641726"/>
                  <a:pt x="5167309" y="1695450"/>
                </a:cubicBezTo>
                <a:cubicBezTo>
                  <a:pt x="5023347" y="1749174"/>
                  <a:pt x="4821769" y="1650113"/>
                  <a:pt x="4496115" y="1695450"/>
                </a:cubicBezTo>
                <a:cubicBezTo>
                  <a:pt x="4170461" y="1740787"/>
                  <a:pt x="4136986" y="1687500"/>
                  <a:pt x="3860878" y="1695450"/>
                </a:cubicBezTo>
                <a:cubicBezTo>
                  <a:pt x="3584770" y="1703400"/>
                  <a:pt x="3449460" y="1640768"/>
                  <a:pt x="3333511" y="1695450"/>
                </a:cubicBezTo>
                <a:cubicBezTo>
                  <a:pt x="3217562" y="1750132"/>
                  <a:pt x="2925056" y="1646204"/>
                  <a:pt x="2770188" y="1695450"/>
                </a:cubicBezTo>
                <a:cubicBezTo>
                  <a:pt x="2616820" y="1716263"/>
                  <a:pt x="2404637" y="1690142"/>
                  <a:pt x="2181021" y="1739956"/>
                </a:cubicBezTo>
                <a:cubicBezTo>
                  <a:pt x="1957405" y="1789770"/>
                  <a:pt x="1870835" y="1698341"/>
                  <a:pt x="1591854" y="1784461"/>
                </a:cubicBezTo>
                <a:cubicBezTo>
                  <a:pt x="1312873" y="1870582"/>
                  <a:pt x="1273272" y="1789624"/>
                  <a:pt x="1002686" y="1828967"/>
                </a:cubicBezTo>
                <a:cubicBezTo>
                  <a:pt x="732100" y="1868310"/>
                  <a:pt x="726344" y="1793557"/>
                  <a:pt x="469630" y="1869233"/>
                </a:cubicBezTo>
                <a:cubicBezTo>
                  <a:pt x="212917" y="1944909"/>
                  <a:pt x="96081" y="1846359"/>
                  <a:pt x="-35370" y="1907381"/>
                </a:cubicBezTo>
                <a:cubicBezTo>
                  <a:pt x="152888" y="1817257"/>
                  <a:pt x="288001" y="1851939"/>
                  <a:pt x="502049" y="1807773"/>
                </a:cubicBezTo>
                <a:cubicBezTo>
                  <a:pt x="716098" y="1763607"/>
                  <a:pt x="994251" y="1762807"/>
                  <a:pt x="1108075" y="1695450"/>
                </a:cubicBezTo>
                <a:cubicBezTo>
                  <a:pt x="956180" y="1702971"/>
                  <a:pt x="873555" y="1673377"/>
                  <a:pt x="711838" y="1695450"/>
                </a:cubicBezTo>
                <a:cubicBezTo>
                  <a:pt x="550121" y="1717523"/>
                  <a:pt x="399460" y="1668612"/>
                  <a:pt x="282581" y="1695450"/>
                </a:cubicBezTo>
                <a:cubicBezTo>
                  <a:pt x="140669" y="1717845"/>
                  <a:pt x="3878" y="1527304"/>
                  <a:pt x="0" y="1412869"/>
                </a:cubicBezTo>
                <a:lnTo>
                  <a:pt x="0" y="1412875"/>
                </a:lnTo>
                <a:cubicBezTo>
                  <a:pt x="-11751" y="1277924"/>
                  <a:pt x="41825" y="1083065"/>
                  <a:pt x="0" y="989013"/>
                </a:cubicBezTo>
                <a:lnTo>
                  <a:pt x="0" y="989013"/>
                </a:lnTo>
                <a:cubicBezTo>
                  <a:pt x="-10004" y="869448"/>
                  <a:pt x="12087" y="772073"/>
                  <a:pt x="0" y="649926"/>
                </a:cubicBezTo>
                <a:cubicBezTo>
                  <a:pt x="-12087" y="527779"/>
                  <a:pt x="35228" y="417321"/>
                  <a:pt x="0" y="282581"/>
                </a:cubicBezTo>
                <a:close/>
              </a:path>
              <a:path w="6648450" h="1695450" stroke="0" extrusionOk="0">
                <a:moveTo>
                  <a:pt x="0" y="282581"/>
                </a:moveTo>
                <a:cubicBezTo>
                  <a:pt x="-43568" y="117524"/>
                  <a:pt x="121158" y="1861"/>
                  <a:pt x="282581" y="0"/>
                </a:cubicBezTo>
                <a:cubicBezTo>
                  <a:pt x="411308" y="-28014"/>
                  <a:pt x="573530" y="39260"/>
                  <a:pt x="711838" y="0"/>
                </a:cubicBezTo>
                <a:cubicBezTo>
                  <a:pt x="850146" y="-39260"/>
                  <a:pt x="926000" y="27990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47051" y="-16842"/>
                  <a:pt x="3077417" y="55110"/>
                  <a:pt x="3261598" y="0"/>
                </a:cubicBezTo>
                <a:cubicBezTo>
                  <a:pt x="3445779" y="-55110"/>
                  <a:pt x="3514874" y="19081"/>
                  <a:pt x="3753007" y="0"/>
                </a:cubicBezTo>
                <a:cubicBezTo>
                  <a:pt x="3991140" y="-19081"/>
                  <a:pt x="4159285" y="69904"/>
                  <a:pt x="4352288" y="0"/>
                </a:cubicBezTo>
                <a:cubicBezTo>
                  <a:pt x="4545291" y="-69904"/>
                  <a:pt x="4664166" y="15863"/>
                  <a:pt x="4843697" y="0"/>
                </a:cubicBezTo>
                <a:cubicBezTo>
                  <a:pt x="5023228" y="-15863"/>
                  <a:pt x="5166043" y="45915"/>
                  <a:pt x="5371064" y="0"/>
                </a:cubicBezTo>
                <a:cubicBezTo>
                  <a:pt x="5576085" y="-45915"/>
                  <a:pt x="6032871" y="100152"/>
                  <a:pt x="6365869" y="0"/>
                </a:cubicBezTo>
                <a:cubicBezTo>
                  <a:pt x="6530258" y="-4222"/>
                  <a:pt x="6618604" y="141345"/>
                  <a:pt x="6648450" y="282581"/>
                </a:cubicBezTo>
                <a:cubicBezTo>
                  <a:pt x="6656991" y="377182"/>
                  <a:pt x="6620427" y="472999"/>
                  <a:pt x="6648450" y="621668"/>
                </a:cubicBezTo>
                <a:cubicBezTo>
                  <a:pt x="6676473" y="770337"/>
                  <a:pt x="6635800" y="908260"/>
                  <a:pt x="6648450" y="989013"/>
                </a:cubicBezTo>
                <a:lnTo>
                  <a:pt x="6648450" y="989013"/>
                </a:lnTo>
                <a:cubicBezTo>
                  <a:pt x="6666120" y="1173751"/>
                  <a:pt x="6606699" y="1243232"/>
                  <a:pt x="6648450" y="1412875"/>
                </a:cubicBezTo>
                <a:lnTo>
                  <a:pt x="6648450" y="1412869"/>
                </a:lnTo>
                <a:cubicBezTo>
                  <a:pt x="6640164" y="1547794"/>
                  <a:pt x="6524646" y="1700317"/>
                  <a:pt x="6365869" y="1695450"/>
                </a:cubicBezTo>
                <a:cubicBezTo>
                  <a:pt x="6226218" y="1705016"/>
                  <a:pt x="5990343" y="1636667"/>
                  <a:pt x="5694675" y="1695450"/>
                </a:cubicBezTo>
                <a:cubicBezTo>
                  <a:pt x="5399007" y="1754233"/>
                  <a:pt x="5437541" y="1658021"/>
                  <a:pt x="5203265" y="1695450"/>
                </a:cubicBezTo>
                <a:cubicBezTo>
                  <a:pt x="4968989" y="1732879"/>
                  <a:pt x="4784400" y="1641447"/>
                  <a:pt x="4675899" y="1695450"/>
                </a:cubicBezTo>
                <a:cubicBezTo>
                  <a:pt x="4567398" y="1749453"/>
                  <a:pt x="4367051" y="1678389"/>
                  <a:pt x="4148532" y="1695450"/>
                </a:cubicBezTo>
                <a:cubicBezTo>
                  <a:pt x="3930013" y="1712511"/>
                  <a:pt x="3653119" y="1635570"/>
                  <a:pt x="3513295" y="1695450"/>
                </a:cubicBezTo>
                <a:cubicBezTo>
                  <a:pt x="3373471" y="1755330"/>
                  <a:pt x="3111198" y="1669414"/>
                  <a:pt x="2770188" y="1695450"/>
                </a:cubicBezTo>
                <a:cubicBezTo>
                  <a:pt x="2574910" y="1779584"/>
                  <a:pt x="2349248" y="1692919"/>
                  <a:pt x="2181021" y="1739956"/>
                </a:cubicBezTo>
                <a:cubicBezTo>
                  <a:pt x="2012793" y="1786993"/>
                  <a:pt x="1809928" y="1729186"/>
                  <a:pt x="1704076" y="1775984"/>
                </a:cubicBezTo>
                <a:cubicBezTo>
                  <a:pt x="1598224" y="1822782"/>
                  <a:pt x="1252807" y="1783361"/>
                  <a:pt x="1114909" y="1820489"/>
                </a:cubicBezTo>
                <a:cubicBezTo>
                  <a:pt x="977011" y="1857617"/>
                  <a:pt x="811939" y="1782188"/>
                  <a:pt x="525742" y="1864995"/>
                </a:cubicBezTo>
                <a:cubicBezTo>
                  <a:pt x="239545" y="1947802"/>
                  <a:pt x="218431" y="1824827"/>
                  <a:pt x="-35370" y="1907381"/>
                </a:cubicBezTo>
                <a:cubicBezTo>
                  <a:pt x="207225" y="1833511"/>
                  <a:pt x="344922" y="1884596"/>
                  <a:pt x="536353" y="1801416"/>
                </a:cubicBezTo>
                <a:cubicBezTo>
                  <a:pt x="727784" y="1718236"/>
                  <a:pt x="926393" y="1769879"/>
                  <a:pt x="1108075" y="1695450"/>
                </a:cubicBezTo>
                <a:cubicBezTo>
                  <a:pt x="1025590" y="1735198"/>
                  <a:pt x="818432" y="1652495"/>
                  <a:pt x="703583" y="1695450"/>
                </a:cubicBezTo>
                <a:cubicBezTo>
                  <a:pt x="588734" y="1738405"/>
                  <a:pt x="388200" y="1651464"/>
                  <a:pt x="282581" y="1695450"/>
                </a:cubicBezTo>
                <a:cubicBezTo>
                  <a:pt x="118953" y="1718661"/>
                  <a:pt x="-25422" y="1568602"/>
                  <a:pt x="0" y="1412869"/>
                </a:cubicBezTo>
                <a:lnTo>
                  <a:pt x="0" y="1412875"/>
                </a:lnTo>
                <a:cubicBezTo>
                  <a:pt x="-4799" y="1282035"/>
                  <a:pt x="23109" y="1153692"/>
                  <a:pt x="0" y="989013"/>
                </a:cubicBezTo>
                <a:lnTo>
                  <a:pt x="0" y="989013"/>
                </a:lnTo>
                <a:cubicBezTo>
                  <a:pt x="-997" y="877470"/>
                  <a:pt x="25053" y="782406"/>
                  <a:pt x="0" y="656990"/>
                </a:cubicBezTo>
                <a:cubicBezTo>
                  <a:pt x="-25053" y="531574"/>
                  <a:pt x="41806" y="402463"/>
                  <a:pt x="0" y="282581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nếu mỗi người trong nhóm không biết mình phải làm việc gì?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2290C99-6E07-4098-80A5-8E2EBBDC017A}"/>
              </a:ext>
            </a:extLst>
          </p:cNvPr>
          <p:cNvSpPr/>
          <p:nvPr/>
        </p:nvSpPr>
        <p:spPr>
          <a:xfrm>
            <a:off x="5200650" y="2857500"/>
            <a:ext cx="6648450" cy="1600199"/>
          </a:xfrm>
          <a:custGeom>
            <a:avLst/>
            <a:gdLst>
              <a:gd name="connsiteX0" fmla="*/ 0 w 6648450"/>
              <a:gd name="connsiteY0" fmla="*/ 266705 h 1600199"/>
              <a:gd name="connsiteX1" fmla="*/ 266705 w 6648450"/>
              <a:gd name="connsiteY1" fmla="*/ 0 h 1600199"/>
              <a:gd name="connsiteX2" fmla="*/ 687390 w 6648450"/>
              <a:gd name="connsiteY2" fmla="*/ 0 h 1600199"/>
              <a:gd name="connsiteX3" fmla="*/ 1108075 w 6648450"/>
              <a:gd name="connsiteY3" fmla="*/ 0 h 1600199"/>
              <a:gd name="connsiteX4" fmla="*/ 1108075 w 6648450"/>
              <a:gd name="connsiteY4" fmla="*/ 0 h 1600199"/>
              <a:gd name="connsiteX5" fmla="*/ 1612249 w 6648450"/>
              <a:gd name="connsiteY5" fmla="*/ 0 h 1600199"/>
              <a:gd name="connsiteX6" fmla="*/ 2133045 w 6648450"/>
              <a:gd name="connsiteY6" fmla="*/ 0 h 1600199"/>
              <a:gd name="connsiteX7" fmla="*/ 2770188 w 6648450"/>
              <a:gd name="connsiteY7" fmla="*/ 0 h 1600199"/>
              <a:gd name="connsiteX8" fmla="*/ 3177778 w 6648450"/>
              <a:gd name="connsiteY8" fmla="*/ 0 h 1600199"/>
              <a:gd name="connsiteX9" fmla="*/ 3693715 w 6648450"/>
              <a:gd name="connsiteY9" fmla="*/ 0 h 1600199"/>
              <a:gd name="connsiteX10" fmla="*/ 4101305 w 6648450"/>
              <a:gd name="connsiteY10" fmla="*/ 0 h 1600199"/>
              <a:gd name="connsiteX11" fmla="*/ 4689473 w 6648450"/>
              <a:gd name="connsiteY11" fmla="*/ 0 h 1600199"/>
              <a:gd name="connsiteX12" fmla="*/ 5169294 w 6648450"/>
              <a:gd name="connsiteY12" fmla="*/ 0 h 1600199"/>
              <a:gd name="connsiteX13" fmla="*/ 5757462 w 6648450"/>
              <a:gd name="connsiteY13" fmla="*/ 0 h 1600199"/>
              <a:gd name="connsiteX14" fmla="*/ 6381745 w 6648450"/>
              <a:gd name="connsiteY14" fmla="*/ 0 h 1600199"/>
              <a:gd name="connsiteX15" fmla="*/ 6648450 w 6648450"/>
              <a:gd name="connsiteY15" fmla="*/ 266705 h 1600199"/>
              <a:gd name="connsiteX16" fmla="*/ 6648450 w 6648450"/>
              <a:gd name="connsiteY16" fmla="*/ 586742 h 1600199"/>
              <a:gd name="connsiteX17" fmla="*/ 6648450 w 6648450"/>
              <a:gd name="connsiteY17" fmla="*/ 933449 h 1600199"/>
              <a:gd name="connsiteX18" fmla="*/ 6648450 w 6648450"/>
              <a:gd name="connsiteY18" fmla="*/ 933449 h 1600199"/>
              <a:gd name="connsiteX19" fmla="*/ 6648450 w 6648450"/>
              <a:gd name="connsiteY19" fmla="*/ 1333499 h 1600199"/>
              <a:gd name="connsiteX20" fmla="*/ 6648450 w 6648450"/>
              <a:gd name="connsiteY20" fmla="*/ 1333494 h 1600199"/>
              <a:gd name="connsiteX21" fmla="*/ 6381745 w 6648450"/>
              <a:gd name="connsiteY21" fmla="*/ 1600199 h 1600199"/>
              <a:gd name="connsiteX22" fmla="*/ 5938039 w 6648450"/>
              <a:gd name="connsiteY22" fmla="*/ 1600199 h 1600199"/>
              <a:gd name="connsiteX23" fmla="*/ 5494334 w 6648450"/>
              <a:gd name="connsiteY23" fmla="*/ 1600199 h 1600199"/>
              <a:gd name="connsiteX24" fmla="*/ 4978397 w 6648450"/>
              <a:gd name="connsiteY24" fmla="*/ 1600199 h 1600199"/>
              <a:gd name="connsiteX25" fmla="*/ 4426345 w 6648450"/>
              <a:gd name="connsiteY25" fmla="*/ 1600199 h 1600199"/>
              <a:gd name="connsiteX26" fmla="*/ 3874293 w 6648450"/>
              <a:gd name="connsiteY26" fmla="*/ 1600199 h 1600199"/>
              <a:gd name="connsiteX27" fmla="*/ 3322240 w 6648450"/>
              <a:gd name="connsiteY27" fmla="*/ 1600199 h 1600199"/>
              <a:gd name="connsiteX28" fmla="*/ 2770188 w 6648450"/>
              <a:gd name="connsiteY28" fmla="*/ 1600199 h 1600199"/>
              <a:gd name="connsiteX29" fmla="*/ 2265188 w 6648450"/>
              <a:gd name="connsiteY29" fmla="*/ 1636204 h 1600199"/>
              <a:gd name="connsiteX30" fmla="*/ 1788243 w 6648450"/>
              <a:gd name="connsiteY30" fmla="*/ 1670208 h 1600199"/>
              <a:gd name="connsiteX31" fmla="*/ 1311298 w 6648450"/>
              <a:gd name="connsiteY31" fmla="*/ 1704212 h 1600199"/>
              <a:gd name="connsiteX32" fmla="*/ 722131 w 6648450"/>
              <a:gd name="connsiteY32" fmla="*/ 1746217 h 1600199"/>
              <a:gd name="connsiteX33" fmla="*/ -35370 w 6648450"/>
              <a:gd name="connsiteY33" fmla="*/ 1800224 h 1600199"/>
              <a:gd name="connsiteX34" fmla="*/ 502049 w 6648450"/>
              <a:gd name="connsiteY34" fmla="*/ 1706212 h 1600199"/>
              <a:gd name="connsiteX35" fmla="*/ 1108075 w 6648450"/>
              <a:gd name="connsiteY35" fmla="*/ 1600199 h 1600199"/>
              <a:gd name="connsiteX36" fmla="*/ 678976 w 6648450"/>
              <a:gd name="connsiteY36" fmla="*/ 1600199 h 1600199"/>
              <a:gd name="connsiteX37" fmla="*/ 266705 w 6648450"/>
              <a:gd name="connsiteY37" fmla="*/ 1600199 h 1600199"/>
              <a:gd name="connsiteX38" fmla="*/ 0 w 6648450"/>
              <a:gd name="connsiteY38" fmla="*/ 1333494 h 1600199"/>
              <a:gd name="connsiteX39" fmla="*/ 0 w 6648450"/>
              <a:gd name="connsiteY39" fmla="*/ 1333499 h 1600199"/>
              <a:gd name="connsiteX40" fmla="*/ 0 w 6648450"/>
              <a:gd name="connsiteY40" fmla="*/ 933449 h 1600199"/>
              <a:gd name="connsiteX41" fmla="*/ 0 w 6648450"/>
              <a:gd name="connsiteY41" fmla="*/ 933449 h 1600199"/>
              <a:gd name="connsiteX42" fmla="*/ 0 w 6648450"/>
              <a:gd name="connsiteY42" fmla="*/ 606744 h 1600199"/>
              <a:gd name="connsiteX43" fmla="*/ 0 w 6648450"/>
              <a:gd name="connsiteY43" fmla="*/ 266705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648450" h="1600199" fill="none" extrusionOk="0">
                <a:moveTo>
                  <a:pt x="0" y="266705"/>
                </a:moveTo>
                <a:cubicBezTo>
                  <a:pt x="-7859" y="116104"/>
                  <a:pt x="77842" y="7326"/>
                  <a:pt x="266705" y="0"/>
                </a:cubicBezTo>
                <a:cubicBezTo>
                  <a:pt x="423661" y="-6940"/>
                  <a:pt x="498789" y="21407"/>
                  <a:pt x="687390" y="0"/>
                </a:cubicBezTo>
                <a:cubicBezTo>
                  <a:pt x="875992" y="-21407"/>
                  <a:pt x="997182" y="27322"/>
                  <a:pt x="1108075" y="0"/>
                </a:cubicBezTo>
                <a:lnTo>
                  <a:pt x="1108075" y="0"/>
                </a:lnTo>
                <a:cubicBezTo>
                  <a:pt x="1274684" y="-1444"/>
                  <a:pt x="1444433" y="49988"/>
                  <a:pt x="1612249" y="0"/>
                </a:cubicBezTo>
                <a:cubicBezTo>
                  <a:pt x="1780065" y="-49988"/>
                  <a:pt x="1975070" y="11657"/>
                  <a:pt x="2133045" y="0"/>
                </a:cubicBezTo>
                <a:cubicBezTo>
                  <a:pt x="2291020" y="-11657"/>
                  <a:pt x="2466317" y="50247"/>
                  <a:pt x="2770188" y="0"/>
                </a:cubicBezTo>
                <a:cubicBezTo>
                  <a:pt x="2866230" y="-5214"/>
                  <a:pt x="3074710" y="47257"/>
                  <a:pt x="3177778" y="0"/>
                </a:cubicBezTo>
                <a:cubicBezTo>
                  <a:pt x="3280846" y="-47257"/>
                  <a:pt x="3510660" y="35902"/>
                  <a:pt x="3693715" y="0"/>
                </a:cubicBezTo>
                <a:cubicBezTo>
                  <a:pt x="3876770" y="-35902"/>
                  <a:pt x="3920900" y="31608"/>
                  <a:pt x="4101305" y="0"/>
                </a:cubicBezTo>
                <a:cubicBezTo>
                  <a:pt x="4281710" y="-31608"/>
                  <a:pt x="4484082" y="7235"/>
                  <a:pt x="4689473" y="0"/>
                </a:cubicBezTo>
                <a:cubicBezTo>
                  <a:pt x="4894864" y="-7235"/>
                  <a:pt x="5029186" y="15815"/>
                  <a:pt x="5169294" y="0"/>
                </a:cubicBezTo>
                <a:cubicBezTo>
                  <a:pt x="5309402" y="-15815"/>
                  <a:pt x="5562070" y="45712"/>
                  <a:pt x="5757462" y="0"/>
                </a:cubicBezTo>
                <a:cubicBezTo>
                  <a:pt x="5952854" y="-45712"/>
                  <a:pt x="6225617" y="15777"/>
                  <a:pt x="6381745" y="0"/>
                </a:cubicBezTo>
                <a:cubicBezTo>
                  <a:pt x="6561735" y="10442"/>
                  <a:pt x="6608194" y="129839"/>
                  <a:pt x="6648450" y="266705"/>
                </a:cubicBezTo>
                <a:cubicBezTo>
                  <a:pt x="6667717" y="404485"/>
                  <a:pt x="6615844" y="491774"/>
                  <a:pt x="6648450" y="586742"/>
                </a:cubicBezTo>
                <a:cubicBezTo>
                  <a:pt x="6681056" y="681710"/>
                  <a:pt x="6607174" y="844816"/>
                  <a:pt x="6648450" y="933449"/>
                </a:cubicBezTo>
                <a:lnTo>
                  <a:pt x="6648450" y="933449"/>
                </a:lnTo>
                <a:cubicBezTo>
                  <a:pt x="6662652" y="1014722"/>
                  <a:pt x="6629693" y="1248783"/>
                  <a:pt x="6648450" y="1333499"/>
                </a:cubicBezTo>
                <a:lnTo>
                  <a:pt x="6648450" y="1333494"/>
                </a:lnTo>
                <a:cubicBezTo>
                  <a:pt x="6651666" y="1472574"/>
                  <a:pt x="6529772" y="1593870"/>
                  <a:pt x="6381745" y="1600199"/>
                </a:cubicBezTo>
                <a:cubicBezTo>
                  <a:pt x="6249569" y="1606744"/>
                  <a:pt x="6143786" y="1593207"/>
                  <a:pt x="5938039" y="1600199"/>
                </a:cubicBezTo>
                <a:cubicBezTo>
                  <a:pt x="5732292" y="1607191"/>
                  <a:pt x="5606835" y="1563734"/>
                  <a:pt x="5494334" y="1600199"/>
                </a:cubicBezTo>
                <a:cubicBezTo>
                  <a:pt x="5381833" y="1636664"/>
                  <a:pt x="5143847" y="1565688"/>
                  <a:pt x="4978397" y="1600199"/>
                </a:cubicBezTo>
                <a:cubicBezTo>
                  <a:pt x="4812947" y="1634710"/>
                  <a:pt x="4608946" y="1547964"/>
                  <a:pt x="4426345" y="1600199"/>
                </a:cubicBezTo>
                <a:cubicBezTo>
                  <a:pt x="4243744" y="1652434"/>
                  <a:pt x="4057237" y="1559876"/>
                  <a:pt x="3874293" y="1600199"/>
                </a:cubicBezTo>
                <a:cubicBezTo>
                  <a:pt x="3691349" y="1640522"/>
                  <a:pt x="3561121" y="1592463"/>
                  <a:pt x="3322240" y="1600199"/>
                </a:cubicBezTo>
                <a:cubicBezTo>
                  <a:pt x="3083359" y="1607935"/>
                  <a:pt x="3013043" y="1534189"/>
                  <a:pt x="2770188" y="1600199"/>
                </a:cubicBezTo>
                <a:cubicBezTo>
                  <a:pt x="2527343" y="1632642"/>
                  <a:pt x="2398867" y="1591869"/>
                  <a:pt x="2265188" y="1636204"/>
                </a:cubicBezTo>
                <a:cubicBezTo>
                  <a:pt x="2131509" y="1680539"/>
                  <a:pt x="1937469" y="1631938"/>
                  <a:pt x="1788243" y="1670208"/>
                </a:cubicBezTo>
                <a:cubicBezTo>
                  <a:pt x="1639017" y="1708478"/>
                  <a:pt x="1521462" y="1653546"/>
                  <a:pt x="1311298" y="1704212"/>
                </a:cubicBezTo>
                <a:cubicBezTo>
                  <a:pt x="1101134" y="1754878"/>
                  <a:pt x="987645" y="1662796"/>
                  <a:pt x="722131" y="1746217"/>
                </a:cubicBezTo>
                <a:cubicBezTo>
                  <a:pt x="456617" y="1829638"/>
                  <a:pt x="135862" y="1787744"/>
                  <a:pt x="-35370" y="1800224"/>
                </a:cubicBezTo>
                <a:cubicBezTo>
                  <a:pt x="146817" y="1754629"/>
                  <a:pt x="268311" y="1810339"/>
                  <a:pt x="502049" y="1706212"/>
                </a:cubicBezTo>
                <a:cubicBezTo>
                  <a:pt x="735787" y="1602085"/>
                  <a:pt x="975446" y="1662854"/>
                  <a:pt x="1108075" y="1600199"/>
                </a:cubicBezTo>
                <a:cubicBezTo>
                  <a:pt x="950599" y="1649508"/>
                  <a:pt x="811844" y="1552677"/>
                  <a:pt x="678976" y="1600199"/>
                </a:cubicBezTo>
                <a:cubicBezTo>
                  <a:pt x="546108" y="1647721"/>
                  <a:pt x="377137" y="1579542"/>
                  <a:pt x="266705" y="1600199"/>
                </a:cubicBezTo>
                <a:cubicBezTo>
                  <a:pt x="89360" y="1613376"/>
                  <a:pt x="-11936" y="1471240"/>
                  <a:pt x="0" y="1333494"/>
                </a:cubicBezTo>
                <a:lnTo>
                  <a:pt x="0" y="1333499"/>
                </a:lnTo>
                <a:cubicBezTo>
                  <a:pt x="-7031" y="1239246"/>
                  <a:pt x="39507" y="1121639"/>
                  <a:pt x="0" y="933449"/>
                </a:cubicBezTo>
                <a:lnTo>
                  <a:pt x="0" y="933449"/>
                </a:lnTo>
                <a:cubicBezTo>
                  <a:pt x="-16559" y="841948"/>
                  <a:pt x="34626" y="769673"/>
                  <a:pt x="0" y="606744"/>
                </a:cubicBezTo>
                <a:cubicBezTo>
                  <a:pt x="-34626" y="443816"/>
                  <a:pt x="11122" y="368130"/>
                  <a:pt x="0" y="266705"/>
                </a:cubicBezTo>
                <a:close/>
              </a:path>
              <a:path w="6648450" h="1600199" stroke="0" extrusionOk="0">
                <a:moveTo>
                  <a:pt x="0" y="266705"/>
                </a:moveTo>
                <a:cubicBezTo>
                  <a:pt x="-3629" y="118659"/>
                  <a:pt x="82437" y="12839"/>
                  <a:pt x="266705" y="0"/>
                </a:cubicBezTo>
                <a:cubicBezTo>
                  <a:pt x="369900" y="-20201"/>
                  <a:pt x="539503" y="25881"/>
                  <a:pt x="704217" y="0"/>
                </a:cubicBezTo>
                <a:cubicBezTo>
                  <a:pt x="868931" y="-25881"/>
                  <a:pt x="1007341" y="40996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58721" y="-45378"/>
                  <a:pt x="2989969" y="48745"/>
                  <a:pt x="3177778" y="0"/>
                </a:cubicBezTo>
                <a:cubicBezTo>
                  <a:pt x="3365587" y="-48745"/>
                  <a:pt x="3383740" y="3848"/>
                  <a:pt x="3585368" y="0"/>
                </a:cubicBezTo>
                <a:cubicBezTo>
                  <a:pt x="3786996" y="-3848"/>
                  <a:pt x="3947659" y="20039"/>
                  <a:pt x="4101305" y="0"/>
                </a:cubicBezTo>
                <a:cubicBezTo>
                  <a:pt x="4254951" y="-20039"/>
                  <a:pt x="4404507" y="26865"/>
                  <a:pt x="4508895" y="0"/>
                </a:cubicBezTo>
                <a:cubicBezTo>
                  <a:pt x="4613283" y="-26865"/>
                  <a:pt x="4752053" y="36008"/>
                  <a:pt x="4952600" y="0"/>
                </a:cubicBezTo>
                <a:cubicBezTo>
                  <a:pt x="5153148" y="-36008"/>
                  <a:pt x="5205603" y="25163"/>
                  <a:pt x="5396306" y="0"/>
                </a:cubicBezTo>
                <a:cubicBezTo>
                  <a:pt x="5587009" y="-25163"/>
                  <a:pt x="6037635" y="36031"/>
                  <a:pt x="6381745" y="0"/>
                </a:cubicBezTo>
                <a:cubicBezTo>
                  <a:pt x="6558372" y="-15034"/>
                  <a:pt x="6642424" y="116217"/>
                  <a:pt x="6648450" y="266705"/>
                </a:cubicBezTo>
                <a:cubicBezTo>
                  <a:pt x="6652655" y="392434"/>
                  <a:pt x="6619545" y="429227"/>
                  <a:pt x="6648450" y="580075"/>
                </a:cubicBezTo>
                <a:cubicBezTo>
                  <a:pt x="6677355" y="730923"/>
                  <a:pt x="6613018" y="789872"/>
                  <a:pt x="6648450" y="933449"/>
                </a:cubicBezTo>
                <a:lnTo>
                  <a:pt x="6648450" y="933449"/>
                </a:lnTo>
                <a:cubicBezTo>
                  <a:pt x="6662782" y="1064898"/>
                  <a:pt x="6625533" y="1236647"/>
                  <a:pt x="6648450" y="1333499"/>
                </a:cubicBezTo>
                <a:lnTo>
                  <a:pt x="6648450" y="1333494"/>
                </a:lnTo>
                <a:cubicBezTo>
                  <a:pt x="6644539" y="1494699"/>
                  <a:pt x="6559714" y="1623826"/>
                  <a:pt x="6381745" y="1600199"/>
                </a:cubicBezTo>
                <a:cubicBezTo>
                  <a:pt x="6247062" y="1625890"/>
                  <a:pt x="6130347" y="1564841"/>
                  <a:pt x="5974155" y="1600199"/>
                </a:cubicBezTo>
                <a:cubicBezTo>
                  <a:pt x="5817963" y="1635557"/>
                  <a:pt x="5714198" y="1593859"/>
                  <a:pt x="5530449" y="1600199"/>
                </a:cubicBezTo>
                <a:cubicBezTo>
                  <a:pt x="5346700" y="1606539"/>
                  <a:pt x="5190646" y="1576721"/>
                  <a:pt x="5086744" y="1600199"/>
                </a:cubicBezTo>
                <a:cubicBezTo>
                  <a:pt x="4982843" y="1623677"/>
                  <a:pt x="4809997" y="1570088"/>
                  <a:pt x="4534692" y="1600199"/>
                </a:cubicBezTo>
                <a:cubicBezTo>
                  <a:pt x="4259387" y="1630310"/>
                  <a:pt x="4251432" y="1590996"/>
                  <a:pt x="4054870" y="1600199"/>
                </a:cubicBezTo>
                <a:cubicBezTo>
                  <a:pt x="3858308" y="1609402"/>
                  <a:pt x="3756302" y="1566454"/>
                  <a:pt x="3502818" y="1600199"/>
                </a:cubicBezTo>
                <a:cubicBezTo>
                  <a:pt x="3249334" y="1633944"/>
                  <a:pt x="3026251" y="1571050"/>
                  <a:pt x="2770188" y="1600199"/>
                </a:cubicBezTo>
                <a:cubicBezTo>
                  <a:pt x="2512866" y="1646248"/>
                  <a:pt x="2320128" y="1565809"/>
                  <a:pt x="2152965" y="1644205"/>
                </a:cubicBezTo>
                <a:cubicBezTo>
                  <a:pt x="1985802" y="1722601"/>
                  <a:pt x="1819367" y="1600307"/>
                  <a:pt x="1563798" y="1686210"/>
                </a:cubicBezTo>
                <a:cubicBezTo>
                  <a:pt x="1308229" y="1772113"/>
                  <a:pt x="1277776" y="1660043"/>
                  <a:pt x="1030742" y="1724215"/>
                </a:cubicBezTo>
                <a:cubicBezTo>
                  <a:pt x="783708" y="1788386"/>
                  <a:pt x="662045" y="1687357"/>
                  <a:pt x="469630" y="1764220"/>
                </a:cubicBezTo>
                <a:cubicBezTo>
                  <a:pt x="277215" y="1841083"/>
                  <a:pt x="184829" y="1755887"/>
                  <a:pt x="-35370" y="1800224"/>
                </a:cubicBezTo>
                <a:cubicBezTo>
                  <a:pt x="87263" y="1753841"/>
                  <a:pt x="382134" y="1776515"/>
                  <a:pt x="536353" y="1700212"/>
                </a:cubicBezTo>
                <a:cubicBezTo>
                  <a:pt x="690572" y="1623909"/>
                  <a:pt x="968437" y="1634662"/>
                  <a:pt x="1108075" y="1600199"/>
                </a:cubicBezTo>
                <a:cubicBezTo>
                  <a:pt x="928504" y="1632386"/>
                  <a:pt x="764005" y="1578442"/>
                  <a:pt x="670563" y="1600199"/>
                </a:cubicBezTo>
                <a:cubicBezTo>
                  <a:pt x="577121" y="1621956"/>
                  <a:pt x="348801" y="1557735"/>
                  <a:pt x="266705" y="1600199"/>
                </a:cubicBezTo>
                <a:cubicBezTo>
                  <a:pt x="138687" y="1593800"/>
                  <a:pt x="-5292" y="1522419"/>
                  <a:pt x="0" y="1333494"/>
                </a:cubicBezTo>
                <a:lnTo>
                  <a:pt x="0" y="1333499"/>
                </a:lnTo>
                <a:cubicBezTo>
                  <a:pt x="-18345" y="1196838"/>
                  <a:pt x="41799" y="1132699"/>
                  <a:pt x="0" y="933449"/>
                </a:cubicBezTo>
                <a:lnTo>
                  <a:pt x="0" y="933449"/>
                </a:lnTo>
                <a:cubicBezTo>
                  <a:pt x="-31572" y="823722"/>
                  <a:pt x="29810" y="714534"/>
                  <a:pt x="0" y="600077"/>
                </a:cubicBezTo>
                <a:cubicBezTo>
                  <a:pt x="-29810" y="485620"/>
                  <a:pt x="5851" y="399657"/>
                  <a:pt x="0" y="266705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ếu mọi người không tích cực làm việc,  không cố gắng làm việc?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294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Wingdings</vt:lpstr>
      <vt:lpstr>1_Office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15</cp:revision>
  <dcterms:created xsi:type="dcterms:W3CDTF">2022-11-26T03:43:29Z</dcterms:created>
  <dcterms:modified xsi:type="dcterms:W3CDTF">2023-03-02T01:34:28Z</dcterms:modified>
</cp:coreProperties>
</file>