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  <p:sldMasterId id="2147483710" r:id="rId3"/>
    <p:sldMasterId id="2147483734" r:id="rId4"/>
    <p:sldMasterId id="2147483760" r:id="rId5"/>
    <p:sldMasterId id="2147483772" r:id="rId6"/>
  </p:sldMasterIdLst>
  <p:notesMasterIdLst>
    <p:notesMasterId r:id="rId21"/>
  </p:notesMasterIdLst>
  <p:sldIdLst>
    <p:sldId id="506" r:id="rId7"/>
    <p:sldId id="286" r:id="rId8"/>
    <p:sldId id="285" r:id="rId9"/>
    <p:sldId id="499" r:id="rId10"/>
    <p:sldId id="505" r:id="rId11"/>
    <p:sldId id="500" r:id="rId12"/>
    <p:sldId id="501" r:id="rId13"/>
    <p:sldId id="256" r:id="rId14"/>
    <p:sldId id="502" r:id="rId15"/>
    <p:sldId id="503" r:id="rId16"/>
    <p:sldId id="504" r:id="rId17"/>
    <p:sldId id="328" r:id="rId18"/>
    <p:sldId id="487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pPr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8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11.xml"/><Relationship Id="rId3" Type="http://schemas.openxmlformats.org/officeDocument/2006/relationships/image" Target="../media/image17.jpeg"/><Relationship Id="rId7" Type="http://schemas.openxmlformats.org/officeDocument/2006/relationships/slide" Target="slide9.xml"/><Relationship Id="rId12" Type="http://schemas.openxmlformats.org/officeDocument/2006/relationships/image" Target="../media/image23.png"/><Relationship Id="rId2" Type="http://schemas.openxmlformats.org/officeDocument/2006/relationships/image" Target="../media/image16.jpg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5" Type="http://schemas.openxmlformats.org/officeDocument/2006/relationships/image" Target="../media/image25.png"/><Relationship Id="rId10" Type="http://schemas.openxmlformats.org/officeDocument/2006/relationships/slide" Target="slide10.xml"/><Relationship Id="rId4" Type="http://schemas.openxmlformats.org/officeDocument/2006/relationships/slide" Target="slide8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7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888877" y="2037912"/>
            <a:ext cx="10017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Chào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con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Tiếng Việt</a:t>
            </a:r>
            <a:endParaRPr kumimoji="0" lang="en-US" sz="72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ndrogyne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B3AD3CA2-21B5-47C2-A879-7E6DE974680D}"/>
              </a:ext>
            </a:extLst>
          </p:cNvPr>
          <p:cNvSpPr txBox="1"/>
          <p:nvPr/>
        </p:nvSpPr>
        <p:spPr>
          <a:xfrm>
            <a:off x="3255574" y="219604"/>
            <a:ext cx="587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latin typeface="Times New Roman (Headings)"/>
                <a:cs typeface="#9Slide03 Arima Madurai Medium" panose="00000600000000000000" pitchFamily="2" charset="0"/>
              </a:rPr>
              <a:t>ỦY BAN NHÂN DÂN</a:t>
            </a:r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 QUẬN LONG BIÊN</a:t>
            </a:r>
          </a:p>
          <a:p>
            <a:pPr algn="ctr"/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TRƯỜNG </a:t>
            </a:r>
            <a:r>
              <a:rPr lang="vi-VN" sz="2400" b="1">
                <a:latin typeface="Times New Roman (Headings)"/>
                <a:cs typeface="#9Slide03 Arima Madurai Medium" panose="00000600000000000000" pitchFamily="2" charset="0"/>
              </a:rPr>
              <a:t>TIỂU HỌC NGỌC </a:t>
            </a:r>
            <a:r>
              <a:rPr lang="vi-VN" sz="2400" b="1" smtClean="0">
                <a:latin typeface="Times New Roman (Headings)"/>
                <a:cs typeface="#9Slide03 Arima Madurai Medium" panose="00000600000000000000" pitchFamily="2" charset="0"/>
              </a:rPr>
              <a:t>TH</a:t>
            </a:r>
            <a:r>
              <a:rPr lang="en-US" sz="2400" b="1" smtClean="0">
                <a:latin typeface="Times New Roman (Headings)"/>
                <a:cs typeface="#9Slide03 Arima Madurai Medium" panose="00000600000000000000" pitchFamily="2" charset="0"/>
              </a:rPr>
              <a:t>ỤY</a:t>
            </a:r>
            <a:endParaRPr lang="vi-VN" sz="2400" b="1">
              <a:latin typeface="Times New Roman (Headings)"/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0"/>
            <a:ext cx="1225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xmlns="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211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49921" y="2047579"/>
            <a:ext cx="6008478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VẬN</a:t>
            </a:r>
            <a:r>
              <a:rPr kumimoji="0" lang="en-US" sz="8000" b="1" i="0" u="none" strike="noStrike" kern="1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0" baseline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TRẢI</a:t>
            </a:r>
            <a:r>
              <a:rPr lang="en-US" sz="8000" b="1" kern="1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/>
                <a:cs typeface="Times New Roman" panose="02020603050405020304"/>
              </a:rPr>
              <a:t> NGHIỆM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0" y="1401445"/>
            <a:ext cx="12211416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3135" y="1596048"/>
              <a:ext cx="1282859" cy="83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Sự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tích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cây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khoai</a:t>
              </a:r>
              <a:r>
                <a:rPr lang="en-US" altLang="zh-CN" sz="6600" spc="300" noProof="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600" spc="300" noProof="0" dirty="0" err="1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lang</a:t>
              </a:r>
              <a:endParaRPr kumimoji="0" lang="zh-CN" altLang="en-US" sz="6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84136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250</Words>
  <Application>Microsoft Office PowerPoint</Application>
  <PresentationFormat>Custom</PresentationFormat>
  <Paragraphs>29</Paragraphs>
  <Slides>14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3_Office Theme</vt:lpstr>
      <vt:lpstr>2_Office 主题​​</vt:lpstr>
      <vt:lpstr>4_Office Theme</vt:lpstr>
      <vt:lpstr>5_Office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36</cp:revision>
  <dcterms:created xsi:type="dcterms:W3CDTF">2021-05-27T07:23:15Z</dcterms:created>
  <dcterms:modified xsi:type="dcterms:W3CDTF">2022-06-06T19:30:33Z</dcterms:modified>
</cp:coreProperties>
</file>