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0" r:id="rId4"/>
    <p:sldId id="467" r:id="rId5"/>
    <p:sldId id="271" r:id="rId6"/>
    <p:sldId id="273" r:id="rId7"/>
    <p:sldId id="274" r:id="rId8"/>
    <p:sldId id="275" r:id="rId9"/>
    <p:sldId id="468" r:id="rId10"/>
    <p:sldId id="469" r:id="rId11"/>
    <p:sldId id="470" r:id="rId12"/>
    <p:sldId id="471" r:id="rId13"/>
    <p:sldId id="279" r:id="rId14"/>
    <p:sldId id="277" r:id="rId15"/>
    <p:sldId id="280" r:id="rId16"/>
    <p:sldId id="281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4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4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8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8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3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1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5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5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4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3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2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1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69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FA368-07C6-42CA-86B7-702472C65BE2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6411CD48-41B1-4900-BBA1-6C69F28D71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4" y="161924"/>
            <a:ext cx="1266824" cy="12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4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1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sv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sv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8.sv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6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9518873" y="3286569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B2397E-E248-4842-8CA9-3CD6DAFF4FA8}"/>
              </a:ext>
            </a:extLst>
          </p:cNvPr>
          <p:cNvSpPr txBox="1"/>
          <p:nvPr/>
        </p:nvSpPr>
        <p:spPr>
          <a:xfrm>
            <a:off x="1631489" y="1504690"/>
            <a:ext cx="880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Nói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nghe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87791-819A-42E9-85A2-E878DAE50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035" y="2704286"/>
            <a:ext cx="873022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31819" y="533400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Nhóm 31">
            <a:extLst>
              <a:ext uri="{FF2B5EF4-FFF2-40B4-BE49-F238E27FC236}">
                <a16:creationId xmlns:a16="http://schemas.microsoft.com/office/drawing/2014/main" id="{218D188F-6B20-4F18-B0D1-18735EB0778F}"/>
              </a:ext>
            </a:extLst>
          </p:cNvPr>
          <p:cNvGrpSpPr/>
          <p:nvPr/>
        </p:nvGrpSpPr>
        <p:grpSpPr>
          <a:xfrm>
            <a:off x="6391275" y="1957394"/>
            <a:ext cx="5695949" cy="2730135"/>
            <a:chOff x="1922830" y="773002"/>
            <a:chExt cx="5379733" cy="1645358"/>
          </a:xfrm>
        </p:grpSpPr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2D78F49-28F0-4B7F-82F1-75978D7C0209}"/>
                </a:ext>
              </a:extLst>
            </p:cNvPr>
            <p:cNvSpPr/>
            <p:nvPr/>
          </p:nvSpPr>
          <p:spPr>
            <a:xfrm>
              <a:off x="1938636" y="784277"/>
              <a:ext cx="5346325" cy="1622886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solidFill>
              <a:srgbClr val="FDF5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37112483-FB6B-4290-9B7F-82DE906A7BF2}"/>
                </a:ext>
              </a:extLst>
            </p:cNvPr>
            <p:cNvSpPr/>
            <p:nvPr/>
          </p:nvSpPr>
          <p:spPr>
            <a:xfrm>
              <a:off x="1922830" y="773002"/>
              <a:ext cx="5379733" cy="1645358"/>
            </a:xfrm>
            <a:custGeom>
              <a:avLst/>
              <a:gdLst>
                <a:gd name="connsiteX0" fmla="*/ 3809281 w 7860264"/>
                <a:gd name="connsiteY0" fmla="*/ 3350999 h 3350998"/>
                <a:gd name="connsiteX1" fmla="*/ 333609 w 7860264"/>
                <a:gd name="connsiteY1" fmla="*/ 3144306 h 3350998"/>
                <a:gd name="connsiteX2" fmla="*/ 313606 w 7860264"/>
                <a:gd name="connsiteY2" fmla="*/ 3122399 h 3350998"/>
                <a:gd name="connsiteX3" fmla="*/ 310749 w 7860264"/>
                <a:gd name="connsiteY3" fmla="*/ 3060486 h 3350998"/>
                <a:gd name="connsiteX4" fmla="*/ 263124 w 7860264"/>
                <a:gd name="connsiteY4" fmla="*/ 2631861 h 3350998"/>
                <a:gd name="connsiteX5" fmla="*/ 201211 w 7860264"/>
                <a:gd name="connsiteY5" fmla="*/ 2599476 h 3350998"/>
                <a:gd name="connsiteX6" fmla="*/ 130726 w 7860264"/>
                <a:gd name="connsiteY6" fmla="*/ 2562328 h 3350998"/>
                <a:gd name="connsiteX7" fmla="*/ 118344 w 7860264"/>
                <a:gd name="connsiteY7" fmla="*/ 2548041 h 3350998"/>
                <a:gd name="connsiteX8" fmla="*/ 120249 w 7860264"/>
                <a:gd name="connsiteY8" fmla="*/ 2529944 h 3350998"/>
                <a:gd name="connsiteX9" fmla="*/ 201211 w 7860264"/>
                <a:gd name="connsiteY9" fmla="*/ 2384211 h 3350998"/>
                <a:gd name="connsiteX10" fmla="*/ 272649 w 7860264"/>
                <a:gd name="connsiteY10" fmla="*/ 2254671 h 3350998"/>
                <a:gd name="connsiteX11" fmla="*/ 172636 w 7860264"/>
                <a:gd name="connsiteY11" fmla="*/ 2164184 h 3350998"/>
                <a:gd name="connsiteX12" fmla="*/ 58336 w 7860264"/>
                <a:gd name="connsiteY12" fmla="*/ 2061314 h 3350998"/>
                <a:gd name="connsiteX13" fmla="*/ 49764 w 7860264"/>
                <a:gd name="connsiteY13" fmla="*/ 2044168 h 3350998"/>
                <a:gd name="connsiteX14" fmla="*/ 57384 w 7860264"/>
                <a:gd name="connsiteY14" fmla="*/ 2027024 h 3350998"/>
                <a:gd name="connsiteX15" fmla="*/ 189781 w 7860264"/>
                <a:gd name="connsiteY15" fmla="*/ 1889864 h 3350998"/>
                <a:gd name="connsiteX16" fmla="*/ 316464 w 7860264"/>
                <a:gd name="connsiteY16" fmla="*/ 1757466 h 3350998"/>
                <a:gd name="connsiteX17" fmla="*/ 273601 w 7860264"/>
                <a:gd name="connsiteY17" fmla="*/ 1384086 h 3350998"/>
                <a:gd name="connsiteX18" fmla="*/ 230739 w 7860264"/>
                <a:gd name="connsiteY18" fmla="*/ 1010706 h 3350998"/>
                <a:gd name="connsiteX19" fmla="*/ 197401 w 7860264"/>
                <a:gd name="connsiteY19" fmla="*/ 994513 h 3350998"/>
                <a:gd name="connsiteX20" fmla="*/ 149776 w 7860264"/>
                <a:gd name="connsiteY20" fmla="*/ 970701 h 3350998"/>
                <a:gd name="connsiteX21" fmla="*/ 139299 w 7860264"/>
                <a:gd name="connsiteY21" fmla="*/ 955461 h 3350998"/>
                <a:gd name="connsiteX22" fmla="*/ 144061 w 7860264"/>
                <a:gd name="connsiteY22" fmla="*/ 937363 h 3350998"/>
                <a:gd name="connsiteX23" fmla="*/ 212641 w 7860264"/>
                <a:gd name="connsiteY23" fmla="*/ 834493 h 3350998"/>
                <a:gd name="connsiteX24" fmla="*/ 267886 w 7860264"/>
                <a:gd name="connsiteY24" fmla="*/ 749721 h 3350998"/>
                <a:gd name="connsiteX25" fmla="*/ 148824 w 7860264"/>
                <a:gd name="connsiteY25" fmla="*/ 667806 h 3350998"/>
                <a:gd name="connsiteX26" fmla="*/ 12616 w 7860264"/>
                <a:gd name="connsiteY26" fmla="*/ 576366 h 3350998"/>
                <a:gd name="connsiteX27" fmla="*/ 234 w 7860264"/>
                <a:gd name="connsiteY27" fmla="*/ 559221 h 3350998"/>
                <a:gd name="connsiteX28" fmla="*/ 6901 w 7860264"/>
                <a:gd name="connsiteY28" fmla="*/ 539219 h 3350998"/>
                <a:gd name="connsiteX29" fmla="*/ 99294 w 7860264"/>
                <a:gd name="connsiteY29" fmla="*/ 433491 h 3350998"/>
                <a:gd name="connsiteX30" fmla="*/ 180256 w 7860264"/>
                <a:gd name="connsiteY30" fmla="*/ 339194 h 3350998"/>
                <a:gd name="connsiteX31" fmla="*/ 114534 w 7860264"/>
                <a:gd name="connsiteY31" fmla="*/ 230608 h 3350998"/>
                <a:gd name="connsiteX32" fmla="*/ 41191 w 7860264"/>
                <a:gd name="connsiteY32" fmla="*/ 113451 h 3350998"/>
                <a:gd name="connsiteX33" fmla="*/ 38334 w 7860264"/>
                <a:gd name="connsiteY33" fmla="*/ 88686 h 3350998"/>
                <a:gd name="connsiteX34" fmla="*/ 60241 w 7860264"/>
                <a:gd name="connsiteY34" fmla="*/ 76303 h 3350998"/>
                <a:gd name="connsiteX35" fmla="*/ 7461167 w 7860264"/>
                <a:gd name="connsiteY35" fmla="*/ 103 h 3350998"/>
                <a:gd name="connsiteX36" fmla="*/ 7484027 w 7860264"/>
                <a:gd name="connsiteY36" fmla="*/ 13438 h 3350998"/>
                <a:gd name="connsiteX37" fmla="*/ 7479264 w 7860264"/>
                <a:gd name="connsiteY37" fmla="*/ 39156 h 3350998"/>
                <a:gd name="connsiteX38" fmla="*/ 7345914 w 7860264"/>
                <a:gd name="connsiteY38" fmla="*/ 204891 h 3350998"/>
                <a:gd name="connsiteX39" fmla="*/ 7230661 w 7860264"/>
                <a:gd name="connsiteY39" fmla="*/ 352529 h 3350998"/>
                <a:gd name="connsiteX40" fmla="*/ 7425924 w 7860264"/>
                <a:gd name="connsiteY40" fmla="*/ 447779 h 3350998"/>
                <a:gd name="connsiteX41" fmla="*/ 7650714 w 7860264"/>
                <a:gd name="connsiteY41" fmla="*/ 556363 h 3350998"/>
                <a:gd name="connsiteX42" fmla="*/ 7664049 w 7860264"/>
                <a:gd name="connsiteY42" fmla="*/ 581129 h 3350998"/>
                <a:gd name="connsiteX43" fmla="*/ 7644047 w 7860264"/>
                <a:gd name="connsiteY43" fmla="*/ 600179 h 3350998"/>
                <a:gd name="connsiteX44" fmla="*/ 7421161 w 7860264"/>
                <a:gd name="connsiteY44" fmla="*/ 638279 h 3350998"/>
                <a:gd name="connsiteX45" fmla="*/ 7268761 w 7860264"/>
                <a:gd name="connsiteY45" fmla="*/ 664949 h 3350998"/>
                <a:gd name="connsiteX46" fmla="*/ 7335436 w 7860264"/>
                <a:gd name="connsiteY46" fmla="*/ 714479 h 3350998"/>
                <a:gd name="connsiteX47" fmla="*/ 7457357 w 7860264"/>
                <a:gd name="connsiteY47" fmla="*/ 789726 h 3350998"/>
                <a:gd name="connsiteX48" fmla="*/ 7473549 w 7860264"/>
                <a:gd name="connsiteY48" fmla="*/ 811634 h 3350998"/>
                <a:gd name="connsiteX49" fmla="*/ 7484979 w 7860264"/>
                <a:gd name="connsiteY49" fmla="*/ 1433616 h 3350998"/>
                <a:gd name="connsiteX50" fmla="*/ 7497361 w 7860264"/>
                <a:gd name="connsiteY50" fmla="*/ 2081316 h 3350998"/>
                <a:gd name="connsiteX51" fmla="*/ 7571657 w 7860264"/>
                <a:gd name="connsiteY51" fmla="*/ 2156564 h 3350998"/>
                <a:gd name="connsiteX52" fmla="*/ 7649761 w 7860264"/>
                <a:gd name="connsiteY52" fmla="*/ 2234669 h 3350998"/>
                <a:gd name="connsiteX53" fmla="*/ 7658334 w 7860264"/>
                <a:gd name="connsiteY53" fmla="*/ 2251814 h 3350998"/>
                <a:gd name="connsiteX54" fmla="*/ 7650714 w 7860264"/>
                <a:gd name="connsiteY54" fmla="*/ 2268959 h 3350998"/>
                <a:gd name="connsiteX55" fmla="*/ 7570704 w 7860264"/>
                <a:gd name="connsiteY55" fmla="*/ 2331824 h 3350998"/>
                <a:gd name="connsiteX56" fmla="*/ 7512602 w 7860264"/>
                <a:gd name="connsiteY56" fmla="*/ 2376591 h 3350998"/>
                <a:gd name="connsiteX57" fmla="*/ 7845977 w 7860264"/>
                <a:gd name="connsiteY57" fmla="*/ 2593761 h 3350998"/>
                <a:gd name="connsiteX58" fmla="*/ 7860264 w 7860264"/>
                <a:gd name="connsiteY58" fmla="*/ 2613764 h 3350998"/>
                <a:gd name="connsiteX59" fmla="*/ 7847882 w 7860264"/>
                <a:gd name="connsiteY59" fmla="*/ 2635671 h 3350998"/>
                <a:gd name="connsiteX60" fmla="*/ 7627854 w 7860264"/>
                <a:gd name="connsiteY60" fmla="*/ 2769974 h 3350998"/>
                <a:gd name="connsiteX61" fmla="*/ 7433544 w 7860264"/>
                <a:gd name="connsiteY61" fmla="*/ 2890941 h 3350998"/>
                <a:gd name="connsiteX62" fmla="*/ 7525936 w 7860264"/>
                <a:gd name="connsiteY62" fmla="*/ 2961426 h 3350998"/>
                <a:gd name="connsiteX63" fmla="*/ 7647857 w 7860264"/>
                <a:gd name="connsiteY63" fmla="*/ 3056676 h 3350998"/>
                <a:gd name="connsiteX64" fmla="*/ 7654524 w 7860264"/>
                <a:gd name="connsiteY64" fmla="*/ 3080489 h 3350998"/>
                <a:gd name="connsiteX65" fmla="*/ 7635474 w 7860264"/>
                <a:gd name="connsiteY65" fmla="*/ 3096681 h 3350998"/>
                <a:gd name="connsiteX66" fmla="*/ 3809281 w 7860264"/>
                <a:gd name="connsiteY66" fmla="*/ 3350999 h 3350998"/>
                <a:gd name="connsiteX67" fmla="*/ 358374 w 7860264"/>
                <a:gd name="connsiteY67" fmla="*/ 3100491 h 3350998"/>
                <a:gd name="connsiteX68" fmla="*/ 3809281 w 7860264"/>
                <a:gd name="connsiteY68" fmla="*/ 3304326 h 3350998"/>
                <a:gd name="connsiteX69" fmla="*/ 7575467 w 7860264"/>
                <a:gd name="connsiteY69" fmla="*/ 3057628 h 3350998"/>
                <a:gd name="connsiteX70" fmla="*/ 7496409 w 7860264"/>
                <a:gd name="connsiteY70" fmla="*/ 2998574 h 3350998"/>
                <a:gd name="connsiteX71" fmla="*/ 7374489 w 7860264"/>
                <a:gd name="connsiteY71" fmla="*/ 2903324 h 3350998"/>
                <a:gd name="connsiteX72" fmla="*/ 7366869 w 7860264"/>
                <a:gd name="connsiteY72" fmla="*/ 2883321 h 3350998"/>
                <a:gd name="connsiteX73" fmla="*/ 7379252 w 7860264"/>
                <a:gd name="connsiteY73" fmla="*/ 2866176 h 3350998"/>
                <a:gd name="connsiteX74" fmla="*/ 7599279 w 7860264"/>
                <a:gd name="connsiteY74" fmla="*/ 2731874 h 3350998"/>
                <a:gd name="connsiteX75" fmla="*/ 7780254 w 7860264"/>
                <a:gd name="connsiteY75" fmla="*/ 2618526 h 3350998"/>
                <a:gd name="connsiteX76" fmla="*/ 7458309 w 7860264"/>
                <a:gd name="connsiteY76" fmla="*/ 2390878 h 3350998"/>
                <a:gd name="connsiteX77" fmla="*/ 7452594 w 7860264"/>
                <a:gd name="connsiteY77" fmla="*/ 2373734 h 3350998"/>
                <a:gd name="connsiteX78" fmla="*/ 7460214 w 7860264"/>
                <a:gd name="connsiteY78" fmla="*/ 2357541 h 3350998"/>
                <a:gd name="connsiteX79" fmla="*/ 7540224 w 7860264"/>
                <a:gd name="connsiteY79" fmla="*/ 2294676 h 3350998"/>
                <a:gd name="connsiteX80" fmla="*/ 7596422 w 7860264"/>
                <a:gd name="connsiteY80" fmla="*/ 2251814 h 3350998"/>
                <a:gd name="connsiteX81" fmla="*/ 7534509 w 7860264"/>
                <a:gd name="connsiteY81" fmla="*/ 2187996 h 3350998"/>
                <a:gd name="connsiteX82" fmla="*/ 7456404 w 7860264"/>
                <a:gd name="connsiteY82" fmla="*/ 2109891 h 3350998"/>
                <a:gd name="connsiteX83" fmla="*/ 7448784 w 7860264"/>
                <a:gd name="connsiteY83" fmla="*/ 2092746 h 3350998"/>
                <a:gd name="connsiteX84" fmla="*/ 7436402 w 7860264"/>
                <a:gd name="connsiteY84" fmla="*/ 1434568 h 3350998"/>
                <a:gd name="connsiteX85" fmla="*/ 7424972 w 7860264"/>
                <a:gd name="connsiteY85" fmla="*/ 828779 h 3350998"/>
                <a:gd name="connsiteX86" fmla="*/ 7304004 w 7860264"/>
                <a:gd name="connsiteY86" fmla="*/ 750674 h 3350998"/>
                <a:gd name="connsiteX87" fmla="*/ 7182084 w 7860264"/>
                <a:gd name="connsiteY87" fmla="*/ 675426 h 3350998"/>
                <a:gd name="connsiteX88" fmla="*/ 7165892 w 7860264"/>
                <a:gd name="connsiteY88" fmla="*/ 651613 h 3350998"/>
                <a:gd name="connsiteX89" fmla="*/ 7185894 w 7860264"/>
                <a:gd name="connsiteY89" fmla="*/ 630659 h 3350998"/>
                <a:gd name="connsiteX90" fmla="*/ 7409732 w 7860264"/>
                <a:gd name="connsiteY90" fmla="*/ 592559 h 3350998"/>
                <a:gd name="connsiteX91" fmla="*/ 7559274 w 7860264"/>
                <a:gd name="connsiteY91" fmla="*/ 565888 h 3350998"/>
                <a:gd name="connsiteX92" fmla="*/ 7402111 w 7860264"/>
                <a:gd name="connsiteY92" fmla="*/ 489688 h 3350998"/>
                <a:gd name="connsiteX93" fmla="*/ 7178274 w 7860264"/>
                <a:gd name="connsiteY93" fmla="*/ 382056 h 3350998"/>
                <a:gd name="connsiteX94" fmla="*/ 7164939 w 7860264"/>
                <a:gd name="connsiteY94" fmla="*/ 364911 h 3350998"/>
                <a:gd name="connsiteX95" fmla="*/ 7171607 w 7860264"/>
                <a:gd name="connsiteY95" fmla="*/ 344909 h 3350998"/>
                <a:gd name="connsiteX96" fmla="*/ 7304957 w 7860264"/>
                <a:gd name="connsiteY96" fmla="*/ 179173 h 3350998"/>
                <a:gd name="connsiteX97" fmla="*/ 7402111 w 7860264"/>
                <a:gd name="connsiteY97" fmla="*/ 51539 h 3350998"/>
                <a:gd name="connsiteX98" fmla="*/ 104056 w 7860264"/>
                <a:gd name="connsiteY98" fmla="*/ 123928 h 3350998"/>
                <a:gd name="connsiteX99" fmla="*/ 152634 w 7860264"/>
                <a:gd name="connsiteY99" fmla="*/ 207748 h 3350998"/>
                <a:gd name="connsiteX100" fmla="*/ 225976 w 7860264"/>
                <a:gd name="connsiteY100" fmla="*/ 324906 h 3350998"/>
                <a:gd name="connsiteX101" fmla="*/ 224071 w 7860264"/>
                <a:gd name="connsiteY101" fmla="*/ 356338 h 3350998"/>
                <a:gd name="connsiteX102" fmla="*/ 131679 w 7860264"/>
                <a:gd name="connsiteY102" fmla="*/ 462066 h 3350998"/>
                <a:gd name="connsiteX103" fmla="*/ 57384 w 7860264"/>
                <a:gd name="connsiteY103" fmla="*/ 548744 h 3350998"/>
                <a:gd name="connsiteX104" fmla="*/ 173589 w 7860264"/>
                <a:gd name="connsiteY104" fmla="*/ 629706 h 3350998"/>
                <a:gd name="connsiteX105" fmla="*/ 309796 w 7860264"/>
                <a:gd name="connsiteY105" fmla="*/ 721146 h 3350998"/>
                <a:gd name="connsiteX106" fmla="*/ 322179 w 7860264"/>
                <a:gd name="connsiteY106" fmla="*/ 736386 h 3350998"/>
                <a:gd name="connsiteX107" fmla="*/ 317416 w 7860264"/>
                <a:gd name="connsiteY107" fmla="*/ 755436 h 3350998"/>
                <a:gd name="connsiteX108" fmla="*/ 248836 w 7860264"/>
                <a:gd name="connsiteY108" fmla="*/ 858306 h 3350998"/>
                <a:gd name="connsiteX109" fmla="*/ 193591 w 7860264"/>
                <a:gd name="connsiteY109" fmla="*/ 943079 h 3350998"/>
                <a:gd name="connsiteX110" fmla="*/ 213594 w 7860264"/>
                <a:gd name="connsiteY110" fmla="*/ 952604 h 3350998"/>
                <a:gd name="connsiteX111" fmla="*/ 261219 w 7860264"/>
                <a:gd name="connsiteY111" fmla="*/ 976416 h 3350998"/>
                <a:gd name="connsiteX112" fmla="*/ 272649 w 7860264"/>
                <a:gd name="connsiteY112" fmla="*/ 993561 h 3350998"/>
                <a:gd name="connsiteX113" fmla="*/ 317416 w 7860264"/>
                <a:gd name="connsiteY113" fmla="*/ 1378371 h 3350998"/>
                <a:gd name="connsiteX114" fmla="*/ 362184 w 7860264"/>
                <a:gd name="connsiteY114" fmla="*/ 1763181 h 3350998"/>
                <a:gd name="connsiteX115" fmla="*/ 354564 w 7860264"/>
                <a:gd name="connsiteY115" fmla="*/ 1783184 h 3350998"/>
                <a:gd name="connsiteX116" fmla="*/ 222166 w 7860264"/>
                <a:gd name="connsiteY116" fmla="*/ 1920343 h 3350998"/>
                <a:gd name="connsiteX117" fmla="*/ 105961 w 7860264"/>
                <a:gd name="connsiteY117" fmla="*/ 2042264 h 3350998"/>
                <a:gd name="connsiteX118" fmla="*/ 202164 w 7860264"/>
                <a:gd name="connsiteY118" fmla="*/ 2128941 h 3350998"/>
                <a:gd name="connsiteX119" fmla="*/ 315511 w 7860264"/>
                <a:gd name="connsiteY119" fmla="*/ 2230859 h 3350998"/>
                <a:gd name="connsiteX120" fmla="*/ 320274 w 7860264"/>
                <a:gd name="connsiteY120" fmla="*/ 2260386 h 3350998"/>
                <a:gd name="connsiteX121" fmla="*/ 240264 w 7860264"/>
                <a:gd name="connsiteY121" fmla="*/ 2405166 h 3350998"/>
                <a:gd name="connsiteX122" fmla="*/ 170731 w 7860264"/>
                <a:gd name="connsiteY122" fmla="*/ 2530896 h 3350998"/>
                <a:gd name="connsiteX123" fmla="*/ 221214 w 7860264"/>
                <a:gd name="connsiteY123" fmla="*/ 2557566 h 3350998"/>
                <a:gd name="connsiteX124" fmla="*/ 291699 w 7860264"/>
                <a:gd name="connsiteY124" fmla="*/ 2593761 h 3350998"/>
                <a:gd name="connsiteX125" fmla="*/ 304081 w 7860264"/>
                <a:gd name="connsiteY125" fmla="*/ 2608049 h 3350998"/>
                <a:gd name="connsiteX126" fmla="*/ 356469 w 7860264"/>
                <a:gd name="connsiteY126" fmla="*/ 3056676 h 3350998"/>
                <a:gd name="connsiteX127" fmla="*/ 358374 w 7860264"/>
                <a:gd name="connsiteY127" fmla="*/ 3100491 h 33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7860264" h="3350998">
                  <a:moveTo>
                    <a:pt x="3809281" y="3350999"/>
                  </a:moveTo>
                  <a:cubicBezTo>
                    <a:pt x="2651994" y="3350999"/>
                    <a:pt x="1491849" y="3282419"/>
                    <a:pt x="333609" y="3144306"/>
                  </a:cubicBezTo>
                  <a:cubicBezTo>
                    <a:pt x="322179" y="3143353"/>
                    <a:pt x="313606" y="3133828"/>
                    <a:pt x="313606" y="3122399"/>
                  </a:cubicBezTo>
                  <a:cubicBezTo>
                    <a:pt x="312654" y="3101444"/>
                    <a:pt x="311701" y="3081441"/>
                    <a:pt x="310749" y="3060486"/>
                  </a:cubicBezTo>
                  <a:cubicBezTo>
                    <a:pt x="305034" y="2916659"/>
                    <a:pt x="299319" y="2767116"/>
                    <a:pt x="263124" y="2631861"/>
                  </a:cubicBezTo>
                  <a:cubicBezTo>
                    <a:pt x="240264" y="2620431"/>
                    <a:pt x="220261" y="2609953"/>
                    <a:pt x="201211" y="2599476"/>
                  </a:cubicBezTo>
                  <a:cubicBezTo>
                    <a:pt x="179304" y="2588046"/>
                    <a:pt x="156444" y="2575664"/>
                    <a:pt x="130726" y="2562328"/>
                  </a:cubicBezTo>
                  <a:cubicBezTo>
                    <a:pt x="125011" y="2559471"/>
                    <a:pt x="120249" y="2554709"/>
                    <a:pt x="118344" y="2548041"/>
                  </a:cubicBezTo>
                  <a:cubicBezTo>
                    <a:pt x="116439" y="2542326"/>
                    <a:pt x="117391" y="2535659"/>
                    <a:pt x="120249" y="2529944"/>
                  </a:cubicBezTo>
                  <a:cubicBezTo>
                    <a:pt x="148824" y="2480414"/>
                    <a:pt x="175494" y="2430884"/>
                    <a:pt x="201211" y="2384211"/>
                  </a:cubicBezTo>
                  <a:cubicBezTo>
                    <a:pt x="224071" y="2342301"/>
                    <a:pt x="246931" y="2298486"/>
                    <a:pt x="272649" y="2254671"/>
                  </a:cubicBezTo>
                  <a:cubicBezTo>
                    <a:pt x="241216" y="2228001"/>
                    <a:pt x="205974" y="2195616"/>
                    <a:pt x="172636" y="2164184"/>
                  </a:cubicBezTo>
                  <a:cubicBezTo>
                    <a:pt x="133584" y="2127989"/>
                    <a:pt x="92626" y="2090841"/>
                    <a:pt x="58336" y="2061314"/>
                  </a:cubicBezTo>
                  <a:cubicBezTo>
                    <a:pt x="53574" y="2057503"/>
                    <a:pt x="49764" y="2050836"/>
                    <a:pt x="49764" y="2044168"/>
                  </a:cubicBezTo>
                  <a:cubicBezTo>
                    <a:pt x="49764" y="2037501"/>
                    <a:pt x="52621" y="2030834"/>
                    <a:pt x="57384" y="2027024"/>
                  </a:cubicBezTo>
                  <a:cubicBezTo>
                    <a:pt x="98341" y="1989876"/>
                    <a:pt x="145014" y="1938441"/>
                    <a:pt x="189781" y="1889864"/>
                  </a:cubicBezTo>
                  <a:cubicBezTo>
                    <a:pt x="232644" y="1843191"/>
                    <a:pt x="276459" y="1795566"/>
                    <a:pt x="316464" y="1757466"/>
                  </a:cubicBezTo>
                  <a:cubicBezTo>
                    <a:pt x="300271" y="1628879"/>
                    <a:pt x="286936" y="1504101"/>
                    <a:pt x="273601" y="1384086"/>
                  </a:cubicBezTo>
                  <a:cubicBezTo>
                    <a:pt x="260266" y="1263118"/>
                    <a:pt x="245979" y="1139293"/>
                    <a:pt x="230739" y="1010706"/>
                  </a:cubicBezTo>
                  <a:cubicBezTo>
                    <a:pt x="219309" y="1004991"/>
                    <a:pt x="208831" y="999276"/>
                    <a:pt x="197401" y="994513"/>
                  </a:cubicBezTo>
                  <a:cubicBezTo>
                    <a:pt x="182161" y="987846"/>
                    <a:pt x="166921" y="980226"/>
                    <a:pt x="149776" y="970701"/>
                  </a:cubicBezTo>
                  <a:cubicBezTo>
                    <a:pt x="144061" y="966891"/>
                    <a:pt x="140251" y="961176"/>
                    <a:pt x="139299" y="955461"/>
                  </a:cubicBezTo>
                  <a:cubicBezTo>
                    <a:pt x="138346" y="948793"/>
                    <a:pt x="139299" y="942126"/>
                    <a:pt x="144061" y="937363"/>
                  </a:cubicBezTo>
                  <a:cubicBezTo>
                    <a:pt x="166921" y="907836"/>
                    <a:pt x="190734" y="870688"/>
                    <a:pt x="212641" y="834493"/>
                  </a:cubicBezTo>
                  <a:cubicBezTo>
                    <a:pt x="230739" y="805918"/>
                    <a:pt x="248836" y="776391"/>
                    <a:pt x="267886" y="749721"/>
                  </a:cubicBezTo>
                  <a:cubicBezTo>
                    <a:pt x="227881" y="726861"/>
                    <a:pt x="187876" y="696381"/>
                    <a:pt x="148824" y="667806"/>
                  </a:cubicBezTo>
                  <a:cubicBezTo>
                    <a:pt x="103104" y="633516"/>
                    <a:pt x="56431" y="599226"/>
                    <a:pt x="12616" y="576366"/>
                  </a:cubicBezTo>
                  <a:cubicBezTo>
                    <a:pt x="5949" y="572556"/>
                    <a:pt x="1186" y="566841"/>
                    <a:pt x="234" y="559221"/>
                  </a:cubicBezTo>
                  <a:cubicBezTo>
                    <a:pt x="-719" y="551601"/>
                    <a:pt x="1186" y="544934"/>
                    <a:pt x="6901" y="539219"/>
                  </a:cubicBezTo>
                  <a:cubicBezTo>
                    <a:pt x="37381" y="509691"/>
                    <a:pt x="68814" y="470638"/>
                    <a:pt x="99294" y="433491"/>
                  </a:cubicBezTo>
                  <a:cubicBezTo>
                    <a:pt x="125964" y="401106"/>
                    <a:pt x="152634" y="367769"/>
                    <a:pt x="180256" y="339194"/>
                  </a:cubicBezTo>
                  <a:cubicBezTo>
                    <a:pt x="153586" y="303951"/>
                    <a:pt x="133584" y="266804"/>
                    <a:pt x="114534" y="230608"/>
                  </a:cubicBezTo>
                  <a:cubicBezTo>
                    <a:pt x="91674" y="188698"/>
                    <a:pt x="70719" y="148694"/>
                    <a:pt x="41191" y="113451"/>
                  </a:cubicBezTo>
                  <a:cubicBezTo>
                    <a:pt x="35476" y="106783"/>
                    <a:pt x="34524" y="96306"/>
                    <a:pt x="38334" y="88686"/>
                  </a:cubicBezTo>
                  <a:cubicBezTo>
                    <a:pt x="42144" y="80114"/>
                    <a:pt x="51669" y="75351"/>
                    <a:pt x="60241" y="76303"/>
                  </a:cubicBezTo>
                  <a:cubicBezTo>
                    <a:pt x="2517691" y="219179"/>
                    <a:pt x="5007527" y="193461"/>
                    <a:pt x="7461167" y="103"/>
                  </a:cubicBezTo>
                  <a:cubicBezTo>
                    <a:pt x="7470692" y="-849"/>
                    <a:pt x="7480217" y="4866"/>
                    <a:pt x="7484027" y="13438"/>
                  </a:cubicBezTo>
                  <a:cubicBezTo>
                    <a:pt x="7487836" y="22011"/>
                    <a:pt x="7485932" y="32488"/>
                    <a:pt x="7479264" y="39156"/>
                  </a:cubicBezTo>
                  <a:cubicBezTo>
                    <a:pt x="7426877" y="91544"/>
                    <a:pt x="7385919" y="148694"/>
                    <a:pt x="7345914" y="204891"/>
                  </a:cubicBezTo>
                  <a:cubicBezTo>
                    <a:pt x="7310672" y="254421"/>
                    <a:pt x="7274477" y="304904"/>
                    <a:pt x="7230661" y="352529"/>
                  </a:cubicBezTo>
                  <a:cubicBezTo>
                    <a:pt x="7297336" y="383961"/>
                    <a:pt x="7362107" y="416346"/>
                    <a:pt x="7425924" y="447779"/>
                  </a:cubicBezTo>
                  <a:cubicBezTo>
                    <a:pt x="7499267" y="483973"/>
                    <a:pt x="7574514" y="521121"/>
                    <a:pt x="7650714" y="556363"/>
                  </a:cubicBezTo>
                  <a:cubicBezTo>
                    <a:pt x="7660239" y="560174"/>
                    <a:pt x="7665002" y="570651"/>
                    <a:pt x="7664049" y="581129"/>
                  </a:cubicBezTo>
                  <a:cubicBezTo>
                    <a:pt x="7662144" y="591606"/>
                    <a:pt x="7654524" y="599226"/>
                    <a:pt x="7644047" y="600179"/>
                  </a:cubicBezTo>
                  <a:cubicBezTo>
                    <a:pt x="7572609" y="609704"/>
                    <a:pt x="7495457" y="623991"/>
                    <a:pt x="7421161" y="638279"/>
                  </a:cubicBezTo>
                  <a:cubicBezTo>
                    <a:pt x="7370679" y="647804"/>
                    <a:pt x="7319244" y="657329"/>
                    <a:pt x="7268761" y="664949"/>
                  </a:cubicBezTo>
                  <a:cubicBezTo>
                    <a:pt x="7293527" y="680188"/>
                    <a:pt x="7314482" y="698286"/>
                    <a:pt x="7335436" y="714479"/>
                  </a:cubicBezTo>
                  <a:cubicBezTo>
                    <a:pt x="7372584" y="744959"/>
                    <a:pt x="7407827" y="773534"/>
                    <a:pt x="7457357" y="789726"/>
                  </a:cubicBezTo>
                  <a:cubicBezTo>
                    <a:pt x="7466882" y="792584"/>
                    <a:pt x="7472597" y="801156"/>
                    <a:pt x="7473549" y="811634"/>
                  </a:cubicBezTo>
                  <a:cubicBezTo>
                    <a:pt x="7477359" y="1015468"/>
                    <a:pt x="7481169" y="1224066"/>
                    <a:pt x="7484979" y="1433616"/>
                  </a:cubicBezTo>
                  <a:cubicBezTo>
                    <a:pt x="7488789" y="1647929"/>
                    <a:pt x="7492599" y="1869861"/>
                    <a:pt x="7497361" y="2081316"/>
                  </a:cubicBezTo>
                  <a:cubicBezTo>
                    <a:pt x="7523079" y="2104176"/>
                    <a:pt x="7547844" y="2130846"/>
                    <a:pt x="7571657" y="2156564"/>
                  </a:cubicBezTo>
                  <a:cubicBezTo>
                    <a:pt x="7596422" y="2184186"/>
                    <a:pt x="7623092" y="2211809"/>
                    <a:pt x="7649761" y="2234669"/>
                  </a:cubicBezTo>
                  <a:cubicBezTo>
                    <a:pt x="7654524" y="2239431"/>
                    <a:pt x="7657382" y="2245146"/>
                    <a:pt x="7658334" y="2251814"/>
                  </a:cubicBezTo>
                  <a:cubicBezTo>
                    <a:pt x="7658334" y="2258481"/>
                    <a:pt x="7655477" y="2265149"/>
                    <a:pt x="7650714" y="2268959"/>
                  </a:cubicBezTo>
                  <a:cubicBezTo>
                    <a:pt x="7623092" y="2293724"/>
                    <a:pt x="7596422" y="2312774"/>
                    <a:pt x="7570704" y="2331824"/>
                  </a:cubicBezTo>
                  <a:cubicBezTo>
                    <a:pt x="7550702" y="2346111"/>
                    <a:pt x="7531652" y="2360399"/>
                    <a:pt x="7512602" y="2376591"/>
                  </a:cubicBezTo>
                  <a:cubicBezTo>
                    <a:pt x="7601184" y="2468984"/>
                    <a:pt x="7705007" y="2536611"/>
                    <a:pt x="7845977" y="2593761"/>
                  </a:cubicBezTo>
                  <a:cubicBezTo>
                    <a:pt x="7854549" y="2597571"/>
                    <a:pt x="7860264" y="2605191"/>
                    <a:pt x="7860264" y="2613764"/>
                  </a:cubicBezTo>
                  <a:cubicBezTo>
                    <a:pt x="7860264" y="2622336"/>
                    <a:pt x="7855502" y="2630909"/>
                    <a:pt x="7847882" y="2635671"/>
                  </a:cubicBezTo>
                  <a:cubicBezTo>
                    <a:pt x="7776444" y="2672819"/>
                    <a:pt x="7701197" y="2722349"/>
                    <a:pt x="7627854" y="2769974"/>
                  </a:cubicBezTo>
                  <a:cubicBezTo>
                    <a:pt x="7564036" y="2811884"/>
                    <a:pt x="7498314" y="2855699"/>
                    <a:pt x="7433544" y="2890941"/>
                  </a:cubicBezTo>
                  <a:cubicBezTo>
                    <a:pt x="7465929" y="2917611"/>
                    <a:pt x="7496409" y="2939519"/>
                    <a:pt x="7525936" y="2961426"/>
                  </a:cubicBezTo>
                  <a:cubicBezTo>
                    <a:pt x="7564989" y="2989049"/>
                    <a:pt x="7604994" y="3018576"/>
                    <a:pt x="7647857" y="3056676"/>
                  </a:cubicBezTo>
                  <a:cubicBezTo>
                    <a:pt x="7654524" y="3062391"/>
                    <a:pt x="7657382" y="3071916"/>
                    <a:pt x="7654524" y="3080489"/>
                  </a:cubicBezTo>
                  <a:cubicBezTo>
                    <a:pt x="7651667" y="3089061"/>
                    <a:pt x="7644047" y="3095728"/>
                    <a:pt x="7635474" y="3096681"/>
                  </a:cubicBezTo>
                  <a:cubicBezTo>
                    <a:pt x="6369602" y="3266226"/>
                    <a:pt x="5091347" y="3350999"/>
                    <a:pt x="3809281" y="3350999"/>
                  </a:cubicBezTo>
                  <a:close/>
                  <a:moveTo>
                    <a:pt x="358374" y="3100491"/>
                  </a:moveTo>
                  <a:cubicBezTo>
                    <a:pt x="1508041" y="3236699"/>
                    <a:pt x="2660566" y="3304326"/>
                    <a:pt x="3809281" y="3304326"/>
                  </a:cubicBezTo>
                  <a:cubicBezTo>
                    <a:pt x="5073249" y="3304326"/>
                    <a:pt x="6330549" y="3222411"/>
                    <a:pt x="7575467" y="3057628"/>
                  </a:cubicBezTo>
                  <a:cubicBezTo>
                    <a:pt x="7548797" y="3036674"/>
                    <a:pt x="7523079" y="3017624"/>
                    <a:pt x="7496409" y="2998574"/>
                  </a:cubicBezTo>
                  <a:cubicBezTo>
                    <a:pt x="7457357" y="2970951"/>
                    <a:pt x="7417352" y="2941424"/>
                    <a:pt x="7374489" y="2903324"/>
                  </a:cubicBezTo>
                  <a:cubicBezTo>
                    <a:pt x="7368774" y="2898561"/>
                    <a:pt x="7365917" y="2890941"/>
                    <a:pt x="7366869" y="2883321"/>
                  </a:cubicBezTo>
                  <a:cubicBezTo>
                    <a:pt x="7367822" y="2875701"/>
                    <a:pt x="7372584" y="2869034"/>
                    <a:pt x="7379252" y="2866176"/>
                  </a:cubicBezTo>
                  <a:cubicBezTo>
                    <a:pt x="7451642" y="2829028"/>
                    <a:pt x="7526889" y="2779499"/>
                    <a:pt x="7599279" y="2731874"/>
                  </a:cubicBezTo>
                  <a:cubicBezTo>
                    <a:pt x="7659286" y="2692821"/>
                    <a:pt x="7720247" y="2652816"/>
                    <a:pt x="7780254" y="2618526"/>
                  </a:cubicBezTo>
                  <a:cubicBezTo>
                    <a:pt x="7646904" y="2559471"/>
                    <a:pt x="7545939" y="2488034"/>
                    <a:pt x="7458309" y="2390878"/>
                  </a:cubicBezTo>
                  <a:cubicBezTo>
                    <a:pt x="7454499" y="2386116"/>
                    <a:pt x="7451642" y="2380401"/>
                    <a:pt x="7452594" y="2373734"/>
                  </a:cubicBezTo>
                  <a:cubicBezTo>
                    <a:pt x="7452594" y="2368019"/>
                    <a:pt x="7455452" y="2362303"/>
                    <a:pt x="7460214" y="2357541"/>
                  </a:cubicBezTo>
                  <a:cubicBezTo>
                    <a:pt x="7487836" y="2332776"/>
                    <a:pt x="7514507" y="2313726"/>
                    <a:pt x="7540224" y="2294676"/>
                  </a:cubicBezTo>
                  <a:cubicBezTo>
                    <a:pt x="7559274" y="2280389"/>
                    <a:pt x="7577372" y="2267053"/>
                    <a:pt x="7596422" y="2251814"/>
                  </a:cubicBezTo>
                  <a:cubicBezTo>
                    <a:pt x="7574514" y="2231811"/>
                    <a:pt x="7554511" y="2208951"/>
                    <a:pt x="7534509" y="2187996"/>
                  </a:cubicBezTo>
                  <a:cubicBezTo>
                    <a:pt x="7509744" y="2161326"/>
                    <a:pt x="7483074" y="2132751"/>
                    <a:pt x="7456404" y="2109891"/>
                  </a:cubicBezTo>
                  <a:cubicBezTo>
                    <a:pt x="7451642" y="2106081"/>
                    <a:pt x="7448784" y="2099414"/>
                    <a:pt x="7448784" y="2092746"/>
                  </a:cubicBezTo>
                  <a:cubicBezTo>
                    <a:pt x="7444022" y="1877481"/>
                    <a:pt x="7440211" y="1652691"/>
                    <a:pt x="7436402" y="1434568"/>
                  </a:cubicBezTo>
                  <a:cubicBezTo>
                    <a:pt x="7432592" y="1230734"/>
                    <a:pt x="7428782" y="1026899"/>
                    <a:pt x="7424972" y="828779"/>
                  </a:cubicBezTo>
                  <a:cubicBezTo>
                    <a:pt x="7375442" y="808776"/>
                    <a:pt x="7339247" y="779249"/>
                    <a:pt x="7304004" y="750674"/>
                  </a:cubicBezTo>
                  <a:cubicBezTo>
                    <a:pt x="7266857" y="720194"/>
                    <a:pt x="7231614" y="691619"/>
                    <a:pt x="7182084" y="675426"/>
                  </a:cubicBezTo>
                  <a:cubicBezTo>
                    <a:pt x="7171607" y="671616"/>
                    <a:pt x="7164939" y="662091"/>
                    <a:pt x="7165892" y="651613"/>
                  </a:cubicBezTo>
                  <a:cubicBezTo>
                    <a:pt x="7166844" y="641136"/>
                    <a:pt x="7175417" y="632563"/>
                    <a:pt x="7185894" y="630659"/>
                  </a:cubicBezTo>
                  <a:cubicBezTo>
                    <a:pt x="7258284" y="621134"/>
                    <a:pt x="7335436" y="606846"/>
                    <a:pt x="7409732" y="592559"/>
                  </a:cubicBezTo>
                  <a:cubicBezTo>
                    <a:pt x="7459261" y="583034"/>
                    <a:pt x="7509744" y="574461"/>
                    <a:pt x="7559274" y="565888"/>
                  </a:cubicBezTo>
                  <a:cubicBezTo>
                    <a:pt x="7505934" y="540171"/>
                    <a:pt x="7453547" y="514454"/>
                    <a:pt x="7402111" y="489688"/>
                  </a:cubicBezTo>
                  <a:cubicBezTo>
                    <a:pt x="7329722" y="453494"/>
                    <a:pt x="7254474" y="416346"/>
                    <a:pt x="7178274" y="382056"/>
                  </a:cubicBezTo>
                  <a:cubicBezTo>
                    <a:pt x="7171607" y="379198"/>
                    <a:pt x="7166844" y="372531"/>
                    <a:pt x="7164939" y="364911"/>
                  </a:cubicBezTo>
                  <a:cubicBezTo>
                    <a:pt x="7163986" y="357291"/>
                    <a:pt x="7165892" y="349671"/>
                    <a:pt x="7171607" y="344909"/>
                  </a:cubicBezTo>
                  <a:cubicBezTo>
                    <a:pt x="7223994" y="292521"/>
                    <a:pt x="7264952" y="235371"/>
                    <a:pt x="7304957" y="179173"/>
                  </a:cubicBezTo>
                  <a:cubicBezTo>
                    <a:pt x="7335436" y="136311"/>
                    <a:pt x="7365917" y="93448"/>
                    <a:pt x="7402111" y="51539"/>
                  </a:cubicBezTo>
                  <a:cubicBezTo>
                    <a:pt x="4982761" y="237276"/>
                    <a:pt x="2527216" y="262041"/>
                    <a:pt x="104056" y="123928"/>
                  </a:cubicBezTo>
                  <a:cubicBezTo>
                    <a:pt x="122154" y="151551"/>
                    <a:pt x="137394" y="180126"/>
                    <a:pt x="152634" y="207748"/>
                  </a:cubicBezTo>
                  <a:cubicBezTo>
                    <a:pt x="175494" y="249658"/>
                    <a:pt x="196449" y="289663"/>
                    <a:pt x="225976" y="324906"/>
                  </a:cubicBezTo>
                  <a:cubicBezTo>
                    <a:pt x="233596" y="334431"/>
                    <a:pt x="232644" y="347766"/>
                    <a:pt x="224071" y="356338"/>
                  </a:cubicBezTo>
                  <a:cubicBezTo>
                    <a:pt x="193591" y="385866"/>
                    <a:pt x="162159" y="424919"/>
                    <a:pt x="131679" y="462066"/>
                  </a:cubicBezTo>
                  <a:cubicBezTo>
                    <a:pt x="107866" y="491594"/>
                    <a:pt x="82149" y="522073"/>
                    <a:pt x="57384" y="548744"/>
                  </a:cubicBezTo>
                  <a:cubicBezTo>
                    <a:pt x="96436" y="571604"/>
                    <a:pt x="135489" y="601131"/>
                    <a:pt x="173589" y="629706"/>
                  </a:cubicBezTo>
                  <a:cubicBezTo>
                    <a:pt x="219309" y="663044"/>
                    <a:pt x="265981" y="698286"/>
                    <a:pt x="309796" y="721146"/>
                  </a:cubicBezTo>
                  <a:cubicBezTo>
                    <a:pt x="315511" y="724004"/>
                    <a:pt x="320274" y="729719"/>
                    <a:pt x="322179" y="736386"/>
                  </a:cubicBezTo>
                  <a:cubicBezTo>
                    <a:pt x="324084" y="743054"/>
                    <a:pt x="322179" y="749721"/>
                    <a:pt x="317416" y="755436"/>
                  </a:cubicBezTo>
                  <a:cubicBezTo>
                    <a:pt x="294556" y="784963"/>
                    <a:pt x="270744" y="822111"/>
                    <a:pt x="248836" y="858306"/>
                  </a:cubicBezTo>
                  <a:cubicBezTo>
                    <a:pt x="230739" y="886881"/>
                    <a:pt x="212641" y="916409"/>
                    <a:pt x="193591" y="943079"/>
                  </a:cubicBezTo>
                  <a:cubicBezTo>
                    <a:pt x="200259" y="945936"/>
                    <a:pt x="206926" y="949746"/>
                    <a:pt x="213594" y="952604"/>
                  </a:cubicBezTo>
                  <a:cubicBezTo>
                    <a:pt x="228834" y="959271"/>
                    <a:pt x="245026" y="966891"/>
                    <a:pt x="261219" y="976416"/>
                  </a:cubicBezTo>
                  <a:cubicBezTo>
                    <a:pt x="266934" y="980226"/>
                    <a:pt x="271696" y="985941"/>
                    <a:pt x="272649" y="993561"/>
                  </a:cubicBezTo>
                  <a:cubicBezTo>
                    <a:pt x="288841" y="1125959"/>
                    <a:pt x="303129" y="1254546"/>
                    <a:pt x="317416" y="1378371"/>
                  </a:cubicBezTo>
                  <a:cubicBezTo>
                    <a:pt x="331704" y="1502196"/>
                    <a:pt x="345991" y="1630784"/>
                    <a:pt x="362184" y="1763181"/>
                  </a:cubicBezTo>
                  <a:cubicBezTo>
                    <a:pt x="363136" y="1770801"/>
                    <a:pt x="360279" y="1778421"/>
                    <a:pt x="354564" y="1783184"/>
                  </a:cubicBezTo>
                  <a:cubicBezTo>
                    <a:pt x="313606" y="1820331"/>
                    <a:pt x="266934" y="1871766"/>
                    <a:pt x="222166" y="1920343"/>
                  </a:cubicBezTo>
                  <a:cubicBezTo>
                    <a:pt x="183114" y="1963206"/>
                    <a:pt x="143109" y="2007021"/>
                    <a:pt x="105961" y="2042264"/>
                  </a:cubicBezTo>
                  <a:cubicBezTo>
                    <a:pt x="136441" y="2068934"/>
                    <a:pt x="169779" y="2099414"/>
                    <a:pt x="202164" y="2128941"/>
                  </a:cubicBezTo>
                  <a:cubicBezTo>
                    <a:pt x="241216" y="2165136"/>
                    <a:pt x="281221" y="2201331"/>
                    <a:pt x="315511" y="2230859"/>
                  </a:cubicBezTo>
                  <a:cubicBezTo>
                    <a:pt x="324084" y="2238478"/>
                    <a:pt x="325989" y="2250861"/>
                    <a:pt x="320274" y="2260386"/>
                  </a:cubicBezTo>
                  <a:cubicBezTo>
                    <a:pt x="291699" y="2309916"/>
                    <a:pt x="265029" y="2358494"/>
                    <a:pt x="240264" y="2405166"/>
                  </a:cubicBezTo>
                  <a:cubicBezTo>
                    <a:pt x="218356" y="2446124"/>
                    <a:pt x="195496" y="2488034"/>
                    <a:pt x="170731" y="2530896"/>
                  </a:cubicBezTo>
                  <a:cubicBezTo>
                    <a:pt x="188829" y="2540421"/>
                    <a:pt x="205021" y="2548994"/>
                    <a:pt x="221214" y="2557566"/>
                  </a:cubicBezTo>
                  <a:cubicBezTo>
                    <a:pt x="243121" y="2568996"/>
                    <a:pt x="265029" y="2581378"/>
                    <a:pt x="291699" y="2593761"/>
                  </a:cubicBezTo>
                  <a:cubicBezTo>
                    <a:pt x="297414" y="2596619"/>
                    <a:pt x="302176" y="2602334"/>
                    <a:pt x="304081" y="2608049"/>
                  </a:cubicBezTo>
                  <a:cubicBezTo>
                    <a:pt x="344086" y="2750924"/>
                    <a:pt x="349801" y="2907134"/>
                    <a:pt x="356469" y="3056676"/>
                  </a:cubicBezTo>
                  <a:cubicBezTo>
                    <a:pt x="356469" y="3071916"/>
                    <a:pt x="357421" y="3086203"/>
                    <a:pt x="358374" y="3100491"/>
                  </a:cubicBezTo>
                  <a:close/>
                </a:path>
              </a:pathLst>
            </a:custGeom>
            <a:solidFill>
              <a:srgbClr val="454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29F92C-5D3A-44F3-9527-6D98EFE6C09E}"/>
              </a:ext>
            </a:extLst>
          </p:cNvPr>
          <p:cNvSpPr txBox="1"/>
          <p:nvPr/>
        </p:nvSpPr>
        <p:spPr>
          <a:xfrm>
            <a:off x="6858000" y="2044418"/>
            <a:ext cx="4533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Chiếc mào không còn trên đầu gà mơ, còn cái cây lại có một bông hoa rực rỡ giống hệt chiếc mào gà.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Wave 23">
            <a:extLst>
              <a:ext uri="{FF2B5EF4-FFF2-40B4-BE49-F238E27FC236}">
                <a16:creationId xmlns:a16="http://schemas.microsoft.com/office/drawing/2014/main" id="{BD0C355E-C5A8-4B37-9F51-9A33647783FC}"/>
              </a:ext>
            </a:extLst>
          </p:cNvPr>
          <p:cNvSpPr/>
          <p:nvPr/>
        </p:nvSpPr>
        <p:spPr>
          <a:xfrm>
            <a:off x="2571890" y="191384"/>
            <a:ext cx="7435433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</a:t>
            </a: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B9C2A8-D21B-4ADC-AE4A-637CA1A6D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754" y="0"/>
            <a:ext cx="1650939" cy="1650941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4891A35-1B3F-458C-8D30-6F6D54E04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96" y="0"/>
            <a:ext cx="1650939" cy="1650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210D8-74F3-4F14-A42B-646A815BA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2" y="2019299"/>
            <a:ext cx="5054506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838325" y="1190625"/>
            <a:ext cx="8991600" cy="4676775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845" y="2854325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31" y="3048000"/>
            <a:ext cx="4762728" cy="381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ACFBE6-5D0C-4EC6-960B-71C6178E3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987" y="2302643"/>
            <a:ext cx="566367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4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62281" y="159157"/>
            <a:ext cx="11714328" cy="6594068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09D22-44B7-4883-837C-913DC2204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55946"/>
            <a:ext cx="6829425" cy="647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1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lank sign template with cute boy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44" y="1013818"/>
            <a:ext cx="3657600" cy="46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596" y="-115201"/>
            <a:ext cx="714606" cy="714607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2"/>
          <a:stretch/>
        </p:blipFill>
        <p:spPr>
          <a:xfrm>
            <a:off x="10331355" y="2718333"/>
            <a:ext cx="1860645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2"/>
          <a:stretch/>
        </p:blipFill>
        <p:spPr>
          <a:xfrm>
            <a:off x="0" y="2718333"/>
            <a:ext cx="1860645" cy="172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150D5B-FF37-438A-A0FC-D70703603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8524" y="4024273"/>
            <a:ext cx="1943101" cy="1274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D53832-DDDE-44D4-90D0-1B14061D0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226" y="2124736"/>
            <a:ext cx="3603048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DFD610-B83D-4EC1-B82D-7220E90CB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62" y="1924050"/>
            <a:ext cx="6155678" cy="40385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707968-02AC-4DA7-BDB8-3F241AE063F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51B00987-3CE6-421B-BFF8-DD9E3E7EDB75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8591550" y="1812058"/>
            <a:ext cx="2726360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E2641D66-FA49-4606-BE5A-6F3F4C326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0" y="3764259"/>
            <a:ext cx="3219450" cy="27336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3A225CB-8736-40CA-9D27-6410A5E7B06E}"/>
              </a:ext>
            </a:extLst>
          </p:cNvPr>
          <p:cNvSpPr txBox="1"/>
          <p:nvPr/>
        </p:nvSpPr>
        <p:spPr>
          <a:xfrm>
            <a:off x="8591550" y="2363327"/>
            <a:ext cx="2629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椭圆 31">
            <a:extLst>
              <a:ext uri="{FF2B5EF4-FFF2-40B4-BE49-F238E27FC236}">
                <a16:creationId xmlns:a16="http://schemas.microsoft.com/office/drawing/2014/main" id="{1A30B9ED-3483-4C95-9234-E6895EAF0351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5089B3-0BB5-43B1-89C0-97AA2332E7D7}"/>
              </a:ext>
            </a:extLst>
          </p:cNvPr>
          <p:cNvSpPr txBox="1"/>
          <p:nvPr/>
        </p:nvSpPr>
        <p:spPr>
          <a:xfrm>
            <a:off x="1257299" y="1757259"/>
            <a:ext cx="2986341" cy="9909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椭圆 31">
            <a:extLst>
              <a:ext uri="{FF2B5EF4-FFF2-40B4-BE49-F238E27FC236}">
                <a16:creationId xmlns:a16="http://schemas.microsoft.com/office/drawing/2014/main" id="{E8E7D4C0-AD6E-417B-B4DB-BAFDD36C8BF9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C9BD5F-6A33-4F5A-8273-4FE512D8A334}"/>
              </a:ext>
            </a:extLst>
          </p:cNvPr>
          <p:cNvSpPr txBox="1"/>
          <p:nvPr/>
        </p:nvSpPr>
        <p:spPr>
          <a:xfrm>
            <a:off x="388365" y="3404454"/>
            <a:ext cx="2780578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7">
            <a:extLst>
              <a:ext uri="{FF2B5EF4-FFF2-40B4-BE49-F238E27FC236}">
                <a16:creationId xmlns:a16="http://schemas.microsoft.com/office/drawing/2014/main" id="{E145FD98-A855-4ADE-9D12-92C522A28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F4B4842-324A-4DBE-80AA-1F656F61F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5568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B90361F-215B-41FD-922C-5E33BA03A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828" y="2505075"/>
            <a:ext cx="5922372" cy="3885533"/>
          </a:xfrm>
          <a:prstGeom prst="rect">
            <a:avLst/>
          </a:prstGeom>
        </p:spPr>
      </p:pic>
      <p:sp>
        <p:nvSpPr>
          <p:cNvPr id="27" name="Freeform 7">
            <a:extLst>
              <a:ext uri="{FF2B5EF4-FFF2-40B4-BE49-F238E27FC236}">
                <a16:creationId xmlns:a16="http://schemas.microsoft.com/office/drawing/2014/main" id="{53FC2E6C-3119-493A-B7B2-032E32BDC56D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961335" y="1573810"/>
            <a:ext cx="2801040" cy="206507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C6AEFB46-2391-4FD7-B545-AE1D20D77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916" y="3130994"/>
            <a:ext cx="2737376" cy="23243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28521A3-C71E-4577-82E8-61A1F5B512ED}"/>
              </a:ext>
            </a:extLst>
          </p:cNvPr>
          <p:cNvSpPr txBox="1"/>
          <p:nvPr/>
        </p:nvSpPr>
        <p:spPr>
          <a:xfrm>
            <a:off x="1069467" y="1648370"/>
            <a:ext cx="2969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4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椭圆 31">
            <a:extLst>
              <a:ext uri="{FF2B5EF4-FFF2-40B4-BE49-F238E27FC236}">
                <a16:creationId xmlns:a16="http://schemas.microsoft.com/office/drawing/2014/main" id="{FAC581CA-4AA0-4709-AAD0-DB7981EAF173}"/>
              </a:ext>
            </a:extLst>
          </p:cNvPr>
          <p:cNvSpPr/>
          <p:nvPr/>
        </p:nvSpPr>
        <p:spPr>
          <a:xfrm rot="16200000">
            <a:off x="7308095" y="254799"/>
            <a:ext cx="841939" cy="357084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9A0625-8174-46C2-A2D9-D2EEBC706AD5}"/>
              </a:ext>
            </a:extLst>
          </p:cNvPr>
          <p:cNvSpPr txBox="1"/>
          <p:nvPr/>
        </p:nvSpPr>
        <p:spPr>
          <a:xfrm>
            <a:off x="6172854" y="1586772"/>
            <a:ext cx="3231421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4D2BF9A3-E9B8-4357-AD2C-A93CE7DC7D05}"/>
              </a:ext>
            </a:extLst>
          </p:cNvPr>
          <p:cNvSpPr/>
          <p:nvPr/>
        </p:nvSpPr>
        <p:spPr>
          <a:xfrm rot="16200000">
            <a:off x="10116009" y="225221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47EE3D-AD6F-42EC-B689-C0E2850A4159}"/>
              </a:ext>
            </a:extLst>
          </p:cNvPr>
          <p:cNvSpPr txBox="1"/>
          <p:nvPr/>
        </p:nvSpPr>
        <p:spPr>
          <a:xfrm>
            <a:off x="9331695" y="3263347"/>
            <a:ext cx="2780578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BDBA2086-C442-4279-810E-264C387DF5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41298" y="137789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71C57FE0-DD2A-4697-BF4C-0C8A5E6F9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09797" y="3063677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4E4FF44-2B93-467F-AE1A-C719413D6B74}"/>
              </a:ext>
            </a:extLst>
          </p:cNvPr>
          <p:cNvSpPr txBox="1"/>
          <p:nvPr/>
        </p:nvSpPr>
        <p:spPr>
          <a:xfrm>
            <a:off x="3809240" y="371969"/>
            <a:ext cx="4718232" cy="707886"/>
          </a:xfrm>
          <a:custGeom>
            <a:avLst/>
            <a:gdLst>
              <a:gd name="connsiteX0" fmla="*/ 0 w 4718232"/>
              <a:gd name="connsiteY0" fmla="*/ 0 h 707886"/>
              <a:gd name="connsiteX1" fmla="*/ 589779 w 4718232"/>
              <a:gd name="connsiteY1" fmla="*/ 0 h 707886"/>
              <a:gd name="connsiteX2" fmla="*/ 1085193 w 4718232"/>
              <a:gd name="connsiteY2" fmla="*/ 0 h 707886"/>
              <a:gd name="connsiteX3" fmla="*/ 1580608 w 4718232"/>
              <a:gd name="connsiteY3" fmla="*/ 0 h 707886"/>
              <a:gd name="connsiteX4" fmla="*/ 2028840 w 4718232"/>
              <a:gd name="connsiteY4" fmla="*/ 0 h 707886"/>
              <a:gd name="connsiteX5" fmla="*/ 2712983 w 4718232"/>
              <a:gd name="connsiteY5" fmla="*/ 0 h 707886"/>
              <a:gd name="connsiteX6" fmla="*/ 3255580 w 4718232"/>
              <a:gd name="connsiteY6" fmla="*/ 0 h 707886"/>
              <a:gd name="connsiteX7" fmla="*/ 3939724 w 4718232"/>
              <a:gd name="connsiteY7" fmla="*/ 0 h 707886"/>
              <a:gd name="connsiteX8" fmla="*/ 4718232 w 4718232"/>
              <a:gd name="connsiteY8" fmla="*/ 0 h 707886"/>
              <a:gd name="connsiteX9" fmla="*/ 4718232 w 4718232"/>
              <a:gd name="connsiteY9" fmla="*/ 346864 h 707886"/>
              <a:gd name="connsiteX10" fmla="*/ 4718232 w 4718232"/>
              <a:gd name="connsiteY10" fmla="*/ 707886 h 707886"/>
              <a:gd name="connsiteX11" fmla="*/ 4222818 w 4718232"/>
              <a:gd name="connsiteY11" fmla="*/ 707886 h 707886"/>
              <a:gd name="connsiteX12" fmla="*/ 3774586 w 4718232"/>
              <a:gd name="connsiteY12" fmla="*/ 707886 h 707886"/>
              <a:gd name="connsiteX13" fmla="*/ 3231989 w 4718232"/>
              <a:gd name="connsiteY13" fmla="*/ 707886 h 707886"/>
              <a:gd name="connsiteX14" fmla="*/ 2595028 w 4718232"/>
              <a:gd name="connsiteY14" fmla="*/ 707886 h 707886"/>
              <a:gd name="connsiteX15" fmla="*/ 1910884 w 4718232"/>
              <a:gd name="connsiteY15" fmla="*/ 707886 h 707886"/>
              <a:gd name="connsiteX16" fmla="*/ 1415470 w 4718232"/>
              <a:gd name="connsiteY16" fmla="*/ 707886 h 707886"/>
              <a:gd name="connsiteX17" fmla="*/ 872873 w 4718232"/>
              <a:gd name="connsiteY17" fmla="*/ 707886 h 707886"/>
              <a:gd name="connsiteX18" fmla="*/ 0 w 4718232"/>
              <a:gd name="connsiteY18" fmla="*/ 707886 h 707886"/>
              <a:gd name="connsiteX19" fmla="*/ 0 w 4718232"/>
              <a:gd name="connsiteY19" fmla="*/ 361022 h 707886"/>
              <a:gd name="connsiteX20" fmla="*/ 0 w 471823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8232" h="707886" fill="none" extrusionOk="0">
                <a:moveTo>
                  <a:pt x="0" y="0"/>
                </a:moveTo>
                <a:cubicBezTo>
                  <a:pt x="188844" y="-25893"/>
                  <a:pt x="307936" y="18814"/>
                  <a:pt x="589779" y="0"/>
                </a:cubicBezTo>
                <a:cubicBezTo>
                  <a:pt x="871622" y="-18814"/>
                  <a:pt x="968414" y="56277"/>
                  <a:pt x="1085193" y="0"/>
                </a:cubicBezTo>
                <a:cubicBezTo>
                  <a:pt x="1201972" y="-56277"/>
                  <a:pt x="1374048" y="48146"/>
                  <a:pt x="1580608" y="0"/>
                </a:cubicBezTo>
                <a:cubicBezTo>
                  <a:pt x="1787168" y="-48146"/>
                  <a:pt x="1834850" y="19371"/>
                  <a:pt x="2028840" y="0"/>
                </a:cubicBezTo>
                <a:cubicBezTo>
                  <a:pt x="2222830" y="-19371"/>
                  <a:pt x="2543686" y="8734"/>
                  <a:pt x="2712983" y="0"/>
                </a:cubicBezTo>
                <a:cubicBezTo>
                  <a:pt x="2882280" y="-8734"/>
                  <a:pt x="3068478" y="55530"/>
                  <a:pt x="3255580" y="0"/>
                </a:cubicBezTo>
                <a:cubicBezTo>
                  <a:pt x="3442682" y="-55530"/>
                  <a:pt x="3731145" y="37260"/>
                  <a:pt x="3939724" y="0"/>
                </a:cubicBezTo>
                <a:cubicBezTo>
                  <a:pt x="4148303" y="-37260"/>
                  <a:pt x="4460564" y="59938"/>
                  <a:pt x="4718232" y="0"/>
                </a:cubicBezTo>
                <a:cubicBezTo>
                  <a:pt x="4759445" y="130377"/>
                  <a:pt x="4715482" y="190672"/>
                  <a:pt x="4718232" y="346864"/>
                </a:cubicBezTo>
                <a:cubicBezTo>
                  <a:pt x="4720982" y="503056"/>
                  <a:pt x="4705620" y="618995"/>
                  <a:pt x="4718232" y="707886"/>
                </a:cubicBezTo>
                <a:cubicBezTo>
                  <a:pt x="4616102" y="708558"/>
                  <a:pt x="4331107" y="701400"/>
                  <a:pt x="4222818" y="707886"/>
                </a:cubicBezTo>
                <a:cubicBezTo>
                  <a:pt x="4114529" y="714372"/>
                  <a:pt x="3919969" y="686509"/>
                  <a:pt x="3774586" y="707886"/>
                </a:cubicBezTo>
                <a:cubicBezTo>
                  <a:pt x="3629203" y="729263"/>
                  <a:pt x="3350406" y="659939"/>
                  <a:pt x="3231989" y="707886"/>
                </a:cubicBezTo>
                <a:cubicBezTo>
                  <a:pt x="3113572" y="755833"/>
                  <a:pt x="2755017" y="647226"/>
                  <a:pt x="2595028" y="707886"/>
                </a:cubicBezTo>
                <a:cubicBezTo>
                  <a:pt x="2435039" y="768546"/>
                  <a:pt x="2069574" y="666468"/>
                  <a:pt x="1910884" y="707886"/>
                </a:cubicBezTo>
                <a:cubicBezTo>
                  <a:pt x="1752194" y="749304"/>
                  <a:pt x="1588975" y="661866"/>
                  <a:pt x="1415470" y="707886"/>
                </a:cubicBezTo>
                <a:cubicBezTo>
                  <a:pt x="1241965" y="753906"/>
                  <a:pt x="985499" y="688557"/>
                  <a:pt x="872873" y="707886"/>
                </a:cubicBezTo>
                <a:cubicBezTo>
                  <a:pt x="760247" y="727215"/>
                  <a:pt x="216572" y="680491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718232" h="707886" stroke="0" extrusionOk="0">
                <a:moveTo>
                  <a:pt x="0" y="0"/>
                </a:moveTo>
                <a:cubicBezTo>
                  <a:pt x="191592" y="-12827"/>
                  <a:pt x="364156" y="29901"/>
                  <a:pt x="495414" y="0"/>
                </a:cubicBezTo>
                <a:cubicBezTo>
                  <a:pt x="626672" y="-29901"/>
                  <a:pt x="740959" y="18635"/>
                  <a:pt x="943646" y="0"/>
                </a:cubicBezTo>
                <a:cubicBezTo>
                  <a:pt x="1146333" y="-18635"/>
                  <a:pt x="1296622" y="6197"/>
                  <a:pt x="1627790" y="0"/>
                </a:cubicBezTo>
                <a:cubicBezTo>
                  <a:pt x="1958958" y="-6197"/>
                  <a:pt x="2058824" y="38870"/>
                  <a:pt x="2217569" y="0"/>
                </a:cubicBezTo>
                <a:cubicBezTo>
                  <a:pt x="2376314" y="-38870"/>
                  <a:pt x="2486704" y="21997"/>
                  <a:pt x="2712983" y="0"/>
                </a:cubicBezTo>
                <a:cubicBezTo>
                  <a:pt x="2939262" y="-21997"/>
                  <a:pt x="3069715" y="9538"/>
                  <a:pt x="3208398" y="0"/>
                </a:cubicBezTo>
                <a:cubicBezTo>
                  <a:pt x="3347081" y="-9538"/>
                  <a:pt x="3561762" y="47204"/>
                  <a:pt x="3656630" y="0"/>
                </a:cubicBezTo>
                <a:cubicBezTo>
                  <a:pt x="3751498" y="-47204"/>
                  <a:pt x="4014844" y="53182"/>
                  <a:pt x="4152044" y="0"/>
                </a:cubicBezTo>
                <a:cubicBezTo>
                  <a:pt x="4289244" y="-53182"/>
                  <a:pt x="4600152" y="64735"/>
                  <a:pt x="4718232" y="0"/>
                </a:cubicBezTo>
                <a:cubicBezTo>
                  <a:pt x="4743552" y="112018"/>
                  <a:pt x="4694014" y="281834"/>
                  <a:pt x="4718232" y="368101"/>
                </a:cubicBezTo>
                <a:cubicBezTo>
                  <a:pt x="4742450" y="454368"/>
                  <a:pt x="4711439" y="590695"/>
                  <a:pt x="4718232" y="707886"/>
                </a:cubicBezTo>
                <a:cubicBezTo>
                  <a:pt x="4515788" y="733367"/>
                  <a:pt x="4492550" y="688379"/>
                  <a:pt x="4270000" y="707886"/>
                </a:cubicBezTo>
                <a:cubicBezTo>
                  <a:pt x="4047450" y="727393"/>
                  <a:pt x="3861418" y="689661"/>
                  <a:pt x="3633039" y="707886"/>
                </a:cubicBezTo>
                <a:cubicBezTo>
                  <a:pt x="3404660" y="726111"/>
                  <a:pt x="3375251" y="686078"/>
                  <a:pt x="3137624" y="707886"/>
                </a:cubicBezTo>
                <a:cubicBezTo>
                  <a:pt x="2899998" y="729694"/>
                  <a:pt x="2859151" y="677931"/>
                  <a:pt x="2689392" y="707886"/>
                </a:cubicBezTo>
                <a:cubicBezTo>
                  <a:pt x="2519633" y="737841"/>
                  <a:pt x="2369130" y="658106"/>
                  <a:pt x="2193978" y="707886"/>
                </a:cubicBezTo>
                <a:cubicBezTo>
                  <a:pt x="2018826" y="757666"/>
                  <a:pt x="1781402" y="662243"/>
                  <a:pt x="1651381" y="707886"/>
                </a:cubicBezTo>
                <a:cubicBezTo>
                  <a:pt x="1521360" y="753529"/>
                  <a:pt x="1218849" y="680832"/>
                  <a:pt x="1061602" y="707886"/>
                </a:cubicBezTo>
                <a:cubicBezTo>
                  <a:pt x="904355" y="734940"/>
                  <a:pt x="747426" y="695141"/>
                  <a:pt x="566188" y="707886"/>
                </a:cubicBezTo>
                <a:cubicBezTo>
                  <a:pt x="384950" y="720631"/>
                  <a:pt x="277831" y="70657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1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8499698" y="3404903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05FE9A-D6F6-4782-9059-60AB88788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753" y="2039772"/>
            <a:ext cx="914479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768966">
            <a:off x="57106" y="2590385"/>
            <a:ext cx="5353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prstClr val="white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20768966">
            <a:off x="-352604" y="2563682"/>
            <a:ext cx="6164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srgbClr val="FF000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7109" y="4232861"/>
            <a:ext cx="1314005" cy="761975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043609">
            <a:off x="1132324" y="4442327"/>
            <a:ext cx="1314005" cy="761975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492908">
            <a:off x="2310227" y="4677052"/>
            <a:ext cx="836637" cy="761975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31827"/>
          <a:stretch/>
        </p:blipFill>
        <p:spPr>
          <a:xfrm rot="21174200">
            <a:off x="3409666" y="4669329"/>
            <a:ext cx="1058173" cy="761975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167406">
            <a:off x="4350694" y="4541861"/>
            <a:ext cx="1314005" cy="761975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358396">
            <a:off x="5651978" y="4397141"/>
            <a:ext cx="1314005" cy="761975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693601">
            <a:off x="6808041" y="4497375"/>
            <a:ext cx="1314005" cy="761975"/>
          </a:xfrm>
          <a:prstGeom prst="rect">
            <a:avLst/>
          </a:prstGeom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7983237" y="4682028"/>
            <a:ext cx="1314005" cy="761975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0959450">
            <a:off x="9162247" y="4627753"/>
            <a:ext cx="1314005" cy="761975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076278">
            <a:off x="10339573" y="4442327"/>
            <a:ext cx="1314005" cy="761975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1600798" y="4361706"/>
            <a:ext cx="603573" cy="761975"/>
          </a:xfrm>
          <a:prstGeom prst="rect">
            <a:avLst/>
          </a:prstGeom>
        </p:spPr>
      </p:pic>
      <p:pic>
        <p:nvPicPr>
          <p:cNvPr id="23" name="Picture 2" descr="Large set of colorful flowers on rocks and wood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3" b="50028"/>
          <a:stretch/>
        </p:blipFill>
        <p:spPr bwMode="auto">
          <a:xfrm>
            <a:off x="2220801" y="4752768"/>
            <a:ext cx="2219905" cy="14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appy woman teacher in government uniform holding colorful pom poms character cartoon art illustrati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0" b="96208" l="9904" r="89936">
                        <a14:foregroundMark x1="44409" y1="44311" x2="44409" y2="44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73" y="2674212"/>
            <a:ext cx="4594225" cy="3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Spring elements collection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38" b="75994"/>
          <a:stretch/>
        </p:blipFill>
        <p:spPr bwMode="auto">
          <a:xfrm rot="19828604">
            <a:off x="3072471" y="4319206"/>
            <a:ext cx="994537" cy="79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31" y="1437094"/>
            <a:ext cx="714606" cy="7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14288" y="340132"/>
            <a:ext cx="3508335" cy="327268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915049" y="392861"/>
            <a:ext cx="1170685" cy="3040347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1929053" y="1449424"/>
            <a:ext cx="1965645" cy="1232847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2084955" y="1422297"/>
            <a:ext cx="619808" cy="623440"/>
            <a:chOff x="1267237" y="4149067"/>
            <a:chExt cx="1172591" cy="117946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04" y="3620247"/>
            <a:ext cx="2318815" cy="30318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2830671" y="1756881"/>
            <a:ext cx="6325876" cy="3636063"/>
          </a:xfrm>
          <a:custGeom>
            <a:avLst/>
            <a:gdLst>
              <a:gd name="connsiteX0" fmla="*/ 0 w 6325876"/>
              <a:gd name="connsiteY0" fmla="*/ 606023 h 3636063"/>
              <a:gd name="connsiteX1" fmla="*/ 606023 w 6325876"/>
              <a:gd name="connsiteY1" fmla="*/ 0 h 3636063"/>
              <a:gd name="connsiteX2" fmla="*/ 1054313 w 6325876"/>
              <a:gd name="connsiteY2" fmla="*/ 0 h 3636063"/>
              <a:gd name="connsiteX3" fmla="*/ 1054313 w 6325876"/>
              <a:gd name="connsiteY3" fmla="*/ 0 h 3636063"/>
              <a:gd name="connsiteX4" fmla="*/ 2635782 w 6325876"/>
              <a:gd name="connsiteY4" fmla="*/ 0 h 3636063"/>
              <a:gd name="connsiteX5" fmla="*/ 5719853 w 6325876"/>
              <a:gd name="connsiteY5" fmla="*/ 0 h 3636063"/>
              <a:gd name="connsiteX6" fmla="*/ 6325876 w 6325876"/>
              <a:gd name="connsiteY6" fmla="*/ 606023 h 3636063"/>
              <a:gd name="connsiteX7" fmla="*/ 6325876 w 6325876"/>
              <a:gd name="connsiteY7" fmla="*/ 606011 h 3636063"/>
              <a:gd name="connsiteX8" fmla="*/ 6325876 w 6325876"/>
              <a:gd name="connsiteY8" fmla="*/ 606011 h 3636063"/>
              <a:gd name="connsiteX9" fmla="*/ 6325876 w 6325876"/>
              <a:gd name="connsiteY9" fmla="*/ 1515026 h 3636063"/>
              <a:gd name="connsiteX10" fmla="*/ 6325876 w 6325876"/>
              <a:gd name="connsiteY10" fmla="*/ 3030040 h 3636063"/>
              <a:gd name="connsiteX11" fmla="*/ 5719853 w 6325876"/>
              <a:gd name="connsiteY11" fmla="*/ 3636063 h 3636063"/>
              <a:gd name="connsiteX12" fmla="*/ 2635782 w 6325876"/>
              <a:gd name="connsiteY12" fmla="*/ 3636063 h 3636063"/>
              <a:gd name="connsiteX13" fmla="*/ 1054313 w 6325876"/>
              <a:gd name="connsiteY13" fmla="*/ 3636063 h 3636063"/>
              <a:gd name="connsiteX14" fmla="*/ 1054313 w 6325876"/>
              <a:gd name="connsiteY14" fmla="*/ 3636063 h 3636063"/>
              <a:gd name="connsiteX15" fmla="*/ 606023 w 6325876"/>
              <a:gd name="connsiteY15" fmla="*/ 3636063 h 3636063"/>
              <a:gd name="connsiteX16" fmla="*/ 0 w 6325876"/>
              <a:gd name="connsiteY16" fmla="*/ 3030040 h 3636063"/>
              <a:gd name="connsiteX17" fmla="*/ 0 w 6325876"/>
              <a:gd name="connsiteY17" fmla="*/ 1515026 h 3636063"/>
              <a:gd name="connsiteX18" fmla="*/ -646821 w 6325876"/>
              <a:gd name="connsiteY18" fmla="*/ 1528892 h 3636063"/>
              <a:gd name="connsiteX19" fmla="*/ 0 w 6325876"/>
              <a:gd name="connsiteY19" fmla="*/ 606011 h 3636063"/>
              <a:gd name="connsiteX20" fmla="*/ 0 w 6325876"/>
              <a:gd name="connsiteY20" fmla="*/ 606023 h 36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325876" h="3636063" fill="none" extrusionOk="0">
                <a:moveTo>
                  <a:pt x="0" y="606023"/>
                </a:moveTo>
                <a:cubicBezTo>
                  <a:pt x="12943" y="253888"/>
                  <a:pt x="274707" y="-11975"/>
                  <a:pt x="606023" y="0"/>
                </a:cubicBezTo>
                <a:cubicBezTo>
                  <a:pt x="821314" y="-14166"/>
                  <a:pt x="922438" y="-36742"/>
                  <a:pt x="1054313" y="0"/>
                </a:cubicBezTo>
                <a:lnTo>
                  <a:pt x="1054313" y="0"/>
                </a:lnTo>
                <a:cubicBezTo>
                  <a:pt x="1358417" y="112413"/>
                  <a:pt x="2049045" y="11911"/>
                  <a:pt x="2635782" y="0"/>
                </a:cubicBezTo>
                <a:cubicBezTo>
                  <a:pt x="3113884" y="34140"/>
                  <a:pt x="5178759" y="-130509"/>
                  <a:pt x="5719853" y="0"/>
                </a:cubicBezTo>
                <a:cubicBezTo>
                  <a:pt x="6098472" y="-48378"/>
                  <a:pt x="6333395" y="281306"/>
                  <a:pt x="6325876" y="606023"/>
                </a:cubicBezTo>
                <a:cubicBezTo>
                  <a:pt x="6325876" y="606022"/>
                  <a:pt x="6325875" y="606014"/>
                  <a:pt x="6325876" y="606011"/>
                </a:cubicBezTo>
                <a:lnTo>
                  <a:pt x="6325876" y="606011"/>
                </a:lnTo>
                <a:cubicBezTo>
                  <a:pt x="6359435" y="897396"/>
                  <a:pt x="6294767" y="1182012"/>
                  <a:pt x="6325876" y="1515026"/>
                </a:cubicBezTo>
                <a:cubicBezTo>
                  <a:pt x="6377011" y="1683212"/>
                  <a:pt x="6244303" y="2404633"/>
                  <a:pt x="6325876" y="3030040"/>
                </a:cubicBezTo>
                <a:cubicBezTo>
                  <a:pt x="6356032" y="3375906"/>
                  <a:pt x="6054574" y="3671573"/>
                  <a:pt x="5719853" y="3636063"/>
                </a:cubicBezTo>
                <a:cubicBezTo>
                  <a:pt x="4998677" y="3637036"/>
                  <a:pt x="3706736" y="3734158"/>
                  <a:pt x="2635782" y="3636063"/>
                </a:cubicBezTo>
                <a:cubicBezTo>
                  <a:pt x="2269725" y="3538785"/>
                  <a:pt x="1786917" y="3523509"/>
                  <a:pt x="1054313" y="3636063"/>
                </a:cubicBezTo>
                <a:lnTo>
                  <a:pt x="1054313" y="3636063"/>
                </a:lnTo>
                <a:cubicBezTo>
                  <a:pt x="864481" y="3613948"/>
                  <a:pt x="701184" y="3631271"/>
                  <a:pt x="606023" y="3636063"/>
                </a:cubicBezTo>
                <a:cubicBezTo>
                  <a:pt x="284448" y="3634837"/>
                  <a:pt x="-30785" y="3316287"/>
                  <a:pt x="0" y="3030040"/>
                </a:cubicBezTo>
                <a:cubicBezTo>
                  <a:pt x="-11876" y="2682800"/>
                  <a:pt x="-82738" y="2129337"/>
                  <a:pt x="0" y="1515026"/>
                </a:cubicBezTo>
                <a:cubicBezTo>
                  <a:pt x="-281997" y="1558220"/>
                  <a:pt x="-370147" y="1579881"/>
                  <a:pt x="-646821" y="1528892"/>
                </a:cubicBezTo>
                <a:cubicBezTo>
                  <a:pt x="-351066" y="1117914"/>
                  <a:pt x="-131782" y="815418"/>
                  <a:pt x="0" y="606011"/>
                </a:cubicBezTo>
                <a:cubicBezTo>
                  <a:pt x="0" y="606014"/>
                  <a:pt x="0" y="606022"/>
                  <a:pt x="0" y="606023"/>
                </a:cubicBezTo>
                <a:close/>
              </a:path>
              <a:path w="6325876" h="3636063" stroke="0" extrusionOk="0">
                <a:moveTo>
                  <a:pt x="0" y="606023"/>
                </a:moveTo>
                <a:cubicBezTo>
                  <a:pt x="26878" y="261624"/>
                  <a:pt x="297436" y="15181"/>
                  <a:pt x="606023" y="0"/>
                </a:cubicBezTo>
                <a:cubicBezTo>
                  <a:pt x="777325" y="-14325"/>
                  <a:pt x="915780" y="18331"/>
                  <a:pt x="1054313" y="0"/>
                </a:cubicBezTo>
                <a:lnTo>
                  <a:pt x="1054313" y="0"/>
                </a:lnTo>
                <a:cubicBezTo>
                  <a:pt x="1729730" y="113478"/>
                  <a:pt x="2256787" y="16441"/>
                  <a:pt x="2635782" y="0"/>
                </a:cubicBezTo>
                <a:cubicBezTo>
                  <a:pt x="3502157" y="-50308"/>
                  <a:pt x="5205470" y="-85446"/>
                  <a:pt x="5719853" y="0"/>
                </a:cubicBezTo>
                <a:cubicBezTo>
                  <a:pt x="6078566" y="-55922"/>
                  <a:pt x="6326249" y="275337"/>
                  <a:pt x="6325876" y="606023"/>
                </a:cubicBezTo>
                <a:cubicBezTo>
                  <a:pt x="6325875" y="606019"/>
                  <a:pt x="6325875" y="606017"/>
                  <a:pt x="6325876" y="606011"/>
                </a:cubicBezTo>
                <a:lnTo>
                  <a:pt x="6325876" y="606011"/>
                </a:lnTo>
                <a:cubicBezTo>
                  <a:pt x="6273943" y="963592"/>
                  <a:pt x="6331188" y="1243278"/>
                  <a:pt x="6325876" y="1515026"/>
                </a:cubicBezTo>
                <a:cubicBezTo>
                  <a:pt x="6270391" y="2177227"/>
                  <a:pt x="6398230" y="2858669"/>
                  <a:pt x="6325876" y="3030040"/>
                </a:cubicBezTo>
                <a:cubicBezTo>
                  <a:pt x="6370823" y="3353165"/>
                  <a:pt x="6055208" y="3645985"/>
                  <a:pt x="5719853" y="3636063"/>
                </a:cubicBezTo>
                <a:cubicBezTo>
                  <a:pt x="5055752" y="3531191"/>
                  <a:pt x="3478979" y="3507887"/>
                  <a:pt x="2635782" y="3636063"/>
                </a:cubicBezTo>
                <a:cubicBezTo>
                  <a:pt x="2277297" y="3555987"/>
                  <a:pt x="1454020" y="3561580"/>
                  <a:pt x="1054313" y="3636063"/>
                </a:cubicBezTo>
                <a:lnTo>
                  <a:pt x="1054313" y="3636063"/>
                </a:lnTo>
                <a:cubicBezTo>
                  <a:pt x="844844" y="3653629"/>
                  <a:pt x="722750" y="3619170"/>
                  <a:pt x="606023" y="3636063"/>
                </a:cubicBezTo>
                <a:cubicBezTo>
                  <a:pt x="304869" y="3594258"/>
                  <a:pt x="-9791" y="3363703"/>
                  <a:pt x="0" y="3030040"/>
                </a:cubicBezTo>
                <a:cubicBezTo>
                  <a:pt x="-19212" y="2465554"/>
                  <a:pt x="-7241" y="2156616"/>
                  <a:pt x="0" y="1515026"/>
                </a:cubicBezTo>
                <a:cubicBezTo>
                  <a:pt x="-192328" y="1559868"/>
                  <a:pt x="-445069" y="1538945"/>
                  <a:pt x="-646821" y="1528892"/>
                </a:cubicBezTo>
                <a:cubicBezTo>
                  <a:pt x="-528325" y="1249403"/>
                  <a:pt x="-283737" y="937058"/>
                  <a:pt x="0" y="606011"/>
                </a:cubicBezTo>
                <a:cubicBezTo>
                  <a:pt x="-1" y="606015"/>
                  <a:pt x="-1" y="606021"/>
                  <a:pt x="0" y="60602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18538157">
                  <a:prstGeom prst="wedgeRoundRectCallout">
                    <a:avLst>
                      <a:gd name="adj1" fmla="val -60225"/>
                      <a:gd name="adj2" fmla="val -795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Con gì mào đỏ</a:t>
            </a:r>
          </a:p>
          <a:p>
            <a:pPr lvl="0" algn="just"/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Gáy ò ó o…</a:t>
            </a:r>
          </a:p>
          <a:p>
            <a:pPr lvl="0" algn="just"/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Từ sáng tinh mơ</a:t>
            </a:r>
          </a:p>
          <a:p>
            <a:pPr lvl="0" algn="just"/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Gọi người thức giấc?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E32B5F9-38FA-30CF-EBB1-F8685CBBFA3C}"/>
              </a:ext>
            </a:extLst>
          </p:cNvPr>
          <p:cNvSpPr/>
          <p:nvPr/>
        </p:nvSpPr>
        <p:spPr>
          <a:xfrm>
            <a:off x="9310662" y="1099334"/>
            <a:ext cx="2837717" cy="2963735"/>
          </a:xfrm>
          <a:custGeom>
            <a:avLst/>
            <a:gdLst>
              <a:gd name="connsiteX0" fmla="*/ 256182 w 2837717"/>
              <a:gd name="connsiteY0" fmla="*/ 985853 h 2963735"/>
              <a:gd name="connsiteX1" fmla="*/ 369363 w 2837717"/>
              <a:gd name="connsiteY1" fmla="*/ 473854 h 2963735"/>
              <a:gd name="connsiteX2" fmla="*/ 919958 w 2837717"/>
              <a:gd name="connsiteY2" fmla="*/ 356883 h 2963735"/>
              <a:gd name="connsiteX3" fmla="*/ 1475087 w 2837717"/>
              <a:gd name="connsiteY3" fmla="*/ 235452 h 2963735"/>
              <a:gd name="connsiteX4" fmla="*/ 1691397 w 2837717"/>
              <a:gd name="connsiteY4" fmla="*/ 13720 h 2963735"/>
              <a:gd name="connsiteX5" fmla="*/ 1959666 w 2837717"/>
              <a:gd name="connsiteY5" fmla="*/ 170208 h 2963735"/>
              <a:gd name="connsiteX6" fmla="*/ 2329489 w 2837717"/>
              <a:gd name="connsiteY6" fmla="*/ 47337 h 2963735"/>
              <a:gd name="connsiteX7" fmla="*/ 2517028 w 2837717"/>
              <a:gd name="connsiteY7" fmla="*/ 382541 h 2963735"/>
              <a:gd name="connsiteX8" fmla="*/ 2757709 w 2837717"/>
              <a:gd name="connsiteY8" fmla="*/ 707866 h 2963735"/>
              <a:gd name="connsiteX9" fmla="*/ 2746936 w 2837717"/>
              <a:gd name="connsiteY9" fmla="*/ 1060632 h 2963735"/>
              <a:gd name="connsiteX10" fmla="*/ 2825630 w 2837717"/>
              <a:gd name="connsiteY10" fmla="*/ 1600005 h 2963735"/>
              <a:gd name="connsiteX11" fmla="*/ 2456989 w 2837717"/>
              <a:gd name="connsiteY11" fmla="*/ 2072144 h 2963735"/>
              <a:gd name="connsiteX12" fmla="*/ 2325022 w 2837717"/>
              <a:gd name="connsiteY12" fmla="*/ 2476708 h 2963735"/>
              <a:gd name="connsiteX13" fmla="*/ 1875717 w 2837717"/>
              <a:gd name="connsiteY13" fmla="*/ 2525692 h 2963735"/>
              <a:gd name="connsiteX14" fmla="*/ 1554635 w 2837717"/>
              <a:gd name="connsiteY14" fmla="*/ 2957286 h 2963735"/>
              <a:gd name="connsiteX15" fmla="*/ 1082536 w 2837717"/>
              <a:gd name="connsiteY15" fmla="*/ 2693843 h 2963735"/>
              <a:gd name="connsiteX16" fmla="*/ 381252 w 2837717"/>
              <a:gd name="connsiteY16" fmla="*/ 2433555 h 2963735"/>
              <a:gd name="connsiteX17" fmla="*/ 72913 w 2837717"/>
              <a:gd name="connsiteY17" fmla="*/ 2143905 h 2963735"/>
              <a:gd name="connsiteX18" fmla="*/ 138798 w 2837717"/>
              <a:gd name="connsiteY18" fmla="*/ 1752925 h 2963735"/>
              <a:gd name="connsiteX19" fmla="*/ -329 w 2837717"/>
              <a:gd name="connsiteY19" fmla="*/ 1351792 h 2963735"/>
              <a:gd name="connsiteX20" fmla="*/ 253752 w 2837717"/>
              <a:gd name="connsiteY20" fmla="*/ 995252 h 2963735"/>
              <a:gd name="connsiteX21" fmla="*/ 256182 w 2837717"/>
              <a:gd name="connsiteY21" fmla="*/ 985853 h 2963735"/>
              <a:gd name="connsiteX0" fmla="*/ 308273 w 2837717"/>
              <a:gd name="connsiteY0" fmla="*/ 1795872 h 2963735"/>
              <a:gd name="connsiteX1" fmla="*/ 141885 w 2837717"/>
              <a:gd name="connsiteY1" fmla="*/ 1741194 h 2963735"/>
              <a:gd name="connsiteX2" fmla="*/ 455085 w 2837717"/>
              <a:gd name="connsiteY2" fmla="*/ 2394245 h 2963735"/>
              <a:gd name="connsiteX3" fmla="*/ 382303 w 2837717"/>
              <a:gd name="connsiteY3" fmla="*/ 2420383 h 2963735"/>
              <a:gd name="connsiteX4" fmla="*/ 1082405 w 2837717"/>
              <a:gd name="connsiteY4" fmla="*/ 2681768 h 2963735"/>
              <a:gd name="connsiteX5" fmla="*/ 1038525 w 2837717"/>
              <a:gd name="connsiteY5" fmla="*/ 2562395 h 2963735"/>
              <a:gd name="connsiteX6" fmla="*/ 1893584 w 2837717"/>
              <a:gd name="connsiteY6" fmla="*/ 2384091 h 2963735"/>
              <a:gd name="connsiteX7" fmla="*/ 1876046 w 2837717"/>
              <a:gd name="connsiteY7" fmla="*/ 2515058 h 2963735"/>
              <a:gd name="connsiteX8" fmla="*/ 2241862 w 2837717"/>
              <a:gd name="connsiteY8" fmla="*/ 1574758 h 2963735"/>
              <a:gd name="connsiteX9" fmla="*/ 2455413 w 2837717"/>
              <a:gd name="connsiteY9" fmla="*/ 2064323 h 2963735"/>
              <a:gd name="connsiteX10" fmla="*/ 2745622 w 2837717"/>
              <a:gd name="connsiteY10" fmla="*/ 1053360 h 2963735"/>
              <a:gd name="connsiteX11" fmla="*/ 2650506 w 2837717"/>
              <a:gd name="connsiteY11" fmla="*/ 1236947 h 2963735"/>
              <a:gd name="connsiteX12" fmla="*/ 2517422 w 2837717"/>
              <a:gd name="connsiteY12" fmla="*/ 372250 h 2963735"/>
              <a:gd name="connsiteX13" fmla="*/ 2522415 w 2837717"/>
              <a:gd name="connsiteY13" fmla="*/ 458967 h 2963735"/>
              <a:gd name="connsiteX14" fmla="*/ 1910072 w 2837717"/>
              <a:gd name="connsiteY14" fmla="*/ 271126 h 2963735"/>
              <a:gd name="connsiteX15" fmla="*/ 1958812 w 2837717"/>
              <a:gd name="connsiteY15" fmla="*/ 160535 h 2963735"/>
              <a:gd name="connsiteX16" fmla="*/ 1454395 w 2837717"/>
              <a:gd name="connsiteY16" fmla="*/ 323815 h 2963735"/>
              <a:gd name="connsiteX17" fmla="*/ 1477977 w 2837717"/>
              <a:gd name="connsiteY17" fmla="*/ 228454 h 2963735"/>
              <a:gd name="connsiteX18" fmla="*/ 919630 w 2837717"/>
              <a:gd name="connsiteY18" fmla="*/ 356197 h 2963735"/>
              <a:gd name="connsiteX19" fmla="*/ 1005024 w 2837717"/>
              <a:gd name="connsiteY19" fmla="*/ 448676 h 2963735"/>
              <a:gd name="connsiteX20" fmla="*/ 271093 w 2837717"/>
              <a:gd name="connsiteY20" fmla="*/ 1083203 h 2963735"/>
              <a:gd name="connsiteX21" fmla="*/ 256182 w 2837717"/>
              <a:gd name="connsiteY21" fmla="*/ 985853 h 296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7717" h="2963735" fill="none" extrusionOk="0">
                <a:moveTo>
                  <a:pt x="256182" y="985853"/>
                </a:moveTo>
                <a:cubicBezTo>
                  <a:pt x="247866" y="789281"/>
                  <a:pt x="289350" y="624573"/>
                  <a:pt x="369363" y="473854"/>
                </a:cubicBezTo>
                <a:cubicBezTo>
                  <a:pt x="542443" y="235562"/>
                  <a:pt x="729034" y="182973"/>
                  <a:pt x="919958" y="356883"/>
                </a:cubicBezTo>
                <a:cubicBezTo>
                  <a:pt x="1045449" y="44032"/>
                  <a:pt x="1286148" y="-27684"/>
                  <a:pt x="1475087" y="235452"/>
                </a:cubicBezTo>
                <a:cubicBezTo>
                  <a:pt x="1510682" y="109550"/>
                  <a:pt x="1594732" y="33692"/>
                  <a:pt x="1691397" y="13720"/>
                </a:cubicBezTo>
                <a:cubicBezTo>
                  <a:pt x="1816076" y="1129"/>
                  <a:pt x="1896745" y="64461"/>
                  <a:pt x="1959666" y="170208"/>
                </a:cubicBezTo>
                <a:cubicBezTo>
                  <a:pt x="2028644" y="31902"/>
                  <a:pt x="2203579" y="-31489"/>
                  <a:pt x="2329489" y="47337"/>
                </a:cubicBezTo>
                <a:cubicBezTo>
                  <a:pt x="2433376" y="114265"/>
                  <a:pt x="2494230" y="235039"/>
                  <a:pt x="2517028" y="382541"/>
                </a:cubicBezTo>
                <a:cubicBezTo>
                  <a:pt x="2618324" y="423735"/>
                  <a:pt x="2728294" y="536562"/>
                  <a:pt x="2757709" y="707866"/>
                </a:cubicBezTo>
                <a:cubicBezTo>
                  <a:pt x="2800749" y="821872"/>
                  <a:pt x="2771907" y="935140"/>
                  <a:pt x="2746936" y="1060632"/>
                </a:cubicBezTo>
                <a:cubicBezTo>
                  <a:pt x="2816771" y="1235480"/>
                  <a:pt x="2842142" y="1445253"/>
                  <a:pt x="2825630" y="1600005"/>
                </a:cubicBezTo>
                <a:cubicBezTo>
                  <a:pt x="2779202" y="1852070"/>
                  <a:pt x="2612964" y="2044383"/>
                  <a:pt x="2456989" y="2072144"/>
                </a:cubicBezTo>
                <a:cubicBezTo>
                  <a:pt x="2452447" y="2226141"/>
                  <a:pt x="2406031" y="2379373"/>
                  <a:pt x="2325022" y="2476708"/>
                </a:cubicBezTo>
                <a:cubicBezTo>
                  <a:pt x="2174101" y="2636926"/>
                  <a:pt x="2025338" y="2638079"/>
                  <a:pt x="1875717" y="2525692"/>
                </a:cubicBezTo>
                <a:cubicBezTo>
                  <a:pt x="1798419" y="2747135"/>
                  <a:pt x="1689397" y="2915898"/>
                  <a:pt x="1554635" y="2957286"/>
                </a:cubicBezTo>
                <a:cubicBezTo>
                  <a:pt x="1364064" y="3020821"/>
                  <a:pt x="1216239" y="2921975"/>
                  <a:pt x="1082536" y="2693843"/>
                </a:cubicBezTo>
                <a:cubicBezTo>
                  <a:pt x="813132" y="2894513"/>
                  <a:pt x="548416" y="2793287"/>
                  <a:pt x="381252" y="2433555"/>
                </a:cubicBezTo>
                <a:cubicBezTo>
                  <a:pt x="249197" y="2458063"/>
                  <a:pt x="109674" y="2337790"/>
                  <a:pt x="72913" y="2143905"/>
                </a:cubicBezTo>
                <a:cubicBezTo>
                  <a:pt x="66503" y="2009924"/>
                  <a:pt x="62009" y="1849221"/>
                  <a:pt x="138798" y="1752925"/>
                </a:cubicBezTo>
                <a:cubicBezTo>
                  <a:pt x="56318" y="1660158"/>
                  <a:pt x="-14419" y="1515616"/>
                  <a:pt x="-329" y="1351792"/>
                </a:cubicBezTo>
                <a:cubicBezTo>
                  <a:pt x="25355" y="1187076"/>
                  <a:pt x="121886" y="993938"/>
                  <a:pt x="253752" y="995252"/>
                </a:cubicBezTo>
                <a:cubicBezTo>
                  <a:pt x="254205" y="992245"/>
                  <a:pt x="255232" y="989243"/>
                  <a:pt x="256182" y="985853"/>
                </a:cubicBezTo>
                <a:close/>
              </a:path>
              <a:path w="2837717" h="2963735" fill="none" extrusionOk="0">
                <a:moveTo>
                  <a:pt x="308273" y="1795872"/>
                </a:moveTo>
                <a:cubicBezTo>
                  <a:pt x="249546" y="1799902"/>
                  <a:pt x="188109" y="1783204"/>
                  <a:pt x="141885" y="1741194"/>
                </a:cubicBezTo>
                <a:moveTo>
                  <a:pt x="455085" y="2394245"/>
                </a:moveTo>
                <a:cubicBezTo>
                  <a:pt x="433797" y="2408211"/>
                  <a:pt x="410167" y="2416754"/>
                  <a:pt x="382303" y="2420383"/>
                </a:cubicBezTo>
                <a:moveTo>
                  <a:pt x="1082405" y="2681768"/>
                </a:moveTo>
                <a:cubicBezTo>
                  <a:pt x="1063038" y="2643249"/>
                  <a:pt x="1047165" y="2612211"/>
                  <a:pt x="1038525" y="2562395"/>
                </a:cubicBezTo>
                <a:moveTo>
                  <a:pt x="1893584" y="2384091"/>
                </a:moveTo>
                <a:cubicBezTo>
                  <a:pt x="1890209" y="2429106"/>
                  <a:pt x="1881789" y="2472364"/>
                  <a:pt x="1876046" y="2515058"/>
                </a:cubicBezTo>
                <a:moveTo>
                  <a:pt x="2241862" y="1574758"/>
                </a:moveTo>
                <a:cubicBezTo>
                  <a:pt x="2374166" y="1669969"/>
                  <a:pt x="2421952" y="1846207"/>
                  <a:pt x="2455413" y="2064323"/>
                </a:cubicBezTo>
                <a:moveTo>
                  <a:pt x="2745622" y="1053360"/>
                </a:moveTo>
                <a:cubicBezTo>
                  <a:pt x="2719220" y="1114952"/>
                  <a:pt x="2695399" y="1196768"/>
                  <a:pt x="2650506" y="1236947"/>
                </a:cubicBezTo>
                <a:moveTo>
                  <a:pt x="2517422" y="372250"/>
                </a:moveTo>
                <a:cubicBezTo>
                  <a:pt x="2521949" y="404718"/>
                  <a:pt x="2523111" y="429395"/>
                  <a:pt x="2522415" y="458967"/>
                </a:cubicBezTo>
                <a:moveTo>
                  <a:pt x="1910072" y="271126"/>
                </a:moveTo>
                <a:cubicBezTo>
                  <a:pt x="1929726" y="233055"/>
                  <a:pt x="1938829" y="192346"/>
                  <a:pt x="1958812" y="160535"/>
                </a:cubicBezTo>
                <a:moveTo>
                  <a:pt x="1454395" y="323815"/>
                </a:moveTo>
                <a:cubicBezTo>
                  <a:pt x="1454980" y="289264"/>
                  <a:pt x="1469586" y="256961"/>
                  <a:pt x="1477977" y="228454"/>
                </a:cubicBezTo>
                <a:moveTo>
                  <a:pt x="919630" y="356197"/>
                </a:moveTo>
                <a:cubicBezTo>
                  <a:pt x="944492" y="379133"/>
                  <a:pt x="978916" y="417156"/>
                  <a:pt x="1005024" y="448676"/>
                </a:cubicBezTo>
                <a:moveTo>
                  <a:pt x="271093" y="1083203"/>
                </a:moveTo>
                <a:cubicBezTo>
                  <a:pt x="265007" y="1048449"/>
                  <a:pt x="262344" y="1019315"/>
                  <a:pt x="256182" y="985853"/>
                </a:cubicBezTo>
              </a:path>
              <a:path w="2837717" h="2963735" stroke="0" extrusionOk="0">
                <a:moveTo>
                  <a:pt x="256182" y="985853"/>
                </a:moveTo>
                <a:cubicBezTo>
                  <a:pt x="242785" y="798138"/>
                  <a:pt x="288545" y="617053"/>
                  <a:pt x="369363" y="473854"/>
                </a:cubicBezTo>
                <a:cubicBezTo>
                  <a:pt x="476908" y="255404"/>
                  <a:pt x="716685" y="195239"/>
                  <a:pt x="919958" y="356883"/>
                </a:cubicBezTo>
                <a:cubicBezTo>
                  <a:pt x="1077052" y="46598"/>
                  <a:pt x="1302826" y="-24763"/>
                  <a:pt x="1475087" y="235452"/>
                </a:cubicBezTo>
                <a:cubicBezTo>
                  <a:pt x="1507667" y="101795"/>
                  <a:pt x="1612607" y="29070"/>
                  <a:pt x="1691397" y="13720"/>
                </a:cubicBezTo>
                <a:cubicBezTo>
                  <a:pt x="1795837" y="-10966"/>
                  <a:pt x="1897393" y="59888"/>
                  <a:pt x="1959666" y="170208"/>
                </a:cubicBezTo>
                <a:cubicBezTo>
                  <a:pt x="2025695" y="10527"/>
                  <a:pt x="2212601" y="-30399"/>
                  <a:pt x="2329489" y="47337"/>
                </a:cubicBezTo>
                <a:cubicBezTo>
                  <a:pt x="2447770" y="90170"/>
                  <a:pt x="2509420" y="226473"/>
                  <a:pt x="2517028" y="382541"/>
                </a:cubicBezTo>
                <a:cubicBezTo>
                  <a:pt x="2651661" y="421308"/>
                  <a:pt x="2719084" y="571317"/>
                  <a:pt x="2757709" y="707866"/>
                </a:cubicBezTo>
                <a:cubicBezTo>
                  <a:pt x="2801786" y="818931"/>
                  <a:pt x="2781925" y="968326"/>
                  <a:pt x="2746936" y="1060632"/>
                </a:cubicBezTo>
                <a:cubicBezTo>
                  <a:pt x="2813529" y="1202275"/>
                  <a:pt x="2868503" y="1436763"/>
                  <a:pt x="2825630" y="1600005"/>
                </a:cubicBezTo>
                <a:cubicBezTo>
                  <a:pt x="2757754" y="1836086"/>
                  <a:pt x="2661791" y="2050886"/>
                  <a:pt x="2456989" y="2072144"/>
                </a:cubicBezTo>
                <a:cubicBezTo>
                  <a:pt x="2444674" y="2207370"/>
                  <a:pt x="2406428" y="2374134"/>
                  <a:pt x="2325022" y="2476708"/>
                </a:cubicBezTo>
                <a:cubicBezTo>
                  <a:pt x="2217386" y="2608044"/>
                  <a:pt x="2013075" y="2650425"/>
                  <a:pt x="1875717" y="2525692"/>
                </a:cubicBezTo>
                <a:cubicBezTo>
                  <a:pt x="1826019" y="2729459"/>
                  <a:pt x="1706204" y="2895188"/>
                  <a:pt x="1554635" y="2957286"/>
                </a:cubicBezTo>
                <a:cubicBezTo>
                  <a:pt x="1361549" y="2985611"/>
                  <a:pt x="1204708" y="2921368"/>
                  <a:pt x="1082536" y="2693843"/>
                </a:cubicBezTo>
                <a:cubicBezTo>
                  <a:pt x="805240" y="2917451"/>
                  <a:pt x="541016" y="2787518"/>
                  <a:pt x="381252" y="2433555"/>
                </a:cubicBezTo>
                <a:cubicBezTo>
                  <a:pt x="252669" y="2452767"/>
                  <a:pt x="129388" y="2336605"/>
                  <a:pt x="72913" y="2143905"/>
                </a:cubicBezTo>
                <a:cubicBezTo>
                  <a:pt x="57432" y="1988930"/>
                  <a:pt x="74723" y="1839573"/>
                  <a:pt x="138798" y="1752925"/>
                </a:cubicBezTo>
                <a:cubicBezTo>
                  <a:pt x="47365" y="1676488"/>
                  <a:pt x="-7290" y="1533660"/>
                  <a:pt x="-329" y="1351792"/>
                </a:cubicBezTo>
                <a:cubicBezTo>
                  <a:pt x="7824" y="1144628"/>
                  <a:pt x="119878" y="1021505"/>
                  <a:pt x="253752" y="995252"/>
                </a:cubicBezTo>
                <a:cubicBezTo>
                  <a:pt x="254193" y="991723"/>
                  <a:pt x="255518" y="988884"/>
                  <a:pt x="256182" y="985853"/>
                </a:cubicBezTo>
                <a:close/>
              </a:path>
              <a:path w="2837717" h="2963735" fill="none" stroke="0" extrusionOk="0">
                <a:moveTo>
                  <a:pt x="308273" y="1795872"/>
                </a:moveTo>
                <a:cubicBezTo>
                  <a:pt x="244355" y="1807148"/>
                  <a:pt x="193264" y="1783877"/>
                  <a:pt x="141885" y="1741194"/>
                </a:cubicBezTo>
                <a:moveTo>
                  <a:pt x="455085" y="2394245"/>
                </a:moveTo>
                <a:cubicBezTo>
                  <a:pt x="430097" y="2407211"/>
                  <a:pt x="408550" y="2416979"/>
                  <a:pt x="382303" y="2420383"/>
                </a:cubicBezTo>
                <a:moveTo>
                  <a:pt x="1082405" y="2681768"/>
                </a:moveTo>
                <a:cubicBezTo>
                  <a:pt x="1068041" y="2637931"/>
                  <a:pt x="1055472" y="2600732"/>
                  <a:pt x="1038525" y="2562395"/>
                </a:cubicBezTo>
                <a:moveTo>
                  <a:pt x="1893584" y="2384091"/>
                </a:moveTo>
                <a:cubicBezTo>
                  <a:pt x="1887308" y="2430114"/>
                  <a:pt x="1879134" y="2474762"/>
                  <a:pt x="1876046" y="2515058"/>
                </a:cubicBezTo>
                <a:moveTo>
                  <a:pt x="2241862" y="1574758"/>
                </a:moveTo>
                <a:cubicBezTo>
                  <a:pt x="2377021" y="1666833"/>
                  <a:pt x="2477903" y="1865553"/>
                  <a:pt x="2455413" y="2064323"/>
                </a:cubicBezTo>
                <a:moveTo>
                  <a:pt x="2745622" y="1053360"/>
                </a:moveTo>
                <a:cubicBezTo>
                  <a:pt x="2724793" y="1132274"/>
                  <a:pt x="2694870" y="1196114"/>
                  <a:pt x="2650506" y="1236947"/>
                </a:cubicBezTo>
                <a:moveTo>
                  <a:pt x="2517422" y="372250"/>
                </a:moveTo>
                <a:cubicBezTo>
                  <a:pt x="2519473" y="402818"/>
                  <a:pt x="2521644" y="429887"/>
                  <a:pt x="2522415" y="458967"/>
                </a:cubicBezTo>
                <a:moveTo>
                  <a:pt x="1910072" y="271126"/>
                </a:moveTo>
                <a:cubicBezTo>
                  <a:pt x="1926165" y="229961"/>
                  <a:pt x="1941691" y="192216"/>
                  <a:pt x="1958812" y="160535"/>
                </a:cubicBezTo>
                <a:moveTo>
                  <a:pt x="1454395" y="323815"/>
                </a:moveTo>
                <a:cubicBezTo>
                  <a:pt x="1463477" y="293435"/>
                  <a:pt x="1468197" y="257827"/>
                  <a:pt x="1477977" y="228454"/>
                </a:cubicBezTo>
                <a:moveTo>
                  <a:pt x="919630" y="356197"/>
                </a:moveTo>
                <a:cubicBezTo>
                  <a:pt x="946364" y="383689"/>
                  <a:pt x="983788" y="418365"/>
                  <a:pt x="1005024" y="448676"/>
                </a:cubicBezTo>
                <a:moveTo>
                  <a:pt x="271093" y="1083203"/>
                </a:moveTo>
                <a:cubicBezTo>
                  <a:pt x="263043" y="1048596"/>
                  <a:pt x="259187" y="1014405"/>
                  <a:pt x="256182" y="985853"/>
                </a:cubicBezTo>
              </a:path>
            </a:pathLst>
          </a:custGeom>
          <a:solidFill>
            <a:srgbClr val="FFFFAB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Con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gà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trống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618" y="3772437"/>
            <a:ext cx="2004219" cy="29628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6C91BD-54ED-4664-BAFE-7A306C7C7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196" y="0"/>
            <a:ext cx="3067907" cy="156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838325" y="1190625"/>
            <a:ext cx="8991600" cy="4676775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845" y="2854325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31" y="3048000"/>
            <a:ext cx="4762728" cy="381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30C781-6B96-4C11-AFC1-70B7EA002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433" y="2615854"/>
            <a:ext cx="6175783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48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869768" y="5600440"/>
            <a:ext cx="1322231" cy="1441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-1" y="5511540"/>
            <a:ext cx="1403797" cy="1530044"/>
          </a:xfrm>
          <a:prstGeom prst="rect">
            <a:avLst/>
          </a:prstGeom>
        </p:spPr>
      </p:pic>
      <p:sp>
        <p:nvSpPr>
          <p:cNvPr id="5" name="Wave 4"/>
          <p:cNvSpPr/>
          <p:nvPr/>
        </p:nvSpPr>
        <p:spPr>
          <a:xfrm>
            <a:off x="649282" y="389716"/>
            <a:ext cx="11054506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5711" y="513087"/>
            <a:ext cx="1252734" cy="1252736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708"/>
            <a:ext cx="1298566" cy="1298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41D65-7518-4FDA-BC93-8E95518CB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575" y="1900237"/>
            <a:ext cx="68961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46400" y="1892300"/>
            <a:ext cx="7061200" cy="3975100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05" y="2882900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56" y="3120742"/>
            <a:ext cx="4762728" cy="3810000"/>
          </a:xfrm>
          <a:prstGeom prst="rect">
            <a:avLst/>
          </a:prstGeom>
        </p:spPr>
      </p:pic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9622" y="4762500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E3633F-D843-4BEF-A7B6-8180917F5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047" y="2626159"/>
            <a:ext cx="4907705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31819" y="533400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Nhóm 31">
            <a:extLst>
              <a:ext uri="{FF2B5EF4-FFF2-40B4-BE49-F238E27FC236}">
                <a16:creationId xmlns:a16="http://schemas.microsoft.com/office/drawing/2014/main" id="{218D188F-6B20-4F18-B0D1-18735EB0778F}"/>
              </a:ext>
            </a:extLst>
          </p:cNvPr>
          <p:cNvGrpSpPr/>
          <p:nvPr/>
        </p:nvGrpSpPr>
        <p:grpSpPr>
          <a:xfrm>
            <a:off x="6391275" y="1957394"/>
            <a:ext cx="5695949" cy="2730135"/>
            <a:chOff x="1922830" y="773002"/>
            <a:chExt cx="5379733" cy="1645358"/>
          </a:xfrm>
        </p:grpSpPr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2D78F49-28F0-4B7F-82F1-75978D7C0209}"/>
                </a:ext>
              </a:extLst>
            </p:cNvPr>
            <p:cNvSpPr/>
            <p:nvPr/>
          </p:nvSpPr>
          <p:spPr>
            <a:xfrm>
              <a:off x="1938636" y="784277"/>
              <a:ext cx="5346325" cy="1622886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solidFill>
              <a:srgbClr val="FDF5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37112483-FB6B-4290-9B7F-82DE906A7BF2}"/>
                </a:ext>
              </a:extLst>
            </p:cNvPr>
            <p:cNvSpPr/>
            <p:nvPr/>
          </p:nvSpPr>
          <p:spPr>
            <a:xfrm>
              <a:off x="1922830" y="773002"/>
              <a:ext cx="5379733" cy="1645358"/>
            </a:xfrm>
            <a:custGeom>
              <a:avLst/>
              <a:gdLst>
                <a:gd name="connsiteX0" fmla="*/ 3809281 w 7860264"/>
                <a:gd name="connsiteY0" fmla="*/ 3350999 h 3350998"/>
                <a:gd name="connsiteX1" fmla="*/ 333609 w 7860264"/>
                <a:gd name="connsiteY1" fmla="*/ 3144306 h 3350998"/>
                <a:gd name="connsiteX2" fmla="*/ 313606 w 7860264"/>
                <a:gd name="connsiteY2" fmla="*/ 3122399 h 3350998"/>
                <a:gd name="connsiteX3" fmla="*/ 310749 w 7860264"/>
                <a:gd name="connsiteY3" fmla="*/ 3060486 h 3350998"/>
                <a:gd name="connsiteX4" fmla="*/ 263124 w 7860264"/>
                <a:gd name="connsiteY4" fmla="*/ 2631861 h 3350998"/>
                <a:gd name="connsiteX5" fmla="*/ 201211 w 7860264"/>
                <a:gd name="connsiteY5" fmla="*/ 2599476 h 3350998"/>
                <a:gd name="connsiteX6" fmla="*/ 130726 w 7860264"/>
                <a:gd name="connsiteY6" fmla="*/ 2562328 h 3350998"/>
                <a:gd name="connsiteX7" fmla="*/ 118344 w 7860264"/>
                <a:gd name="connsiteY7" fmla="*/ 2548041 h 3350998"/>
                <a:gd name="connsiteX8" fmla="*/ 120249 w 7860264"/>
                <a:gd name="connsiteY8" fmla="*/ 2529944 h 3350998"/>
                <a:gd name="connsiteX9" fmla="*/ 201211 w 7860264"/>
                <a:gd name="connsiteY9" fmla="*/ 2384211 h 3350998"/>
                <a:gd name="connsiteX10" fmla="*/ 272649 w 7860264"/>
                <a:gd name="connsiteY10" fmla="*/ 2254671 h 3350998"/>
                <a:gd name="connsiteX11" fmla="*/ 172636 w 7860264"/>
                <a:gd name="connsiteY11" fmla="*/ 2164184 h 3350998"/>
                <a:gd name="connsiteX12" fmla="*/ 58336 w 7860264"/>
                <a:gd name="connsiteY12" fmla="*/ 2061314 h 3350998"/>
                <a:gd name="connsiteX13" fmla="*/ 49764 w 7860264"/>
                <a:gd name="connsiteY13" fmla="*/ 2044168 h 3350998"/>
                <a:gd name="connsiteX14" fmla="*/ 57384 w 7860264"/>
                <a:gd name="connsiteY14" fmla="*/ 2027024 h 3350998"/>
                <a:gd name="connsiteX15" fmla="*/ 189781 w 7860264"/>
                <a:gd name="connsiteY15" fmla="*/ 1889864 h 3350998"/>
                <a:gd name="connsiteX16" fmla="*/ 316464 w 7860264"/>
                <a:gd name="connsiteY16" fmla="*/ 1757466 h 3350998"/>
                <a:gd name="connsiteX17" fmla="*/ 273601 w 7860264"/>
                <a:gd name="connsiteY17" fmla="*/ 1384086 h 3350998"/>
                <a:gd name="connsiteX18" fmla="*/ 230739 w 7860264"/>
                <a:gd name="connsiteY18" fmla="*/ 1010706 h 3350998"/>
                <a:gd name="connsiteX19" fmla="*/ 197401 w 7860264"/>
                <a:gd name="connsiteY19" fmla="*/ 994513 h 3350998"/>
                <a:gd name="connsiteX20" fmla="*/ 149776 w 7860264"/>
                <a:gd name="connsiteY20" fmla="*/ 970701 h 3350998"/>
                <a:gd name="connsiteX21" fmla="*/ 139299 w 7860264"/>
                <a:gd name="connsiteY21" fmla="*/ 955461 h 3350998"/>
                <a:gd name="connsiteX22" fmla="*/ 144061 w 7860264"/>
                <a:gd name="connsiteY22" fmla="*/ 937363 h 3350998"/>
                <a:gd name="connsiteX23" fmla="*/ 212641 w 7860264"/>
                <a:gd name="connsiteY23" fmla="*/ 834493 h 3350998"/>
                <a:gd name="connsiteX24" fmla="*/ 267886 w 7860264"/>
                <a:gd name="connsiteY24" fmla="*/ 749721 h 3350998"/>
                <a:gd name="connsiteX25" fmla="*/ 148824 w 7860264"/>
                <a:gd name="connsiteY25" fmla="*/ 667806 h 3350998"/>
                <a:gd name="connsiteX26" fmla="*/ 12616 w 7860264"/>
                <a:gd name="connsiteY26" fmla="*/ 576366 h 3350998"/>
                <a:gd name="connsiteX27" fmla="*/ 234 w 7860264"/>
                <a:gd name="connsiteY27" fmla="*/ 559221 h 3350998"/>
                <a:gd name="connsiteX28" fmla="*/ 6901 w 7860264"/>
                <a:gd name="connsiteY28" fmla="*/ 539219 h 3350998"/>
                <a:gd name="connsiteX29" fmla="*/ 99294 w 7860264"/>
                <a:gd name="connsiteY29" fmla="*/ 433491 h 3350998"/>
                <a:gd name="connsiteX30" fmla="*/ 180256 w 7860264"/>
                <a:gd name="connsiteY30" fmla="*/ 339194 h 3350998"/>
                <a:gd name="connsiteX31" fmla="*/ 114534 w 7860264"/>
                <a:gd name="connsiteY31" fmla="*/ 230608 h 3350998"/>
                <a:gd name="connsiteX32" fmla="*/ 41191 w 7860264"/>
                <a:gd name="connsiteY32" fmla="*/ 113451 h 3350998"/>
                <a:gd name="connsiteX33" fmla="*/ 38334 w 7860264"/>
                <a:gd name="connsiteY33" fmla="*/ 88686 h 3350998"/>
                <a:gd name="connsiteX34" fmla="*/ 60241 w 7860264"/>
                <a:gd name="connsiteY34" fmla="*/ 76303 h 3350998"/>
                <a:gd name="connsiteX35" fmla="*/ 7461167 w 7860264"/>
                <a:gd name="connsiteY35" fmla="*/ 103 h 3350998"/>
                <a:gd name="connsiteX36" fmla="*/ 7484027 w 7860264"/>
                <a:gd name="connsiteY36" fmla="*/ 13438 h 3350998"/>
                <a:gd name="connsiteX37" fmla="*/ 7479264 w 7860264"/>
                <a:gd name="connsiteY37" fmla="*/ 39156 h 3350998"/>
                <a:gd name="connsiteX38" fmla="*/ 7345914 w 7860264"/>
                <a:gd name="connsiteY38" fmla="*/ 204891 h 3350998"/>
                <a:gd name="connsiteX39" fmla="*/ 7230661 w 7860264"/>
                <a:gd name="connsiteY39" fmla="*/ 352529 h 3350998"/>
                <a:gd name="connsiteX40" fmla="*/ 7425924 w 7860264"/>
                <a:gd name="connsiteY40" fmla="*/ 447779 h 3350998"/>
                <a:gd name="connsiteX41" fmla="*/ 7650714 w 7860264"/>
                <a:gd name="connsiteY41" fmla="*/ 556363 h 3350998"/>
                <a:gd name="connsiteX42" fmla="*/ 7664049 w 7860264"/>
                <a:gd name="connsiteY42" fmla="*/ 581129 h 3350998"/>
                <a:gd name="connsiteX43" fmla="*/ 7644047 w 7860264"/>
                <a:gd name="connsiteY43" fmla="*/ 600179 h 3350998"/>
                <a:gd name="connsiteX44" fmla="*/ 7421161 w 7860264"/>
                <a:gd name="connsiteY44" fmla="*/ 638279 h 3350998"/>
                <a:gd name="connsiteX45" fmla="*/ 7268761 w 7860264"/>
                <a:gd name="connsiteY45" fmla="*/ 664949 h 3350998"/>
                <a:gd name="connsiteX46" fmla="*/ 7335436 w 7860264"/>
                <a:gd name="connsiteY46" fmla="*/ 714479 h 3350998"/>
                <a:gd name="connsiteX47" fmla="*/ 7457357 w 7860264"/>
                <a:gd name="connsiteY47" fmla="*/ 789726 h 3350998"/>
                <a:gd name="connsiteX48" fmla="*/ 7473549 w 7860264"/>
                <a:gd name="connsiteY48" fmla="*/ 811634 h 3350998"/>
                <a:gd name="connsiteX49" fmla="*/ 7484979 w 7860264"/>
                <a:gd name="connsiteY49" fmla="*/ 1433616 h 3350998"/>
                <a:gd name="connsiteX50" fmla="*/ 7497361 w 7860264"/>
                <a:gd name="connsiteY50" fmla="*/ 2081316 h 3350998"/>
                <a:gd name="connsiteX51" fmla="*/ 7571657 w 7860264"/>
                <a:gd name="connsiteY51" fmla="*/ 2156564 h 3350998"/>
                <a:gd name="connsiteX52" fmla="*/ 7649761 w 7860264"/>
                <a:gd name="connsiteY52" fmla="*/ 2234669 h 3350998"/>
                <a:gd name="connsiteX53" fmla="*/ 7658334 w 7860264"/>
                <a:gd name="connsiteY53" fmla="*/ 2251814 h 3350998"/>
                <a:gd name="connsiteX54" fmla="*/ 7650714 w 7860264"/>
                <a:gd name="connsiteY54" fmla="*/ 2268959 h 3350998"/>
                <a:gd name="connsiteX55" fmla="*/ 7570704 w 7860264"/>
                <a:gd name="connsiteY55" fmla="*/ 2331824 h 3350998"/>
                <a:gd name="connsiteX56" fmla="*/ 7512602 w 7860264"/>
                <a:gd name="connsiteY56" fmla="*/ 2376591 h 3350998"/>
                <a:gd name="connsiteX57" fmla="*/ 7845977 w 7860264"/>
                <a:gd name="connsiteY57" fmla="*/ 2593761 h 3350998"/>
                <a:gd name="connsiteX58" fmla="*/ 7860264 w 7860264"/>
                <a:gd name="connsiteY58" fmla="*/ 2613764 h 3350998"/>
                <a:gd name="connsiteX59" fmla="*/ 7847882 w 7860264"/>
                <a:gd name="connsiteY59" fmla="*/ 2635671 h 3350998"/>
                <a:gd name="connsiteX60" fmla="*/ 7627854 w 7860264"/>
                <a:gd name="connsiteY60" fmla="*/ 2769974 h 3350998"/>
                <a:gd name="connsiteX61" fmla="*/ 7433544 w 7860264"/>
                <a:gd name="connsiteY61" fmla="*/ 2890941 h 3350998"/>
                <a:gd name="connsiteX62" fmla="*/ 7525936 w 7860264"/>
                <a:gd name="connsiteY62" fmla="*/ 2961426 h 3350998"/>
                <a:gd name="connsiteX63" fmla="*/ 7647857 w 7860264"/>
                <a:gd name="connsiteY63" fmla="*/ 3056676 h 3350998"/>
                <a:gd name="connsiteX64" fmla="*/ 7654524 w 7860264"/>
                <a:gd name="connsiteY64" fmla="*/ 3080489 h 3350998"/>
                <a:gd name="connsiteX65" fmla="*/ 7635474 w 7860264"/>
                <a:gd name="connsiteY65" fmla="*/ 3096681 h 3350998"/>
                <a:gd name="connsiteX66" fmla="*/ 3809281 w 7860264"/>
                <a:gd name="connsiteY66" fmla="*/ 3350999 h 3350998"/>
                <a:gd name="connsiteX67" fmla="*/ 358374 w 7860264"/>
                <a:gd name="connsiteY67" fmla="*/ 3100491 h 3350998"/>
                <a:gd name="connsiteX68" fmla="*/ 3809281 w 7860264"/>
                <a:gd name="connsiteY68" fmla="*/ 3304326 h 3350998"/>
                <a:gd name="connsiteX69" fmla="*/ 7575467 w 7860264"/>
                <a:gd name="connsiteY69" fmla="*/ 3057628 h 3350998"/>
                <a:gd name="connsiteX70" fmla="*/ 7496409 w 7860264"/>
                <a:gd name="connsiteY70" fmla="*/ 2998574 h 3350998"/>
                <a:gd name="connsiteX71" fmla="*/ 7374489 w 7860264"/>
                <a:gd name="connsiteY71" fmla="*/ 2903324 h 3350998"/>
                <a:gd name="connsiteX72" fmla="*/ 7366869 w 7860264"/>
                <a:gd name="connsiteY72" fmla="*/ 2883321 h 3350998"/>
                <a:gd name="connsiteX73" fmla="*/ 7379252 w 7860264"/>
                <a:gd name="connsiteY73" fmla="*/ 2866176 h 3350998"/>
                <a:gd name="connsiteX74" fmla="*/ 7599279 w 7860264"/>
                <a:gd name="connsiteY74" fmla="*/ 2731874 h 3350998"/>
                <a:gd name="connsiteX75" fmla="*/ 7780254 w 7860264"/>
                <a:gd name="connsiteY75" fmla="*/ 2618526 h 3350998"/>
                <a:gd name="connsiteX76" fmla="*/ 7458309 w 7860264"/>
                <a:gd name="connsiteY76" fmla="*/ 2390878 h 3350998"/>
                <a:gd name="connsiteX77" fmla="*/ 7452594 w 7860264"/>
                <a:gd name="connsiteY77" fmla="*/ 2373734 h 3350998"/>
                <a:gd name="connsiteX78" fmla="*/ 7460214 w 7860264"/>
                <a:gd name="connsiteY78" fmla="*/ 2357541 h 3350998"/>
                <a:gd name="connsiteX79" fmla="*/ 7540224 w 7860264"/>
                <a:gd name="connsiteY79" fmla="*/ 2294676 h 3350998"/>
                <a:gd name="connsiteX80" fmla="*/ 7596422 w 7860264"/>
                <a:gd name="connsiteY80" fmla="*/ 2251814 h 3350998"/>
                <a:gd name="connsiteX81" fmla="*/ 7534509 w 7860264"/>
                <a:gd name="connsiteY81" fmla="*/ 2187996 h 3350998"/>
                <a:gd name="connsiteX82" fmla="*/ 7456404 w 7860264"/>
                <a:gd name="connsiteY82" fmla="*/ 2109891 h 3350998"/>
                <a:gd name="connsiteX83" fmla="*/ 7448784 w 7860264"/>
                <a:gd name="connsiteY83" fmla="*/ 2092746 h 3350998"/>
                <a:gd name="connsiteX84" fmla="*/ 7436402 w 7860264"/>
                <a:gd name="connsiteY84" fmla="*/ 1434568 h 3350998"/>
                <a:gd name="connsiteX85" fmla="*/ 7424972 w 7860264"/>
                <a:gd name="connsiteY85" fmla="*/ 828779 h 3350998"/>
                <a:gd name="connsiteX86" fmla="*/ 7304004 w 7860264"/>
                <a:gd name="connsiteY86" fmla="*/ 750674 h 3350998"/>
                <a:gd name="connsiteX87" fmla="*/ 7182084 w 7860264"/>
                <a:gd name="connsiteY87" fmla="*/ 675426 h 3350998"/>
                <a:gd name="connsiteX88" fmla="*/ 7165892 w 7860264"/>
                <a:gd name="connsiteY88" fmla="*/ 651613 h 3350998"/>
                <a:gd name="connsiteX89" fmla="*/ 7185894 w 7860264"/>
                <a:gd name="connsiteY89" fmla="*/ 630659 h 3350998"/>
                <a:gd name="connsiteX90" fmla="*/ 7409732 w 7860264"/>
                <a:gd name="connsiteY90" fmla="*/ 592559 h 3350998"/>
                <a:gd name="connsiteX91" fmla="*/ 7559274 w 7860264"/>
                <a:gd name="connsiteY91" fmla="*/ 565888 h 3350998"/>
                <a:gd name="connsiteX92" fmla="*/ 7402111 w 7860264"/>
                <a:gd name="connsiteY92" fmla="*/ 489688 h 3350998"/>
                <a:gd name="connsiteX93" fmla="*/ 7178274 w 7860264"/>
                <a:gd name="connsiteY93" fmla="*/ 382056 h 3350998"/>
                <a:gd name="connsiteX94" fmla="*/ 7164939 w 7860264"/>
                <a:gd name="connsiteY94" fmla="*/ 364911 h 3350998"/>
                <a:gd name="connsiteX95" fmla="*/ 7171607 w 7860264"/>
                <a:gd name="connsiteY95" fmla="*/ 344909 h 3350998"/>
                <a:gd name="connsiteX96" fmla="*/ 7304957 w 7860264"/>
                <a:gd name="connsiteY96" fmla="*/ 179173 h 3350998"/>
                <a:gd name="connsiteX97" fmla="*/ 7402111 w 7860264"/>
                <a:gd name="connsiteY97" fmla="*/ 51539 h 3350998"/>
                <a:gd name="connsiteX98" fmla="*/ 104056 w 7860264"/>
                <a:gd name="connsiteY98" fmla="*/ 123928 h 3350998"/>
                <a:gd name="connsiteX99" fmla="*/ 152634 w 7860264"/>
                <a:gd name="connsiteY99" fmla="*/ 207748 h 3350998"/>
                <a:gd name="connsiteX100" fmla="*/ 225976 w 7860264"/>
                <a:gd name="connsiteY100" fmla="*/ 324906 h 3350998"/>
                <a:gd name="connsiteX101" fmla="*/ 224071 w 7860264"/>
                <a:gd name="connsiteY101" fmla="*/ 356338 h 3350998"/>
                <a:gd name="connsiteX102" fmla="*/ 131679 w 7860264"/>
                <a:gd name="connsiteY102" fmla="*/ 462066 h 3350998"/>
                <a:gd name="connsiteX103" fmla="*/ 57384 w 7860264"/>
                <a:gd name="connsiteY103" fmla="*/ 548744 h 3350998"/>
                <a:gd name="connsiteX104" fmla="*/ 173589 w 7860264"/>
                <a:gd name="connsiteY104" fmla="*/ 629706 h 3350998"/>
                <a:gd name="connsiteX105" fmla="*/ 309796 w 7860264"/>
                <a:gd name="connsiteY105" fmla="*/ 721146 h 3350998"/>
                <a:gd name="connsiteX106" fmla="*/ 322179 w 7860264"/>
                <a:gd name="connsiteY106" fmla="*/ 736386 h 3350998"/>
                <a:gd name="connsiteX107" fmla="*/ 317416 w 7860264"/>
                <a:gd name="connsiteY107" fmla="*/ 755436 h 3350998"/>
                <a:gd name="connsiteX108" fmla="*/ 248836 w 7860264"/>
                <a:gd name="connsiteY108" fmla="*/ 858306 h 3350998"/>
                <a:gd name="connsiteX109" fmla="*/ 193591 w 7860264"/>
                <a:gd name="connsiteY109" fmla="*/ 943079 h 3350998"/>
                <a:gd name="connsiteX110" fmla="*/ 213594 w 7860264"/>
                <a:gd name="connsiteY110" fmla="*/ 952604 h 3350998"/>
                <a:gd name="connsiteX111" fmla="*/ 261219 w 7860264"/>
                <a:gd name="connsiteY111" fmla="*/ 976416 h 3350998"/>
                <a:gd name="connsiteX112" fmla="*/ 272649 w 7860264"/>
                <a:gd name="connsiteY112" fmla="*/ 993561 h 3350998"/>
                <a:gd name="connsiteX113" fmla="*/ 317416 w 7860264"/>
                <a:gd name="connsiteY113" fmla="*/ 1378371 h 3350998"/>
                <a:gd name="connsiteX114" fmla="*/ 362184 w 7860264"/>
                <a:gd name="connsiteY114" fmla="*/ 1763181 h 3350998"/>
                <a:gd name="connsiteX115" fmla="*/ 354564 w 7860264"/>
                <a:gd name="connsiteY115" fmla="*/ 1783184 h 3350998"/>
                <a:gd name="connsiteX116" fmla="*/ 222166 w 7860264"/>
                <a:gd name="connsiteY116" fmla="*/ 1920343 h 3350998"/>
                <a:gd name="connsiteX117" fmla="*/ 105961 w 7860264"/>
                <a:gd name="connsiteY117" fmla="*/ 2042264 h 3350998"/>
                <a:gd name="connsiteX118" fmla="*/ 202164 w 7860264"/>
                <a:gd name="connsiteY118" fmla="*/ 2128941 h 3350998"/>
                <a:gd name="connsiteX119" fmla="*/ 315511 w 7860264"/>
                <a:gd name="connsiteY119" fmla="*/ 2230859 h 3350998"/>
                <a:gd name="connsiteX120" fmla="*/ 320274 w 7860264"/>
                <a:gd name="connsiteY120" fmla="*/ 2260386 h 3350998"/>
                <a:gd name="connsiteX121" fmla="*/ 240264 w 7860264"/>
                <a:gd name="connsiteY121" fmla="*/ 2405166 h 3350998"/>
                <a:gd name="connsiteX122" fmla="*/ 170731 w 7860264"/>
                <a:gd name="connsiteY122" fmla="*/ 2530896 h 3350998"/>
                <a:gd name="connsiteX123" fmla="*/ 221214 w 7860264"/>
                <a:gd name="connsiteY123" fmla="*/ 2557566 h 3350998"/>
                <a:gd name="connsiteX124" fmla="*/ 291699 w 7860264"/>
                <a:gd name="connsiteY124" fmla="*/ 2593761 h 3350998"/>
                <a:gd name="connsiteX125" fmla="*/ 304081 w 7860264"/>
                <a:gd name="connsiteY125" fmla="*/ 2608049 h 3350998"/>
                <a:gd name="connsiteX126" fmla="*/ 356469 w 7860264"/>
                <a:gd name="connsiteY126" fmla="*/ 3056676 h 3350998"/>
                <a:gd name="connsiteX127" fmla="*/ 358374 w 7860264"/>
                <a:gd name="connsiteY127" fmla="*/ 3100491 h 33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7860264" h="3350998">
                  <a:moveTo>
                    <a:pt x="3809281" y="3350999"/>
                  </a:moveTo>
                  <a:cubicBezTo>
                    <a:pt x="2651994" y="3350999"/>
                    <a:pt x="1491849" y="3282419"/>
                    <a:pt x="333609" y="3144306"/>
                  </a:cubicBezTo>
                  <a:cubicBezTo>
                    <a:pt x="322179" y="3143353"/>
                    <a:pt x="313606" y="3133828"/>
                    <a:pt x="313606" y="3122399"/>
                  </a:cubicBezTo>
                  <a:cubicBezTo>
                    <a:pt x="312654" y="3101444"/>
                    <a:pt x="311701" y="3081441"/>
                    <a:pt x="310749" y="3060486"/>
                  </a:cubicBezTo>
                  <a:cubicBezTo>
                    <a:pt x="305034" y="2916659"/>
                    <a:pt x="299319" y="2767116"/>
                    <a:pt x="263124" y="2631861"/>
                  </a:cubicBezTo>
                  <a:cubicBezTo>
                    <a:pt x="240264" y="2620431"/>
                    <a:pt x="220261" y="2609953"/>
                    <a:pt x="201211" y="2599476"/>
                  </a:cubicBezTo>
                  <a:cubicBezTo>
                    <a:pt x="179304" y="2588046"/>
                    <a:pt x="156444" y="2575664"/>
                    <a:pt x="130726" y="2562328"/>
                  </a:cubicBezTo>
                  <a:cubicBezTo>
                    <a:pt x="125011" y="2559471"/>
                    <a:pt x="120249" y="2554709"/>
                    <a:pt x="118344" y="2548041"/>
                  </a:cubicBezTo>
                  <a:cubicBezTo>
                    <a:pt x="116439" y="2542326"/>
                    <a:pt x="117391" y="2535659"/>
                    <a:pt x="120249" y="2529944"/>
                  </a:cubicBezTo>
                  <a:cubicBezTo>
                    <a:pt x="148824" y="2480414"/>
                    <a:pt x="175494" y="2430884"/>
                    <a:pt x="201211" y="2384211"/>
                  </a:cubicBezTo>
                  <a:cubicBezTo>
                    <a:pt x="224071" y="2342301"/>
                    <a:pt x="246931" y="2298486"/>
                    <a:pt x="272649" y="2254671"/>
                  </a:cubicBezTo>
                  <a:cubicBezTo>
                    <a:pt x="241216" y="2228001"/>
                    <a:pt x="205974" y="2195616"/>
                    <a:pt x="172636" y="2164184"/>
                  </a:cubicBezTo>
                  <a:cubicBezTo>
                    <a:pt x="133584" y="2127989"/>
                    <a:pt x="92626" y="2090841"/>
                    <a:pt x="58336" y="2061314"/>
                  </a:cubicBezTo>
                  <a:cubicBezTo>
                    <a:pt x="53574" y="2057503"/>
                    <a:pt x="49764" y="2050836"/>
                    <a:pt x="49764" y="2044168"/>
                  </a:cubicBezTo>
                  <a:cubicBezTo>
                    <a:pt x="49764" y="2037501"/>
                    <a:pt x="52621" y="2030834"/>
                    <a:pt x="57384" y="2027024"/>
                  </a:cubicBezTo>
                  <a:cubicBezTo>
                    <a:pt x="98341" y="1989876"/>
                    <a:pt x="145014" y="1938441"/>
                    <a:pt x="189781" y="1889864"/>
                  </a:cubicBezTo>
                  <a:cubicBezTo>
                    <a:pt x="232644" y="1843191"/>
                    <a:pt x="276459" y="1795566"/>
                    <a:pt x="316464" y="1757466"/>
                  </a:cubicBezTo>
                  <a:cubicBezTo>
                    <a:pt x="300271" y="1628879"/>
                    <a:pt x="286936" y="1504101"/>
                    <a:pt x="273601" y="1384086"/>
                  </a:cubicBezTo>
                  <a:cubicBezTo>
                    <a:pt x="260266" y="1263118"/>
                    <a:pt x="245979" y="1139293"/>
                    <a:pt x="230739" y="1010706"/>
                  </a:cubicBezTo>
                  <a:cubicBezTo>
                    <a:pt x="219309" y="1004991"/>
                    <a:pt x="208831" y="999276"/>
                    <a:pt x="197401" y="994513"/>
                  </a:cubicBezTo>
                  <a:cubicBezTo>
                    <a:pt x="182161" y="987846"/>
                    <a:pt x="166921" y="980226"/>
                    <a:pt x="149776" y="970701"/>
                  </a:cubicBezTo>
                  <a:cubicBezTo>
                    <a:pt x="144061" y="966891"/>
                    <a:pt x="140251" y="961176"/>
                    <a:pt x="139299" y="955461"/>
                  </a:cubicBezTo>
                  <a:cubicBezTo>
                    <a:pt x="138346" y="948793"/>
                    <a:pt x="139299" y="942126"/>
                    <a:pt x="144061" y="937363"/>
                  </a:cubicBezTo>
                  <a:cubicBezTo>
                    <a:pt x="166921" y="907836"/>
                    <a:pt x="190734" y="870688"/>
                    <a:pt x="212641" y="834493"/>
                  </a:cubicBezTo>
                  <a:cubicBezTo>
                    <a:pt x="230739" y="805918"/>
                    <a:pt x="248836" y="776391"/>
                    <a:pt x="267886" y="749721"/>
                  </a:cubicBezTo>
                  <a:cubicBezTo>
                    <a:pt x="227881" y="726861"/>
                    <a:pt x="187876" y="696381"/>
                    <a:pt x="148824" y="667806"/>
                  </a:cubicBezTo>
                  <a:cubicBezTo>
                    <a:pt x="103104" y="633516"/>
                    <a:pt x="56431" y="599226"/>
                    <a:pt x="12616" y="576366"/>
                  </a:cubicBezTo>
                  <a:cubicBezTo>
                    <a:pt x="5949" y="572556"/>
                    <a:pt x="1186" y="566841"/>
                    <a:pt x="234" y="559221"/>
                  </a:cubicBezTo>
                  <a:cubicBezTo>
                    <a:pt x="-719" y="551601"/>
                    <a:pt x="1186" y="544934"/>
                    <a:pt x="6901" y="539219"/>
                  </a:cubicBezTo>
                  <a:cubicBezTo>
                    <a:pt x="37381" y="509691"/>
                    <a:pt x="68814" y="470638"/>
                    <a:pt x="99294" y="433491"/>
                  </a:cubicBezTo>
                  <a:cubicBezTo>
                    <a:pt x="125964" y="401106"/>
                    <a:pt x="152634" y="367769"/>
                    <a:pt x="180256" y="339194"/>
                  </a:cubicBezTo>
                  <a:cubicBezTo>
                    <a:pt x="153586" y="303951"/>
                    <a:pt x="133584" y="266804"/>
                    <a:pt x="114534" y="230608"/>
                  </a:cubicBezTo>
                  <a:cubicBezTo>
                    <a:pt x="91674" y="188698"/>
                    <a:pt x="70719" y="148694"/>
                    <a:pt x="41191" y="113451"/>
                  </a:cubicBezTo>
                  <a:cubicBezTo>
                    <a:pt x="35476" y="106783"/>
                    <a:pt x="34524" y="96306"/>
                    <a:pt x="38334" y="88686"/>
                  </a:cubicBezTo>
                  <a:cubicBezTo>
                    <a:pt x="42144" y="80114"/>
                    <a:pt x="51669" y="75351"/>
                    <a:pt x="60241" y="76303"/>
                  </a:cubicBezTo>
                  <a:cubicBezTo>
                    <a:pt x="2517691" y="219179"/>
                    <a:pt x="5007527" y="193461"/>
                    <a:pt x="7461167" y="103"/>
                  </a:cubicBezTo>
                  <a:cubicBezTo>
                    <a:pt x="7470692" y="-849"/>
                    <a:pt x="7480217" y="4866"/>
                    <a:pt x="7484027" y="13438"/>
                  </a:cubicBezTo>
                  <a:cubicBezTo>
                    <a:pt x="7487836" y="22011"/>
                    <a:pt x="7485932" y="32488"/>
                    <a:pt x="7479264" y="39156"/>
                  </a:cubicBezTo>
                  <a:cubicBezTo>
                    <a:pt x="7426877" y="91544"/>
                    <a:pt x="7385919" y="148694"/>
                    <a:pt x="7345914" y="204891"/>
                  </a:cubicBezTo>
                  <a:cubicBezTo>
                    <a:pt x="7310672" y="254421"/>
                    <a:pt x="7274477" y="304904"/>
                    <a:pt x="7230661" y="352529"/>
                  </a:cubicBezTo>
                  <a:cubicBezTo>
                    <a:pt x="7297336" y="383961"/>
                    <a:pt x="7362107" y="416346"/>
                    <a:pt x="7425924" y="447779"/>
                  </a:cubicBezTo>
                  <a:cubicBezTo>
                    <a:pt x="7499267" y="483973"/>
                    <a:pt x="7574514" y="521121"/>
                    <a:pt x="7650714" y="556363"/>
                  </a:cubicBezTo>
                  <a:cubicBezTo>
                    <a:pt x="7660239" y="560174"/>
                    <a:pt x="7665002" y="570651"/>
                    <a:pt x="7664049" y="581129"/>
                  </a:cubicBezTo>
                  <a:cubicBezTo>
                    <a:pt x="7662144" y="591606"/>
                    <a:pt x="7654524" y="599226"/>
                    <a:pt x="7644047" y="600179"/>
                  </a:cubicBezTo>
                  <a:cubicBezTo>
                    <a:pt x="7572609" y="609704"/>
                    <a:pt x="7495457" y="623991"/>
                    <a:pt x="7421161" y="638279"/>
                  </a:cubicBezTo>
                  <a:cubicBezTo>
                    <a:pt x="7370679" y="647804"/>
                    <a:pt x="7319244" y="657329"/>
                    <a:pt x="7268761" y="664949"/>
                  </a:cubicBezTo>
                  <a:cubicBezTo>
                    <a:pt x="7293527" y="680188"/>
                    <a:pt x="7314482" y="698286"/>
                    <a:pt x="7335436" y="714479"/>
                  </a:cubicBezTo>
                  <a:cubicBezTo>
                    <a:pt x="7372584" y="744959"/>
                    <a:pt x="7407827" y="773534"/>
                    <a:pt x="7457357" y="789726"/>
                  </a:cubicBezTo>
                  <a:cubicBezTo>
                    <a:pt x="7466882" y="792584"/>
                    <a:pt x="7472597" y="801156"/>
                    <a:pt x="7473549" y="811634"/>
                  </a:cubicBezTo>
                  <a:cubicBezTo>
                    <a:pt x="7477359" y="1015468"/>
                    <a:pt x="7481169" y="1224066"/>
                    <a:pt x="7484979" y="1433616"/>
                  </a:cubicBezTo>
                  <a:cubicBezTo>
                    <a:pt x="7488789" y="1647929"/>
                    <a:pt x="7492599" y="1869861"/>
                    <a:pt x="7497361" y="2081316"/>
                  </a:cubicBezTo>
                  <a:cubicBezTo>
                    <a:pt x="7523079" y="2104176"/>
                    <a:pt x="7547844" y="2130846"/>
                    <a:pt x="7571657" y="2156564"/>
                  </a:cubicBezTo>
                  <a:cubicBezTo>
                    <a:pt x="7596422" y="2184186"/>
                    <a:pt x="7623092" y="2211809"/>
                    <a:pt x="7649761" y="2234669"/>
                  </a:cubicBezTo>
                  <a:cubicBezTo>
                    <a:pt x="7654524" y="2239431"/>
                    <a:pt x="7657382" y="2245146"/>
                    <a:pt x="7658334" y="2251814"/>
                  </a:cubicBezTo>
                  <a:cubicBezTo>
                    <a:pt x="7658334" y="2258481"/>
                    <a:pt x="7655477" y="2265149"/>
                    <a:pt x="7650714" y="2268959"/>
                  </a:cubicBezTo>
                  <a:cubicBezTo>
                    <a:pt x="7623092" y="2293724"/>
                    <a:pt x="7596422" y="2312774"/>
                    <a:pt x="7570704" y="2331824"/>
                  </a:cubicBezTo>
                  <a:cubicBezTo>
                    <a:pt x="7550702" y="2346111"/>
                    <a:pt x="7531652" y="2360399"/>
                    <a:pt x="7512602" y="2376591"/>
                  </a:cubicBezTo>
                  <a:cubicBezTo>
                    <a:pt x="7601184" y="2468984"/>
                    <a:pt x="7705007" y="2536611"/>
                    <a:pt x="7845977" y="2593761"/>
                  </a:cubicBezTo>
                  <a:cubicBezTo>
                    <a:pt x="7854549" y="2597571"/>
                    <a:pt x="7860264" y="2605191"/>
                    <a:pt x="7860264" y="2613764"/>
                  </a:cubicBezTo>
                  <a:cubicBezTo>
                    <a:pt x="7860264" y="2622336"/>
                    <a:pt x="7855502" y="2630909"/>
                    <a:pt x="7847882" y="2635671"/>
                  </a:cubicBezTo>
                  <a:cubicBezTo>
                    <a:pt x="7776444" y="2672819"/>
                    <a:pt x="7701197" y="2722349"/>
                    <a:pt x="7627854" y="2769974"/>
                  </a:cubicBezTo>
                  <a:cubicBezTo>
                    <a:pt x="7564036" y="2811884"/>
                    <a:pt x="7498314" y="2855699"/>
                    <a:pt x="7433544" y="2890941"/>
                  </a:cubicBezTo>
                  <a:cubicBezTo>
                    <a:pt x="7465929" y="2917611"/>
                    <a:pt x="7496409" y="2939519"/>
                    <a:pt x="7525936" y="2961426"/>
                  </a:cubicBezTo>
                  <a:cubicBezTo>
                    <a:pt x="7564989" y="2989049"/>
                    <a:pt x="7604994" y="3018576"/>
                    <a:pt x="7647857" y="3056676"/>
                  </a:cubicBezTo>
                  <a:cubicBezTo>
                    <a:pt x="7654524" y="3062391"/>
                    <a:pt x="7657382" y="3071916"/>
                    <a:pt x="7654524" y="3080489"/>
                  </a:cubicBezTo>
                  <a:cubicBezTo>
                    <a:pt x="7651667" y="3089061"/>
                    <a:pt x="7644047" y="3095728"/>
                    <a:pt x="7635474" y="3096681"/>
                  </a:cubicBezTo>
                  <a:cubicBezTo>
                    <a:pt x="6369602" y="3266226"/>
                    <a:pt x="5091347" y="3350999"/>
                    <a:pt x="3809281" y="3350999"/>
                  </a:cubicBezTo>
                  <a:close/>
                  <a:moveTo>
                    <a:pt x="358374" y="3100491"/>
                  </a:moveTo>
                  <a:cubicBezTo>
                    <a:pt x="1508041" y="3236699"/>
                    <a:pt x="2660566" y="3304326"/>
                    <a:pt x="3809281" y="3304326"/>
                  </a:cubicBezTo>
                  <a:cubicBezTo>
                    <a:pt x="5073249" y="3304326"/>
                    <a:pt x="6330549" y="3222411"/>
                    <a:pt x="7575467" y="3057628"/>
                  </a:cubicBezTo>
                  <a:cubicBezTo>
                    <a:pt x="7548797" y="3036674"/>
                    <a:pt x="7523079" y="3017624"/>
                    <a:pt x="7496409" y="2998574"/>
                  </a:cubicBezTo>
                  <a:cubicBezTo>
                    <a:pt x="7457357" y="2970951"/>
                    <a:pt x="7417352" y="2941424"/>
                    <a:pt x="7374489" y="2903324"/>
                  </a:cubicBezTo>
                  <a:cubicBezTo>
                    <a:pt x="7368774" y="2898561"/>
                    <a:pt x="7365917" y="2890941"/>
                    <a:pt x="7366869" y="2883321"/>
                  </a:cubicBezTo>
                  <a:cubicBezTo>
                    <a:pt x="7367822" y="2875701"/>
                    <a:pt x="7372584" y="2869034"/>
                    <a:pt x="7379252" y="2866176"/>
                  </a:cubicBezTo>
                  <a:cubicBezTo>
                    <a:pt x="7451642" y="2829028"/>
                    <a:pt x="7526889" y="2779499"/>
                    <a:pt x="7599279" y="2731874"/>
                  </a:cubicBezTo>
                  <a:cubicBezTo>
                    <a:pt x="7659286" y="2692821"/>
                    <a:pt x="7720247" y="2652816"/>
                    <a:pt x="7780254" y="2618526"/>
                  </a:cubicBezTo>
                  <a:cubicBezTo>
                    <a:pt x="7646904" y="2559471"/>
                    <a:pt x="7545939" y="2488034"/>
                    <a:pt x="7458309" y="2390878"/>
                  </a:cubicBezTo>
                  <a:cubicBezTo>
                    <a:pt x="7454499" y="2386116"/>
                    <a:pt x="7451642" y="2380401"/>
                    <a:pt x="7452594" y="2373734"/>
                  </a:cubicBezTo>
                  <a:cubicBezTo>
                    <a:pt x="7452594" y="2368019"/>
                    <a:pt x="7455452" y="2362303"/>
                    <a:pt x="7460214" y="2357541"/>
                  </a:cubicBezTo>
                  <a:cubicBezTo>
                    <a:pt x="7487836" y="2332776"/>
                    <a:pt x="7514507" y="2313726"/>
                    <a:pt x="7540224" y="2294676"/>
                  </a:cubicBezTo>
                  <a:cubicBezTo>
                    <a:pt x="7559274" y="2280389"/>
                    <a:pt x="7577372" y="2267053"/>
                    <a:pt x="7596422" y="2251814"/>
                  </a:cubicBezTo>
                  <a:cubicBezTo>
                    <a:pt x="7574514" y="2231811"/>
                    <a:pt x="7554511" y="2208951"/>
                    <a:pt x="7534509" y="2187996"/>
                  </a:cubicBezTo>
                  <a:cubicBezTo>
                    <a:pt x="7509744" y="2161326"/>
                    <a:pt x="7483074" y="2132751"/>
                    <a:pt x="7456404" y="2109891"/>
                  </a:cubicBezTo>
                  <a:cubicBezTo>
                    <a:pt x="7451642" y="2106081"/>
                    <a:pt x="7448784" y="2099414"/>
                    <a:pt x="7448784" y="2092746"/>
                  </a:cubicBezTo>
                  <a:cubicBezTo>
                    <a:pt x="7444022" y="1877481"/>
                    <a:pt x="7440211" y="1652691"/>
                    <a:pt x="7436402" y="1434568"/>
                  </a:cubicBezTo>
                  <a:cubicBezTo>
                    <a:pt x="7432592" y="1230734"/>
                    <a:pt x="7428782" y="1026899"/>
                    <a:pt x="7424972" y="828779"/>
                  </a:cubicBezTo>
                  <a:cubicBezTo>
                    <a:pt x="7375442" y="808776"/>
                    <a:pt x="7339247" y="779249"/>
                    <a:pt x="7304004" y="750674"/>
                  </a:cubicBezTo>
                  <a:cubicBezTo>
                    <a:pt x="7266857" y="720194"/>
                    <a:pt x="7231614" y="691619"/>
                    <a:pt x="7182084" y="675426"/>
                  </a:cubicBezTo>
                  <a:cubicBezTo>
                    <a:pt x="7171607" y="671616"/>
                    <a:pt x="7164939" y="662091"/>
                    <a:pt x="7165892" y="651613"/>
                  </a:cubicBezTo>
                  <a:cubicBezTo>
                    <a:pt x="7166844" y="641136"/>
                    <a:pt x="7175417" y="632563"/>
                    <a:pt x="7185894" y="630659"/>
                  </a:cubicBezTo>
                  <a:cubicBezTo>
                    <a:pt x="7258284" y="621134"/>
                    <a:pt x="7335436" y="606846"/>
                    <a:pt x="7409732" y="592559"/>
                  </a:cubicBezTo>
                  <a:cubicBezTo>
                    <a:pt x="7459261" y="583034"/>
                    <a:pt x="7509744" y="574461"/>
                    <a:pt x="7559274" y="565888"/>
                  </a:cubicBezTo>
                  <a:cubicBezTo>
                    <a:pt x="7505934" y="540171"/>
                    <a:pt x="7453547" y="514454"/>
                    <a:pt x="7402111" y="489688"/>
                  </a:cubicBezTo>
                  <a:cubicBezTo>
                    <a:pt x="7329722" y="453494"/>
                    <a:pt x="7254474" y="416346"/>
                    <a:pt x="7178274" y="382056"/>
                  </a:cubicBezTo>
                  <a:cubicBezTo>
                    <a:pt x="7171607" y="379198"/>
                    <a:pt x="7166844" y="372531"/>
                    <a:pt x="7164939" y="364911"/>
                  </a:cubicBezTo>
                  <a:cubicBezTo>
                    <a:pt x="7163986" y="357291"/>
                    <a:pt x="7165892" y="349671"/>
                    <a:pt x="7171607" y="344909"/>
                  </a:cubicBezTo>
                  <a:cubicBezTo>
                    <a:pt x="7223994" y="292521"/>
                    <a:pt x="7264952" y="235371"/>
                    <a:pt x="7304957" y="179173"/>
                  </a:cubicBezTo>
                  <a:cubicBezTo>
                    <a:pt x="7335436" y="136311"/>
                    <a:pt x="7365917" y="93448"/>
                    <a:pt x="7402111" y="51539"/>
                  </a:cubicBezTo>
                  <a:cubicBezTo>
                    <a:pt x="4982761" y="237276"/>
                    <a:pt x="2527216" y="262041"/>
                    <a:pt x="104056" y="123928"/>
                  </a:cubicBezTo>
                  <a:cubicBezTo>
                    <a:pt x="122154" y="151551"/>
                    <a:pt x="137394" y="180126"/>
                    <a:pt x="152634" y="207748"/>
                  </a:cubicBezTo>
                  <a:cubicBezTo>
                    <a:pt x="175494" y="249658"/>
                    <a:pt x="196449" y="289663"/>
                    <a:pt x="225976" y="324906"/>
                  </a:cubicBezTo>
                  <a:cubicBezTo>
                    <a:pt x="233596" y="334431"/>
                    <a:pt x="232644" y="347766"/>
                    <a:pt x="224071" y="356338"/>
                  </a:cubicBezTo>
                  <a:cubicBezTo>
                    <a:pt x="193591" y="385866"/>
                    <a:pt x="162159" y="424919"/>
                    <a:pt x="131679" y="462066"/>
                  </a:cubicBezTo>
                  <a:cubicBezTo>
                    <a:pt x="107866" y="491594"/>
                    <a:pt x="82149" y="522073"/>
                    <a:pt x="57384" y="548744"/>
                  </a:cubicBezTo>
                  <a:cubicBezTo>
                    <a:pt x="96436" y="571604"/>
                    <a:pt x="135489" y="601131"/>
                    <a:pt x="173589" y="629706"/>
                  </a:cubicBezTo>
                  <a:cubicBezTo>
                    <a:pt x="219309" y="663044"/>
                    <a:pt x="265981" y="698286"/>
                    <a:pt x="309796" y="721146"/>
                  </a:cubicBezTo>
                  <a:cubicBezTo>
                    <a:pt x="315511" y="724004"/>
                    <a:pt x="320274" y="729719"/>
                    <a:pt x="322179" y="736386"/>
                  </a:cubicBezTo>
                  <a:cubicBezTo>
                    <a:pt x="324084" y="743054"/>
                    <a:pt x="322179" y="749721"/>
                    <a:pt x="317416" y="755436"/>
                  </a:cubicBezTo>
                  <a:cubicBezTo>
                    <a:pt x="294556" y="784963"/>
                    <a:pt x="270744" y="822111"/>
                    <a:pt x="248836" y="858306"/>
                  </a:cubicBezTo>
                  <a:cubicBezTo>
                    <a:pt x="230739" y="886881"/>
                    <a:pt x="212641" y="916409"/>
                    <a:pt x="193591" y="943079"/>
                  </a:cubicBezTo>
                  <a:cubicBezTo>
                    <a:pt x="200259" y="945936"/>
                    <a:pt x="206926" y="949746"/>
                    <a:pt x="213594" y="952604"/>
                  </a:cubicBezTo>
                  <a:cubicBezTo>
                    <a:pt x="228834" y="959271"/>
                    <a:pt x="245026" y="966891"/>
                    <a:pt x="261219" y="976416"/>
                  </a:cubicBezTo>
                  <a:cubicBezTo>
                    <a:pt x="266934" y="980226"/>
                    <a:pt x="271696" y="985941"/>
                    <a:pt x="272649" y="993561"/>
                  </a:cubicBezTo>
                  <a:cubicBezTo>
                    <a:pt x="288841" y="1125959"/>
                    <a:pt x="303129" y="1254546"/>
                    <a:pt x="317416" y="1378371"/>
                  </a:cubicBezTo>
                  <a:cubicBezTo>
                    <a:pt x="331704" y="1502196"/>
                    <a:pt x="345991" y="1630784"/>
                    <a:pt x="362184" y="1763181"/>
                  </a:cubicBezTo>
                  <a:cubicBezTo>
                    <a:pt x="363136" y="1770801"/>
                    <a:pt x="360279" y="1778421"/>
                    <a:pt x="354564" y="1783184"/>
                  </a:cubicBezTo>
                  <a:cubicBezTo>
                    <a:pt x="313606" y="1820331"/>
                    <a:pt x="266934" y="1871766"/>
                    <a:pt x="222166" y="1920343"/>
                  </a:cubicBezTo>
                  <a:cubicBezTo>
                    <a:pt x="183114" y="1963206"/>
                    <a:pt x="143109" y="2007021"/>
                    <a:pt x="105961" y="2042264"/>
                  </a:cubicBezTo>
                  <a:cubicBezTo>
                    <a:pt x="136441" y="2068934"/>
                    <a:pt x="169779" y="2099414"/>
                    <a:pt x="202164" y="2128941"/>
                  </a:cubicBezTo>
                  <a:cubicBezTo>
                    <a:pt x="241216" y="2165136"/>
                    <a:pt x="281221" y="2201331"/>
                    <a:pt x="315511" y="2230859"/>
                  </a:cubicBezTo>
                  <a:cubicBezTo>
                    <a:pt x="324084" y="2238478"/>
                    <a:pt x="325989" y="2250861"/>
                    <a:pt x="320274" y="2260386"/>
                  </a:cubicBezTo>
                  <a:cubicBezTo>
                    <a:pt x="291699" y="2309916"/>
                    <a:pt x="265029" y="2358494"/>
                    <a:pt x="240264" y="2405166"/>
                  </a:cubicBezTo>
                  <a:cubicBezTo>
                    <a:pt x="218356" y="2446124"/>
                    <a:pt x="195496" y="2488034"/>
                    <a:pt x="170731" y="2530896"/>
                  </a:cubicBezTo>
                  <a:cubicBezTo>
                    <a:pt x="188829" y="2540421"/>
                    <a:pt x="205021" y="2548994"/>
                    <a:pt x="221214" y="2557566"/>
                  </a:cubicBezTo>
                  <a:cubicBezTo>
                    <a:pt x="243121" y="2568996"/>
                    <a:pt x="265029" y="2581378"/>
                    <a:pt x="291699" y="2593761"/>
                  </a:cubicBezTo>
                  <a:cubicBezTo>
                    <a:pt x="297414" y="2596619"/>
                    <a:pt x="302176" y="2602334"/>
                    <a:pt x="304081" y="2608049"/>
                  </a:cubicBezTo>
                  <a:cubicBezTo>
                    <a:pt x="344086" y="2750924"/>
                    <a:pt x="349801" y="2907134"/>
                    <a:pt x="356469" y="3056676"/>
                  </a:cubicBezTo>
                  <a:cubicBezTo>
                    <a:pt x="356469" y="3071916"/>
                    <a:pt x="357421" y="3086203"/>
                    <a:pt x="358374" y="3100491"/>
                  </a:cubicBezTo>
                  <a:close/>
                </a:path>
              </a:pathLst>
            </a:custGeom>
            <a:solidFill>
              <a:srgbClr val="454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29F92C-5D3A-44F3-9527-6D98EFE6C09E}"/>
              </a:ext>
            </a:extLst>
          </p:cNvPr>
          <p:cNvSpPr txBox="1"/>
          <p:nvPr/>
        </p:nvSpPr>
        <p:spPr>
          <a:xfrm>
            <a:off x="6858001" y="2149193"/>
            <a:ext cx="4619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Bạn gà mơ thấy một cái cây màu đỏ tía buồn bã nên hỏi “ Bạn làm sao thế?”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Wave 23">
            <a:extLst>
              <a:ext uri="{FF2B5EF4-FFF2-40B4-BE49-F238E27FC236}">
                <a16:creationId xmlns:a16="http://schemas.microsoft.com/office/drawing/2014/main" id="{BD0C355E-C5A8-4B37-9F51-9A33647783FC}"/>
              </a:ext>
            </a:extLst>
          </p:cNvPr>
          <p:cNvSpPr/>
          <p:nvPr/>
        </p:nvSpPr>
        <p:spPr>
          <a:xfrm>
            <a:off x="2571890" y="191384"/>
            <a:ext cx="7435433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B9C2A8-D21B-4ADC-AE4A-637CA1A6D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754" y="0"/>
            <a:ext cx="1650939" cy="1650941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4891A35-1B3F-458C-8D30-6F6D54E04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96" y="0"/>
            <a:ext cx="1650939" cy="1650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AB8AA5-CE44-4E41-B97C-70B5D7F9D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4" y="2128837"/>
            <a:ext cx="5130883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1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31819" y="533400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F8D48-4125-4354-B2F2-81E40D12D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1681162"/>
            <a:ext cx="5967729" cy="3567113"/>
          </a:xfrm>
          <a:prstGeom prst="rect">
            <a:avLst/>
          </a:prstGeom>
        </p:spPr>
      </p:pic>
      <p:grpSp>
        <p:nvGrpSpPr>
          <p:cNvPr id="20" name="Nhóm 31">
            <a:extLst>
              <a:ext uri="{FF2B5EF4-FFF2-40B4-BE49-F238E27FC236}">
                <a16:creationId xmlns:a16="http://schemas.microsoft.com/office/drawing/2014/main" id="{218D188F-6B20-4F18-B0D1-18735EB0778F}"/>
              </a:ext>
            </a:extLst>
          </p:cNvPr>
          <p:cNvGrpSpPr/>
          <p:nvPr/>
        </p:nvGrpSpPr>
        <p:grpSpPr>
          <a:xfrm>
            <a:off x="6391275" y="1957394"/>
            <a:ext cx="5695949" cy="2730135"/>
            <a:chOff x="1922830" y="773002"/>
            <a:chExt cx="5379733" cy="1645358"/>
          </a:xfrm>
        </p:grpSpPr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2D78F49-28F0-4B7F-82F1-75978D7C0209}"/>
                </a:ext>
              </a:extLst>
            </p:cNvPr>
            <p:cNvSpPr/>
            <p:nvPr/>
          </p:nvSpPr>
          <p:spPr>
            <a:xfrm>
              <a:off x="1938636" y="784277"/>
              <a:ext cx="5346325" cy="1622886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solidFill>
              <a:srgbClr val="FDF5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37112483-FB6B-4290-9B7F-82DE906A7BF2}"/>
                </a:ext>
              </a:extLst>
            </p:cNvPr>
            <p:cNvSpPr/>
            <p:nvPr/>
          </p:nvSpPr>
          <p:spPr>
            <a:xfrm>
              <a:off x="1922830" y="773002"/>
              <a:ext cx="5379733" cy="1645358"/>
            </a:xfrm>
            <a:custGeom>
              <a:avLst/>
              <a:gdLst>
                <a:gd name="connsiteX0" fmla="*/ 3809281 w 7860264"/>
                <a:gd name="connsiteY0" fmla="*/ 3350999 h 3350998"/>
                <a:gd name="connsiteX1" fmla="*/ 333609 w 7860264"/>
                <a:gd name="connsiteY1" fmla="*/ 3144306 h 3350998"/>
                <a:gd name="connsiteX2" fmla="*/ 313606 w 7860264"/>
                <a:gd name="connsiteY2" fmla="*/ 3122399 h 3350998"/>
                <a:gd name="connsiteX3" fmla="*/ 310749 w 7860264"/>
                <a:gd name="connsiteY3" fmla="*/ 3060486 h 3350998"/>
                <a:gd name="connsiteX4" fmla="*/ 263124 w 7860264"/>
                <a:gd name="connsiteY4" fmla="*/ 2631861 h 3350998"/>
                <a:gd name="connsiteX5" fmla="*/ 201211 w 7860264"/>
                <a:gd name="connsiteY5" fmla="*/ 2599476 h 3350998"/>
                <a:gd name="connsiteX6" fmla="*/ 130726 w 7860264"/>
                <a:gd name="connsiteY6" fmla="*/ 2562328 h 3350998"/>
                <a:gd name="connsiteX7" fmla="*/ 118344 w 7860264"/>
                <a:gd name="connsiteY7" fmla="*/ 2548041 h 3350998"/>
                <a:gd name="connsiteX8" fmla="*/ 120249 w 7860264"/>
                <a:gd name="connsiteY8" fmla="*/ 2529944 h 3350998"/>
                <a:gd name="connsiteX9" fmla="*/ 201211 w 7860264"/>
                <a:gd name="connsiteY9" fmla="*/ 2384211 h 3350998"/>
                <a:gd name="connsiteX10" fmla="*/ 272649 w 7860264"/>
                <a:gd name="connsiteY10" fmla="*/ 2254671 h 3350998"/>
                <a:gd name="connsiteX11" fmla="*/ 172636 w 7860264"/>
                <a:gd name="connsiteY11" fmla="*/ 2164184 h 3350998"/>
                <a:gd name="connsiteX12" fmla="*/ 58336 w 7860264"/>
                <a:gd name="connsiteY12" fmla="*/ 2061314 h 3350998"/>
                <a:gd name="connsiteX13" fmla="*/ 49764 w 7860264"/>
                <a:gd name="connsiteY13" fmla="*/ 2044168 h 3350998"/>
                <a:gd name="connsiteX14" fmla="*/ 57384 w 7860264"/>
                <a:gd name="connsiteY14" fmla="*/ 2027024 h 3350998"/>
                <a:gd name="connsiteX15" fmla="*/ 189781 w 7860264"/>
                <a:gd name="connsiteY15" fmla="*/ 1889864 h 3350998"/>
                <a:gd name="connsiteX16" fmla="*/ 316464 w 7860264"/>
                <a:gd name="connsiteY16" fmla="*/ 1757466 h 3350998"/>
                <a:gd name="connsiteX17" fmla="*/ 273601 w 7860264"/>
                <a:gd name="connsiteY17" fmla="*/ 1384086 h 3350998"/>
                <a:gd name="connsiteX18" fmla="*/ 230739 w 7860264"/>
                <a:gd name="connsiteY18" fmla="*/ 1010706 h 3350998"/>
                <a:gd name="connsiteX19" fmla="*/ 197401 w 7860264"/>
                <a:gd name="connsiteY19" fmla="*/ 994513 h 3350998"/>
                <a:gd name="connsiteX20" fmla="*/ 149776 w 7860264"/>
                <a:gd name="connsiteY20" fmla="*/ 970701 h 3350998"/>
                <a:gd name="connsiteX21" fmla="*/ 139299 w 7860264"/>
                <a:gd name="connsiteY21" fmla="*/ 955461 h 3350998"/>
                <a:gd name="connsiteX22" fmla="*/ 144061 w 7860264"/>
                <a:gd name="connsiteY22" fmla="*/ 937363 h 3350998"/>
                <a:gd name="connsiteX23" fmla="*/ 212641 w 7860264"/>
                <a:gd name="connsiteY23" fmla="*/ 834493 h 3350998"/>
                <a:gd name="connsiteX24" fmla="*/ 267886 w 7860264"/>
                <a:gd name="connsiteY24" fmla="*/ 749721 h 3350998"/>
                <a:gd name="connsiteX25" fmla="*/ 148824 w 7860264"/>
                <a:gd name="connsiteY25" fmla="*/ 667806 h 3350998"/>
                <a:gd name="connsiteX26" fmla="*/ 12616 w 7860264"/>
                <a:gd name="connsiteY26" fmla="*/ 576366 h 3350998"/>
                <a:gd name="connsiteX27" fmla="*/ 234 w 7860264"/>
                <a:gd name="connsiteY27" fmla="*/ 559221 h 3350998"/>
                <a:gd name="connsiteX28" fmla="*/ 6901 w 7860264"/>
                <a:gd name="connsiteY28" fmla="*/ 539219 h 3350998"/>
                <a:gd name="connsiteX29" fmla="*/ 99294 w 7860264"/>
                <a:gd name="connsiteY29" fmla="*/ 433491 h 3350998"/>
                <a:gd name="connsiteX30" fmla="*/ 180256 w 7860264"/>
                <a:gd name="connsiteY30" fmla="*/ 339194 h 3350998"/>
                <a:gd name="connsiteX31" fmla="*/ 114534 w 7860264"/>
                <a:gd name="connsiteY31" fmla="*/ 230608 h 3350998"/>
                <a:gd name="connsiteX32" fmla="*/ 41191 w 7860264"/>
                <a:gd name="connsiteY32" fmla="*/ 113451 h 3350998"/>
                <a:gd name="connsiteX33" fmla="*/ 38334 w 7860264"/>
                <a:gd name="connsiteY33" fmla="*/ 88686 h 3350998"/>
                <a:gd name="connsiteX34" fmla="*/ 60241 w 7860264"/>
                <a:gd name="connsiteY34" fmla="*/ 76303 h 3350998"/>
                <a:gd name="connsiteX35" fmla="*/ 7461167 w 7860264"/>
                <a:gd name="connsiteY35" fmla="*/ 103 h 3350998"/>
                <a:gd name="connsiteX36" fmla="*/ 7484027 w 7860264"/>
                <a:gd name="connsiteY36" fmla="*/ 13438 h 3350998"/>
                <a:gd name="connsiteX37" fmla="*/ 7479264 w 7860264"/>
                <a:gd name="connsiteY37" fmla="*/ 39156 h 3350998"/>
                <a:gd name="connsiteX38" fmla="*/ 7345914 w 7860264"/>
                <a:gd name="connsiteY38" fmla="*/ 204891 h 3350998"/>
                <a:gd name="connsiteX39" fmla="*/ 7230661 w 7860264"/>
                <a:gd name="connsiteY39" fmla="*/ 352529 h 3350998"/>
                <a:gd name="connsiteX40" fmla="*/ 7425924 w 7860264"/>
                <a:gd name="connsiteY40" fmla="*/ 447779 h 3350998"/>
                <a:gd name="connsiteX41" fmla="*/ 7650714 w 7860264"/>
                <a:gd name="connsiteY41" fmla="*/ 556363 h 3350998"/>
                <a:gd name="connsiteX42" fmla="*/ 7664049 w 7860264"/>
                <a:gd name="connsiteY42" fmla="*/ 581129 h 3350998"/>
                <a:gd name="connsiteX43" fmla="*/ 7644047 w 7860264"/>
                <a:gd name="connsiteY43" fmla="*/ 600179 h 3350998"/>
                <a:gd name="connsiteX44" fmla="*/ 7421161 w 7860264"/>
                <a:gd name="connsiteY44" fmla="*/ 638279 h 3350998"/>
                <a:gd name="connsiteX45" fmla="*/ 7268761 w 7860264"/>
                <a:gd name="connsiteY45" fmla="*/ 664949 h 3350998"/>
                <a:gd name="connsiteX46" fmla="*/ 7335436 w 7860264"/>
                <a:gd name="connsiteY46" fmla="*/ 714479 h 3350998"/>
                <a:gd name="connsiteX47" fmla="*/ 7457357 w 7860264"/>
                <a:gd name="connsiteY47" fmla="*/ 789726 h 3350998"/>
                <a:gd name="connsiteX48" fmla="*/ 7473549 w 7860264"/>
                <a:gd name="connsiteY48" fmla="*/ 811634 h 3350998"/>
                <a:gd name="connsiteX49" fmla="*/ 7484979 w 7860264"/>
                <a:gd name="connsiteY49" fmla="*/ 1433616 h 3350998"/>
                <a:gd name="connsiteX50" fmla="*/ 7497361 w 7860264"/>
                <a:gd name="connsiteY50" fmla="*/ 2081316 h 3350998"/>
                <a:gd name="connsiteX51" fmla="*/ 7571657 w 7860264"/>
                <a:gd name="connsiteY51" fmla="*/ 2156564 h 3350998"/>
                <a:gd name="connsiteX52" fmla="*/ 7649761 w 7860264"/>
                <a:gd name="connsiteY52" fmla="*/ 2234669 h 3350998"/>
                <a:gd name="connsiteX53" fmla="*/ 7658334 w 7860264"/>
                <a:gd name="connsiteY53" fmla="*/ 2251814 h 3350998"/>
                <a:gd name="connsiteX54" fmla="*/ 7650714 w 7860264"/>
                <a:gd name="connsiteY54" fmla="*/ 2268959 h 3350998"/>
                <a:gd name="connsiteX55" fmla="*/ 7570704 w 7860264"/>
                <a:gd name="connsiteY55" fmla="*/ 2331824 h 3350998"/>
                <a:gd name="connsiteX56" fmla="*/ 7512602 w 7860264"/>
                <a:gd name="connsiteY56" fmla="*/ 2376591 h 3350998"/>
                <a:gd name="connsiteX57" fmla="*/ 7845977 w 7860264"/>
                <a:gd name="connsiteY57" fmla="*/ 2593761 h 3350998"/>
                <a:gd name="connsiteX58" fmla="*/ 7860264 w 7860264"/>
                <a:gd name="connsiteY58" fmla="*/ 2613764 h 3350998"/>
                <a:gd name="connsiteX59" fmla="*/ 7847882 w 7860264"/>
                <a:gd name="connsiteY59" fmla="*/ 2635671 h 3350998"/>
                <a:gd name="connsiteX60" fmla="*/ 7627854 w 7860264"/>
                <a:gd name="connsiteY60" fmla="*/ 2769974 h 3350998"/>
                <a:gd name="connsiteX61" fmla="*/ 7433544 w 7860264"/>
                <a:gd name="connsiteY61" fmla="*/ 2890941 h 3350998"/>
                <a:gd name="connsiteX62" fmla="*/ 7525936 w 7860264"/>
                <a:gd name="connsiteY62" fmla="*/ 2961426 h 3350998"/>
                <a:gd name="connsiteX63" fmla="*/ 7647857 w 7860264"/>
                <a:gd name="connsiteY63" fmla="*/ 3056676 h 3350998"/>
                <a:gd name="connsiteX64" fmla="*/ 7654524 w 7860264"/>
                <a:gd name="connsiteY64" fmla="*/ 3080489 h 3350998"/>
                <a:gd name="connsiteX65" fmla="*/ 7635474 w 7860264"/>
                <a:gd name="connsiteY65" fmla="*/ 3096681 h 3350998"/>
                <a:gd name="connsiteX66" fmla="*/ 3809281 w 7860264"/>
                <a:gd name="connsiteY66" fmla="*/ 3350999 h 3350998"/>
                <a:gd name="connsiteX67" fmla="*/ 358374 w 7860264"/>
                <a:gd name="connsiteY67" fmla="*/ 3100491 h 3350998"/>
                <a:gd name="connsiteX68" fmla="*/ 3809281 w 7860264"/>
                <a:gd name="connsiteY68" fmla="*/ 3304326 h 3350998"/>
                <a:gd name="connsiteX69" fmla="*/ 7575467 w 7860264"/>
                <a:gd name="connsiteY69" fmla="*/ 3057628 h 3350998"/>
                <a:gd name="connsiteX70" fmla="*/ 7496409 w 7860264"/>
                <a:gd name="connsiteY70" fmla="*/ 2998574 h 3350998"/>
                <a:gd name="connsiteX71" fmla="*/ 7374489 w 7860264"/>
                <a:gd name="connsiteY71" fmla="*/ 2903324 h 3350998"/>
                <a:gd name="connsiteX72" fmla="*/ 7366869 w 7860264"/>
                <a:gd name="connsiteY72" fmla="*/ 2883321 h 3350998"/>
                <a:gd name="connsiteX73" fmla="*/ 7379252 w 7860264"/>
                <a:gd name="connsiteY73" fmla="*/ 2866176 h 3350998"/>
                <a:gd name="connsiteX74" fmla="*/ 7599279 w 7860264"/>
                <a:gd name="connsiteY74" fmla="*/ 2731874 h 3350998"/>
                <a:gd name="connsiteX75" fmla="*/ 7780254 w 7860264"/>
                <a:gd name="connsiteY75" fmla="*/ 2618526 h 3350998"/>
                <a:gd name="connsiteX76" fmla="*/ 7458309 w 7860264"/>
                <a:gd name="connsiteY76" fmla="*/ 2390878 h 3350998"/>
                <a:gd name="connsiteX77" fmla="*/ 7452594 w 7860264"/>
                <a:gd name="connsiteY77" fmla="*/ 2373734 h 3350998"/>
                <a:gd name="connsiteX78" fmla="*/ 7460214 w 7860264"/>
                <a:gd name="connsiteY78" fmla="*/ 2357541 h 3350998"/>
                <a:gd name="connsiteX79" fmla="*/ 7540224 w 7860264"/>
                <a:gd name="connsiteY79" fmla="*/ 2294676 h 3350998"/>
                <a:gd name="connsiteX80" fmla="*/ 7596422 w 7860264"/>
                <a:gd name="connsiteY80" fmla="*/ 2251814 h 3350998"/>
                <a:gd name="connsiteX81" fmla="*/ 7534509 w 7860264"/>
                <a:gd name="connsiteY81" fmla="*/ 2187996 h 3350998"/>
                <a:gd name="connsiteX82" fmla="*/ 7456404 w 7860264"/>
                <a:gd name="connsiteY82" fmla="*/ 2109891 h 3350998"/>
                <a:gd name="connsiteX83" fmla="*/ 7448784 w 7860264"/>
                <a:gd name="connsiteY83" fmla="*/ 2092746 h 3350998"/>
                <a:gd name="connsiteX84" fmla="*/ 7436402 w 7860264"/>
                <a:gd name="connsiteY84" fmla="*/ 1434568 h 3350998"/>
                <a:gd name="connsiteX85" fmla="*/ 7424972 w 7860264"/>
                <a:gd name="connsiteY85" fmla="*/ 828779 h 3350998"/>
                <a:gd name="connsiteX86" fmla="*/ 7304004 w 7860264"/>
                <a:gd name="connsiteY86" fmla="*/ 750674 h 3350998"/>
                <a:gd name="connsiteX87" fmla="*/ 7182084 w 7860264"/>
                <a:gd name="connsiteY87" fmla="*/ 675426 h 3350998"/>
                <a:gd name="connsiteX88" fmla="*/ 7165892 w 7860264"/>
                <a:gd name="connsiteY88" fmla="*/ 651613 h 3350998"/>
                <a:gd name="connsiteX89" fmla="*/ 7185894 w 7860264"/>
                <a:gd name="connsiteY89" fmla="*/ 630659 h 3350998"/>
                <a:gd name="connsiteX90" fmla="*/ 7409732 w 7860264"/>
                <a:gd name="connsiteY90" fmla="*/ 592559 h 3350998"/>
                <a:gd name="connsiteX91" fmla="*/ 7559274 w 7860264"/>
                <a:gd name="connsiteY91" fmla="*/ 565888 h 3350998"/>
                <a:gd name="connsiteX92" fmla="*/ 7402111 w 7860264"/>
                <a:gd name="connsiteY92" fmla="*/ 489688 h 3350998"/>
                <a:gd name="connsiteX93" fmla="*/ 7178274 w 7860264"/>
                <a:gd name="connsiteY93" fmla="*/ 382056 h 3350998"/>
                <a:gd name="connsiteX94" fmla="*/ 7164939 w 7860264"/>
                <a:gd name="connsiteY94" fmla="*/ 364911 h 3350998"/>
                <a:gd name="connsiteX95" fmla="*/ 7171607 w 7860264"/>
                <a:gd name="connsiteY95" fmla="*/ 344909 h 3350998"/>
                <a:gd name="connsiteX96" fmla="*/ 7304957 w 7860264"/>
                <a:gd name="connsiteY96" fmla="*/ 179173 h 3350998"/>
                <a:gd name="connsiteX97" fmla="*/ 7402111 w 7860264"/>
                <a:gd name="connsiteY97" fmla="*/ 51539 h 3350998"/>
                <a:gd name="connsiteX98" fmla="*/ 104056 w 7860264"/>
                <a:gd name="connsiteY98" fmla="*/ 123928 h 3350998"/>
                <a:gd name="connsiteX99" fmla="*/ 152634 w 7860264"/>
                <a:gd name="connsiteY99" fmla="*/ 207748 h 3350998"/>
                <a:gd name="connsiteX100" fmla="*/ 225976 w 7860264"/>
                <a:gd name="connsiteY100" fmla="*/ 324906 h 3350998"/>
                <a:gd name="connsiteX101" fmla="*/ 224071 w 7860264"/>
                <a:gd name="connsiteY101" fmla="*/ 356338 h 3350998"/>
                <a:gd name="connsiteX102" fmla="*/ 131679 w 7860264"/>
                <a:gd name="connsiteY102" fmla="*/ 462066 h 3350998"/>
                <a:gd name="connsiteX103" fmla="*/ 57384 w 7860264"/>
                <a:gd name="connsiteY103" fmla="*/ 548744 h 3350998"/>
                <a:gd name="connsiteX104" fmla="*/ 173589 w 7860264"/>
                <a:gd name="connsiteY104" fmla="*/ 629706 h 3350998"/>
                <a:gd name="connsiteX105" fmla="*/ 309796 w 7860264"/>
                <a:gd name="connsiteY105" fmla="*/ 721146 h 3350998"/>
                <a:gd name="connsiteX106" fmla="*/ 322179 w 7860264"/>
                <a:gd name="connsiteY106" fmla="*/ 736386 h 3350998"/>
                <a:gd name="connsiteX107" fmla="*/ 317416 w 7860264"/>
                <a:gd name="connsiteY107" fmla="*/ 755436 h 3350998"/>
                <a:gd name="connsiteX108" fmla="*/ 248836 w 7860264"/>
                <a:gd name="connsiteY108" fmla="*/ 858306 h 3350998"/>
                <a:gd name="connsiteX109" fmla="*/ 193591 w 7860264"/>
                <a:gd name="connsiteY109" fmla="*/ 943079 h 3350998"/>
                <a:gd name="connsiteX110" fmla="*/ 213594 w 7860264"/>
                <a:gd name="connsiteY110" fmla="*/ 952604 h 3350998"/>
                <a:gd name="connsiteX111" fmla="*/ 261219 w 7860264"/>
                <a:gd name="connsiteY111" fmla="*/ 976416 h 3350998"/>
                <a:gd name="connsiteX112" fmla="*/ 272649 w 7860264"/>
                <a:gd name="connsiteY112" fmla="*/ 993561 h 3350998"/>
                <a:gd name="connsiteX113" fmla="*/ 317416 w 7860264"/>
                <a:gd name="connsiteY113" fmla="*/ 1378371 h 3350998"/>
                <a:gd name="connsiteX114" fmla="*/ 362184 w 7860264"/>
                <a:gd name="connsiteY114" fmla="*/ 1763181 h 3350998"/>
                <a:gd name="connsiteX115" fmla="*/ 354564 w 7860264"/>
                <a:gd name="connsiteY115" fmla="*/ 1783184 h 3350998"/>
                <a:gd name="connsiteX116" fmla="*/ 222166 w 7860264"/>
                <a:gd name="connsiteY116" fmla="*/ 1920343 h 3350998"/>
                <a:gd name="connsiteX117" fmla="*/ 105961 w 7860264"/>
                <a:gd name="connsiteY117" fmla="*/ 2042264 h 3350998"/>
                <a:gd name="connsiteX118" fmla="*/ 202164 w 7860264"/>
                <a:gd name="connsiteY118" fmla="*/ 2128941 h 3350998"/>
                <a:gd name="connsiteX119" fmla="*/ 315511 w 7860264"/>
                <a:gd name="connsiteY119" fmla="*/ 2230859 h 3350998"/>
                <a:gd name="connsiteX120" fmla="*/ 320274 w 7860264"/>
                <a:gd name="connsiteY120" fmla="*/ 2260386 h 3350998"/>
                <a:gd name="connsiteX121" fmla="*/ 240264 w 7860264"/>
                <a:gd name="connsiteY121" fmla="*/ 2405166 h 3350998"/>
                <a:gd name="connsiteX122" fmla="*/ 170731 w 7860264"/>
                <a:gd name="connsiteY122" fmla="*/ 2530896 h 3350998"/>
                <a:gd name="connsiteX123" fmla="*/ 221214 w 7860264"/>
                <a:gd name="connsiteY123" fmla="*/ 2557566 h 3350998"/>
                <a:gd name="connsiteX124" fmla="*/ 291699 w 7860264"/>
                <a:gd name="connsiteY124" fmla="*/ 2593761 h 3350998"/>
                <a:gd name="connsiteX125" fmla="*/ 304081 w 7860264"/>
                <a:gd name="connsiteY125" fmla="*/ 2608049 h 3350998"/>
                <a:gd name="connsiteX126" fmla="*/ 356469 w 7860264"/>
                <a:gd name="connsiteY126" fmla="*/ 3056676 h 3350998"/>
                <a:gd name="connsiteX127" fmla="*/ 358374 w 7860264"/>
                <a:gd name="connsiteY127" fmla="*/ 3100491 h 33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7860264" h="3350998">
                  <a:moveTo>
                    <a:pt x="3809281" y="3350999"/>
                  </a:moveTo>
                  <a:cubicBezTo>
                    <a:pt x="2651994" y="3350999"/>
                    <a:pt x="1491849" y="3282419"/>
                    <a:pt x="333609" y="3144306"/>
                  </a:cubicBezTo>
                  <a:cubicBezTo>
                    <a:pt x="322179" y="3143353"/>
                    <a:pt x="313606" y="3133828"/>
                    <a:pt x="313606" y="3122399"/>
                  </a:cubicBezTo>
                  <a:cubicBezTo>
                    <a:pt x="312654" y="3101444"/>
                    <a:pt x="311701" y="3081441"/>
                    <a:pt x="310749" y="3060486"/>
                  </a:cubicBezTo>
                  <a:cubicBezTo>
                    <a:pt x="305034" y="2916659"/>
                    <a:pt x="299319" y="2767116"/>
                    <a:pt x="263124" y="2631861"/>
                  </a:cubicBezTo>
                  <a:cubicBezTo>
                    <a:pt x="240264" y="2620431"/>
                    <a:pt x="220261" y="2609953"/>
                    <a:pt x="201211" y="2599476"/>
                  </a:cubicBezTo>
                  <a:cubicBezTo>
                    <a:pt x="179304" y="2588046"/>
                    <a:pt x="156444" y="2575664"/>
                    <a:pt x="130726" y="2562328"/>
                  </a:cubicBezTo>
                  <a:cubicBezTo>
                    <a:pt x="125011" y="2559471"/>
                    <a:pt x="120249" y="2554709"/>
                    <a:pt x="118344" y="2548041"/>
                  </a:cubicBezTo>
                  <a:cubicBezTo>
                    <a:pt x="116439" y="2542326"/>
                    <a:pt x="117391" y="2535659"/>
                    <a:pt x="120249" y="2529944"/>
                  </a:cubicBezTo>
                  <a:cubicBezTo>
                    <a:pt x="148824" y="2480414"/>
                    <a:pt x="175494" y="2430884"/>
                    <a:pt x="201211" y="2384211"/>
                  </a:cubicBezTo>
                  <a:cubicBezTo>
                    <a:pt x="224071" y="2342301"/>
                    <a:pt x="246931" y="2298486"/>
                    <a:pt x="272649" y="2254671"/>
                  </a:cubicBezTo>
                  <a:cubicBezTo>
                    <a:pt x="241216" y="2228001"/>
                    <a:pt x="205974" y="2195616"/>
                    <a:pt x="172636" y="2164184"/>
                  </a:cubicBezTo>
                  <a:cubicBezTo>
                    <a:pt x="133584" y="2127989"/>
                    <a:pt x="92626" y="2090841"/>
                    <a:pt x="58336" y="2061314"/>
                  </a:cubicBezTo>
                  <a:cubicBezTo>
                    <a:pt x="53574" y="2057503"/>
                    <a:pt x="49764" y="2050836"/>
                    <a:pt x="49764" y="2044168"/>
                  </a:cubicBezTo>
                  <a:cubicBezTo>
                    <a:pt x="49764" y="2037501"/>
                    <a:pt x="52621" y="2030834"/>
                    <a:pt x="57384" y="2027024"/>
                  </a:cubicBezTo>
                  <a:cubicBezTo>
                    <a:pt x="98341" y="1989876"/>
                    <a:pt x="145014" y="1938441"/>
                    <a:pt x="189781" y="1889864"/>
                  </a:cubicBezTo>
                  <a:cubicBezTo>
                    <a:pt x="232644" y="1843191"/>
                    <a:pt x="276459" y="1795566"/>
                    <a:pt x="316464" y="1757466"/>
                  </a:cubicBezTo>
                  <a:cubicBezTo>
                    <a:pt x="300271" y="1628879"/>
                    <a:pt x="286936" y="1504101"/>
                    <a:pt x="273601" y="1384086"/>
                  </a:cubicBezTo>
                  <a:cubicBezTo>
                    <a:pt x="260266" y="1263118"/>
                    <a:pt x="245979" y="1139293"/>
                    <a:pt x="230739" y="1010706"/>
                  </a:cubicBezTo>
                  <a:cubicBezTo>
                    <a:pt x="219309" y="1004991"/>
                    <a:pt x="208831" y="999276"/>
                    <a:pt x="197401" y="994513"/>
                  </a:cubicBezTo>
                  <a:cubicBezTo>
                    <a:pt x="182161" y="987846"/>
                    <a:pt x="166921" y="980226"/>
                    <a:pt x="149776" y="970701"/>
                  </a:cubicBezTo>
                  <a:cubicBezTo>
                    <a:pt x="144061" y="966891"/>
                    <a:pt x="140251" y="961176"/>
                    <a:pt x="139299" y="955461"/>
                  </a:cubicBezTo>
                  <a:cubicBezTo>
                    <a:pt x="138346" y="948793"/>
                    <a:pt x="139299" y="942126"/>
                    <a:pt x="144061" y="937363"/>
                  </a:cubicBezTo>
                  <a:cubicBezTo>
                    <a:pt x="166921" y="907836"/>
                    <a:pt x="190734" y="870688"/>
                    <a:pt x="212641" y="834493"/>
                  </a:cubicBezTo>
                  <a:cubicBezTo>
                    <a:pt x="230739" y="805918"/>
                    <a:pt x="248836" y="776391"/>
                    <a:pt x="267886" y="749721"/>
                  </a:cubicBezTo>
                  <a:cubicBezTo>
                    <a:pt x="227881" y="726861"/>
                    <a:pt x="187876" y="696381"/>
                    <a:pt x="148824" y="667806"/>
                  </a:cubicBezTo>
                  <a:cubicBezTo>
                    <a:pt x="103104" y="633516"/>
                    <a:pt x="56431" y="599226"/>
                    <a:pt x="12616" y="576366"/>
                  </a:cubicBezTo>
                  <a:cubicBezTo>
                    <a:pt x="5949" y="572556"/>
                    <a:pt x="1186" y="566841"/>
                    <a:pt x="234" y="559221"/>
                  </a:cubicBezTo>
                  <a:cubicBezTo>
                    <a:pt x="-719" y="551601"/>
                    <a:pt x="1186" y="544934"/>
                    <a:pt x="6901" y="539219"/>
                  </a:cubicBezTo>
                  <a:cubicBezTo>
                    <a:pt x="37381" y="509691"/>
                    <a:pt x="68814" y="470638"/>
                    <a:pt x="99294" y="433491"/>
                  </a:cubicBezTo>
                  <a:cubicBezTo>
                    <a:pt x="125964" y="401106"/>
                    <a:pt x="152634" y="367769"/>
                    <a:pt x="180256" y="339194"/>
                  </a:cubicBezTo>
                  <a:cubicBezTo>
                    <a:pt x="153586" y="303951"/>
                    <a:pt x="133584" y="266804"/>
                    <a:pt x="114534" y="230608"/>
                  </a:cubicBezTo>
                  <a:cubicBezTo>
                    <a:pt x="91674" y="188698"/>
                    <a:pt x="70719" y="148694"/>
                    <a:pt x="41191" y="113451"/>
                  </a:cubicBezTo>
                  <a:cubicBezTo>
                    <a:pt x="35476" y="106783"/>
                    <a:pt x="34524" y="96306"/>
                    <a:pt x="38334" y="88686"/>
                  </a:cubicBezTo>
                  <a:cubicBezTo>
                    <a:pt x="42144" y="80114"/>
                    <a:pt x="51669" y="75351"/>
                    <a:pt x="60241" y="76303"/>
                  </a:cubicBezTo>
                  <a:cubicBezTo>
                    <a:pt x="2517691" y="219179"/>
                    <a:pt x="5007527" y="193461"/>
                    <a:pt x="7461167" y="103"/>
                  </a:cubicBezTo>
                  <a:cubicBezTo>
                    <a:pt x="7470692" y="-849"/>
                    <a:pt x="7480217" y="4866"/>
                    <a:pt x="7484027" y="13438"/>
                  </a:cubicBezTo>
                  <a:cubicBezTo>
                    <a:pt x="7487836" y="22011"/>
                    <a:pt x="7485932" y="32488"/>
                    <a:pt x="7479264" y="39156"/>
                  </a:cubicBezTo>
                  <a:cubicBezTo>
                    <a:pt x="7426877" y="91544"/>
                    <a:pt x="7385919" y="148694"/>
                    <a:pt x="7345914" y="204891"/>
                  </a:cubicBezTo>
                  <a:cubicBezTo>
                    <a:pt x="7310672" y="254421"/>
                    <a:pt x="7274477" y="304904"/>
                    <a:pt x="7230661" y="352529"/>
                  </a:cubicBezTo>
                  <a:cubicBezTo>
                    <a:pt x="7297336" y="383961"/>
                    <a:pt x="7362107" y="416346"/>
                    <a:pt x="7425924" y="447779"/>
                  </a:cubicBezTo>
                  <a:cubicBezTo>
                    <a:pt x="7499267" y="483973"/>
                    <a:pt x="7574514" y="521121"/>
                    <a:pt x="7650714" y="556363"/>
                  </a:cubicBezTo>
                  <a:cubicBezTo>
                    <a:pt x="7660239" y="560174"/>
                    <a:pt x="7665002" y="570651"/>
                    <a:pt x="7664049" y="581129"/>
                  </a:cubicBezTo>
                  <a:cubicBezTo>
                    <a:pt x="7662144" y="591606"/>
                    <a:pt x="7654524" y="599226"/>
                    <a:pt x="7644047" y="600179"/>
                  </a:cubicBezTo>
                  <a:cubicBezTo>
                    <a:pt x="7572609" y="609704"/>
                    <a:pt x="7495457" y="623991"/>
                    <a:pt x="7421161" y="638279"/>
                  </a:cubicBezTo>
                  <a:cubicBezTo>
                    <a:pt x="7370679" y="647804"/>
                    <a:pt x="7319244" y="657329"/>
                    <a:pt x="7268761" y="664949"/>
                  </a:cubicBezTo>
                  <a:cubicBezTo>
                    <a:pt x="7293527" y="680188"/>
                    <a:pt x="7314482" y="698286"/>
                    <a:pt x="7335436" y="714479"/>
                  </a:cubicBezTo>
                  <a:cubicBezTo>
                    <a:pt x="7372584" y="744959"/>
                    <a:pt x="7407827" y="773534"/>
                    <a:pt x="7457357" y="789726"/>
                  </a:cubicBezTo>
                  <a:cubicBezTo>
                    <a:pt x="7466882" y="792584"/>
                    <a:pt x="7472597" y="801156"/>
                    <a:pt x="7473549" y="811634"/>
                  </a:cubicBezTo>
                  <a:cubicBezTo>
                    <a:pt x="7477359" y="1015468"/>
                    <a:pt x="7481169" y="1224066"/>
                    <a:pt x="7484979" y="1433616"/>
                  </a:cubicBezTo>
                  <a:cubicBezTo>
                    <a:pt x="7488789" y="1647929"/>
                    <a:pt x="7492599" y="1869861"/>
                    <a:pt x="7497361" y="2081316"/>
                  </a:cubicBezTo>
                  <a:cubicBezTo>
                    <a:pt x="7523079" y="2104176"/>
                    <a:pt x="7547844" y="2130846"/>
                    <a:pt x="7571657" y="2156564"/>
                  </a:cubicBezTo>
                  <a:cubicBezTo>
                    <a:pt x="7596422" y="2184186"/>
                    <a:pt x="7623092" y="2211809"/>
                    <a:pt x="7649761" y="2234669"/>
                  </a:cubicBezTo>
                  <a:cubicBezTo>
                    <a:pt x="7654524" y="2239431"/>
                    <a:pt x="7657382" y="2245146"/>
                    <a:pt x="7658334" y="2251814"/>
                  </a:cubicBezTo>
                  <a:cubicBezTo>
                    <a:pt x="7658334" y="2258481"/>
                    <a:pt x="7655477" y="2265149"/>
                    <a:pt x="7650714" y="2268959"/>
                  </a:cubicBezTo>
                  <a:cubicBezTo>
                    <a:pt x="7623092" y="2293724"/>
                    <a:pt x="7596422" y="2312774"/>
                    <a:pt x="7570704" y="2331824"/>
                  </a:cubicBezTo>
                  <a:cubicBezTo>
                    <a:pt x="7550702" y="2346111"/>
                    <a:pt x="7531652" y="2360399"/>
                    <a:pt x="7512602" y="2376591"/>
                  </a:cubicBezTo>
                  <a:cubicBezTo>
                    <a:pt x="7601184" y="2468984"/>
                    <a:pt x="7705007" y="2536611"/>
                    <a:pt x="7845977" y="2593761"/>
                  </a:cubicBezTo>
                  <a:cubicBezTo>
                    <a:pt x="7854549" y="2597571"/>
                    <a:pt x="7860264" y="2605191"/>
                    <a:pt x="7860264" y="2613764"/>
                  </a:cubicBezTo>
                  <a:cubicBezTo>
                    <a:pt x="7860264" y="2622336"/>
                    <a:pt x="7855502" y="2630909"/>
                    <a:pt x="7847882" y="2635671"/>
                  </a:cubicBezTo>
                  <a:cubicBezTo>
                    <a:pt x="7776444" y="2672819"/>
                    <a:pt x="7701197" y="2722349"/>
                    <a:pt x="7627854" y="2769974"/>
                  </a:cubicBezTo>
                  <a:cubicBezTo>
                    <a:pt x="7564036" y="2811884"/>
                    <a:pt x="7498314" y="2855699"/>
                    <a:pt x="7433544" y="2890941"/>
                  </a:cubicBezTo>
                  <a:cubicBezTo>
                    <a:pt x="7465929" y="2917611"/>
                    <a:pt x="7496409" y="2939519"/>
                    <a:pt x="7525936" y="2961426"/>
                  </a:cubicBezTo>
                  <a:cubicBezTo>
                    <a:pt x="7564989" y="2989049"/>
                    <a:pt x="7604994" y="3018576"/>
                    <a:pt x="7647857" y="3056676"/>
                  </a:cubicBezTo>
                  <a:cubicBezTo>
                    <a:pt x="7654524" y="3062391"/>
                    <a:pt x="7657382" y="3071916"/>
                    <a:pt x="7654524" y="3080489"/>
                  </a:cubicBezTo>
                  <a:cubicBezTo>
                    <a:pt x="7651667" y="3089061"/>
                    <a:pt x="7644047" y="3095728"/>
                    <a:pt x="7635474" y="3096681"/>
                  </a:cubicBezTo>
                  <a:cubicBezTo>
                    <a:pt x="6369602" y="3266226"/>
                    <a:pt x="5091347" y="3350999"/>
                    <a:pt x="3809281" y="3350999"/>
                  </a:cubicBezTo>
                  <a:close/>
                  <a:moveTo>
                    <a:pt x="358374" y="3100491"/>
                  </a:moveTo>
                  <a:cubicBezTo>
                    <a:pt x="1508041" y="3236699"/>
                    <a:pt x="2660566" y="3304326"/>
                    <a:pt x="3809281" y="3304326"/>
                  </a:cubicBezTo>
                  <a:cubicBezTo>
                    <a:pt x="5073249" y="3304326"/>
                    <a:pt x="6330549" y="3222411"/>
                    <a:pt x="7575467" y="3057628"/>
                  </a:cubicBezTo>
                  <a:cubicBezTo>
                    <a:pt x="7548797" y="3036674"/>
                    <a:pt x="7523079" y="3017624"/>
                    <a:pt x="7496409" y="2998574"/>
                  </a:cubicBezTo>
                  <a:cubicBezTo>
                    <a:pt x="7457357" y="2970951"/>
                    <a:pt x="7417352" y="2941424"/>
                    <a:pt x="7374489" y="2903324"/>
                  </a:cubicBezTo>
                  <a:cubicBezTo>
                    <a:pt x="7368774" y="2898561"/>
                    <a:pt x="7365917" y="2890941"/>
                    <a:pt x="7366869" y="2883321"/>
                  </a:cubicBezTo>
                  <a:cubicBezTo>
                    <a:pt x="7367822" y="2875701"/>
                    <a:pt x="7372584" y="2869034"/>
                    <a:pt x="7379252" y="2866176"/>
                  </a:cubicBezTo>
                  <a:cubicBezTo>
                    <a:pt x="7451642" y="2829028"/>
                    <a:pt x="7526889" y="2779499"/>
                    <a:pt x="7599279" y="2731874"/>
                  </a:cubicBezTo>
                  <a:cubicBezTo>
                    <a:pt x="7659286" y="2692821"/>
                    <a:pt x="7720247" y="2652816"/>
                    <a:pt x="7780254" y="2618526"/>
                  </a:cubicBezTo>
                  <a:cubicBezTo>
                    <a:pt x="7646904" y="2559471"/>
                    <a:pt x="7545939" y="2488034"/>
                    <a:pt x="7458309" y="2390878"/>
                  </a:cubicBezTo>
                  <a:cubicBezTo>
                    <a:pt x="7454499" y="2386116"/>
                    <a:pt x="7451642" y="2380401"/>
                    <a:pt x="7452594" y="2373734"/>
                  </a:cubicBezTo>
                  <a:cubicBezTo>
                    <a:pt x="7452594" y="2368019"/>
                    <a:pt x="7455452" y="2362303"/>
                    <a:pt x="7460214" y="2357541"/>
                  </a:cubicBezTo>
                  <a:cubicBezTo>
                    <a:pt x="7487836" y="2332776"/>
                    <a:pt x="7514507" y="2313726"/>
                    <a:pt x="7540224" y="2294676"/>
                  </a:cubicBezTo>
                  <a:cubicBezTo>
                    <a:pt x="7559274" y="2280389"/>
                    <a:pt x="7577372" y="2267053"/>
                    <a:pt x="7596422" y="2251814"/>
                  </a:cubicBezTo>
                  <a:cubicBezTo>
                    <a:pt x="7574514" y="2231811"/>
                    <a:pt x="7554511" y="2208951"/>
                    <a:pt x="7534509" y="2187996"/>
                  </a:cubicBezTo>
                  <a:cubicBezTo>
                    <a:pt x="7509744" y="2161326"/>
                    <a:pt x="7483074" y="2132751"/>
                    <a:pt x="7456404" y="2109891"/>
                  </a:cubicBezTo>
                  <a:cubicBezTo>
                    <a:pt x="7451642" y="2106081"/>
                    <a:pt x="7448784" y="2099414"/>
                    <a:pt x="7448784" y="2092746"/>
                  </a:cubicBezTo>
                  <a:cubicBezTo>
                    <a:pt x="7444022" y="1877481"/>
                    <a:pt x="7440211" y="1652691"/>
                    <a:pt x="7436402" y="1434568"/>
                  </a:cubicBezTo>
                  <a:cubicBezTo>
                    <a:pt x="7432592" y="1230734"/>
                    <a:pt x="7428782" y="1026899"/>
                    <a:pt x="7424972" y="828779"/>
                  </a:cubicBezTo>
                  <a:cubicBezTo>
                    <a:pt x="7375442" y="808776"/>
                    <a:pt x="7339247" y="779249"/>
                    <a:pt x="7304004" y="750674"/>
                  </a:cubicBezTo>
                  <a:cubicBezTo>
                    <a:pt x="7266857" y="720194"/>
                    <a:pt x="7231614" y="691619"/>
                    <a:pt x="7182084" y="675426"/>
                  </a:cubicBezTo>
                  <a:cubicBezTo>
                    <a:pt x="7171607" y="671616"/>
                    <a:pt x="7164939" y="662091"/>
                    <a:pt x="7165892" y="651613"/>
                  </a:cubicBezTo>
                  <a:cubicBezTo>
                    <a:pt x="7166844" y="641136"/>
                    <a:pt x="7175417" y="632563"/>
                    <a:pt x="7185894" y="630659"/>
                  </a:cubicBezTo>
                  <a:cubicBezTo>
                    <a:pt x="7258284" y="621134"/>
                    <a:pt x="7335436" y="606846"/>
                    <a:pt x="7409732" y="592559"/>
                  </a:cubicBezTo>
                  <a:cubicBezTo>
                    <a:pt x="7459261" y="583034"/>
                    <a:pt x="7509744" y="574461"/>
                    <a:pt x="7559274" y="565888"/>
                  </a:cubicBezTo>
                  <a:cubicBezTo>
                    <a:pt x="7505934" y="540171"/>
                    <a:pt x="7453547" y="514454"/>
                    <a:pt x="7402111" y="489688"/>
                  </a:cubicBezTo>
                  <a:cubicBezTo>
                    <a:pt x="7329722" y="453494"/>
                    <a:pt x="7254474" y="416346"/>
                    <a:pt x="7178274" y="382056"/>
                  </a:cubicBezTo>
                  <a:cubicBezTo>
                    <a:pt x="7171607" y="379198"/>
                    <a:pt x="7166844" y="372531"/>
                    <a:pt x="7164939" y="364911"/>
                  </a:cubicBezTo>
                  <a:cubicBezTo>
                    <a:pt x="7163986" y="357291"/>
                    <a:pt x="7165892" y="349671"/>
                    <a:pt x="7171607" y="344909"/>
                  </a:cubicBezTo>
                  <a:cubicBezTo>
                    <a:pt x="7223994" y="292521"/>
                    <a:pt x="7264952" y="235371"/>
                    <a:pt x="7304957" y="179173"/>
                  </a:cubicBezTo>
                  <a:cubicBezTo>
                    <a:pt x="7335436" y="136311"/>
                    <a:pt x="7365917" y="93448"/>
                    <a:pt x="7402111" y="51539"/>
                  </a:cubicBezTo>
                  <a:cubicBezTo>
                    <a:pt x="4982761" y="237276"/>
                    <a:pt x="2527216" y="262041"/>
                    <a:pt x="104056" y="123928"/>
                  </a:cubicBezTo>
                  <a:cubicBezTo>
                    <a:pt x="122154" y="151551"/>
                    <a:pt x="137394" y="180126"/>
                    <a:pt x="152634" y="207748"/>
                  </a:cubicBezTo>
                  <a:cubicBezTo>
                    <a:pt x="175494" y="249658"/>
                    <a:pt x="196449" y="289663"/>
                    <a:pt x="225976" y="324906"/>
                  </a:cubicBezTo>
                  <a:cubicBezTo>
                    <a:pt x="233596" y="334431"/>
                    <a:pt x="232644" y="347766"/>
                    <a:pt x="224071" y="356338"/>
                  </a:cubicBezTo>
                  <a:cubicBezTo>
                    <a:pt x="193591" y="385866"/>
                    <a:pt x="162159" y="424919"/>
                    <a:pt x="131679" y="462066"/>
                  </a:cubicBezTo>
                  <a:cubicBezTo>
                    <a:pt x="107866" y="491594"/>
                    <a:pt x="82149" y="522073"/>
                    <a:pt x="57384" y="548744"/>
                  </a:cubicBezTo>
                  <a:cubicBezTo>
                    <a:pt x="96436" y="571604"/>
                    <a:pt x="135489" y="601131"/>
                    <a:pt x="173589" y="629706"/>
                  </a:cubicBezTo>
                  <a:cubicBezTo>
                    <a:pt x="219309" y="663044"/>
                    <a:pt x="265981" y="698286"/>
                    <a:pt x="309796" y="721146"/>
                  </a:cubicBezTo>
                  <a:cubicBezTo>
                    <a:pt x="315511" y="724004"/>
                    <a:pt x="320274" y="729719"/>
                    <a:pt x="322179" y="736386"/>
                  </a:cubicBezTo>
                  <a:cubicBezTo>
                    <a:pt x="324084" y="743054"/>
                    <a:pt x="322179" y="749721"/>
                    <a:pt x="317416" y="755436"/>
                  </a:cubicBezTo>
                  <a:cubicBezTo>
                    <a:pt x="294556" y="784963"/>
                    <a:pt x="270744" y="822111"/>
                    <a:pt x="248836" y="858306"/>
                  </a:cubicBezTo>
                  <a:cubicBezTo>
                    <a:pt x="230739" y="886881"/>
                    <a:pt x="212641" y="916409"/>
                    <a:pt x="193591" y="943079"/>
                  </a:cubicBezTo>
                  <a:cubicBezTo>
                    <a:pt x="200259" y="945936"/>
                    <a:pt x="206926" y="949746"/>
                    <a:pt x="213594" y="952604"/>
                  </a:cubicBezTo>
                  <a:cubicBezTo>
                    <a:pt x="228834" y="959271"/>
                    <a:pt x="245026" y="966891"/>
                    <a:pt x="261219" y="976416"/>
                  </a:cubicBezTo>
                  <a:cubicBezTo>
                    <a:pt x="266934" y="980226"/>
                    <a:pt x="271696" y="985941"/>
                    <a:pt x="272649" y="993561"/>
                  </a:cubicBezTo>
                  <a:cubicBezTo>
                    <a:pt x="288841" y="1125959"/>
                    <a:pt x="303129" y="1254546"/>
                    <a:pt x="317416" y="1378371"/>
                  </a:cubicBezTo>
                  <a:cubicBezTo>
                    <a:pt x="331704" y="1502196"/>
                    <a:pt x="345991" y="1630784"/>
                    <a:pt x="362184" y="1763181"/>
                  </a:cubicBezTo>
                  <a:cubicBezTo>
                    <a:pt x="363136" y="1770801"/>
                    <a:pt x="360279" y="1778421"/>
                    <a:pt x="354564" y="1783184"/>
                  </a:cubicBezTo>
                  <a:cubicBezTo>
                    <a:pt x="313606" y="1820331"/>
                    <a:pt x="266934" y="1871766"/>
                    <a:pt x="222166" y="1920343"/>
                  </a:cubicBezTo>
                  <a:cubicBezTo>
                    <a:pt x="183114" y="1963206"/>
                    <a:pt x="143109" y="2007021"/>
                    <a:pt x="105961" y="2042264"/>
                  </a:cubicBezTo>
                  <a:cubicBezTo>
                    <a:pt x="136441" y="2068934"/>
                    <a:pt x="169779" y="2099414"/>
                    <a:pt x="202164" y="2128941"/>
                  </a:cubicBezTo>
                  <a:cubicBezTo>
                    <a:pt x="241216" y="2165136"/>
                    <a:pt x="281221" y="2201331"/>
                    <a:pt x="315511" y="2230859"/>
                  </a:cubicBezTo>
                  <a:cubicBezTo>
                    <a:pt x="324084" y="2238478"/>
                    <a:pt x="325989" y="2250861"/>
                    <a:pt x="320274" y="2260386"/>
                  </a:cubicBezTo>
                  <a:cubicBezTo>
                    <a:pt x="291699" y="2309916"/>
                    <a:pt x="265029" y="2358494"/>
                    <a:pt x="240264" y="2405166"/>
                  </a:cubicBezTo>
                  <a:cubicBezTo>
                    <a:pt x="218356" y="2446124"/>
                    <a:pt x="195496" y="2488034"/>
                    <a:pt x="170731" y="2530896"/>
                  </a:cubicBezTo>
                  <a:cubicBezTo>
                    <a:pt x="188829" y="2540421"/>
                    <a:pt x="205021" y="2548994"/>
                    <a:pt x="221214" y="2557566"/>
                  </a:cubicBezTo>
                  <a:cubicBezTo>
                    <a:pt x="243121" y="2568996"/>
                    <a:pt x="265029" y="2581378"/>
                    <a:pt x="291699" y="2593761"/>
                  </a:cubicBezTo>
                  <a:cubicBezTo>
                    <a:pt x="297414" y="2596619"/>
                    <a:pt x="302176" y="2602334"/>
                    <a:pt x="304081" y="2608049"/>
                  </a:cubicBezTo>
                  <a:cubicBezTo>
                    <a:pt x="344086" y="2750924"/>
                    <a:pt x="349801" y="2907134"/>
                    <a:pt x="356469" y="3056676"/>
                  </a:cubicBezTo>
                  <a:cubicBezTo>
                    <a:pt x="356469" y="3071916"/>
                    <a:pt x="357421" y="3086203"/>
                    <a:pt x="358374" y="3100491"/>
                  </a:cubicBezTo>
                  <a:close/>
                </a:path>
              </a:pathLst>
            </a:custGeom>
            <a:solidFill>
              <a:srgbClr val="454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29F92C-5D3A-44F3-9527-6D98EFE6C09E}"/>
              </a:ext>
            </a:extLst>
          </p:cNvPr>
          <p:cNvSpPr txBox="1"/>
          <p:nvPr/>
        </p:nvSpPr>
        <p:spPr>
          <a:xfrm>
            <a:off x="6858001" y="2044418"/>
            <a:ext cx="4438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gà xúm xít quanh bạn gà mơ và khe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chiếc mào của bạn ấy đẹp “ Chiếc mào của bạn mới đẹp làm sao!”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Wave 23">
            <a:extLst>
              <a:ext uri="{FF2B5EF4-FFF2-40B4-BE49-F238E27FC236}">
                <a16:creationId xmlns:a16="http://schemas.microsoft.com/office/drawing/2014/main" id="{BD0C355E-C5A8-4B37-9F51-9A33647783FC}"/>
              </a:ext>
            </a:extLst>
          </p:cNvPr>
          <p:cNvSpPr/>
          <p:nvPr/>
        </p:nvSpPr>
        <p:spPr>
          <a:xfrm>
            <a:off x="2571890" y="191384"/>
            <a:ext cx="7435433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</a:t>
            </a: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B9C2A8-D21B-4ADC-AE4A-637CA1A6D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754" y="0"/>
            <a:ext cx="1650939" cy="1650941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4891A35-1B3F-458C-8D30-6F6D54E04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96" y="0"/>
            <a:ext cx="1650939" cy="165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57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31819" y="533400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Nhóm 31">
            <a:extLst>
              <a:ext uri="{FF2B5EF4-FFF2-40B4-BE49-F238E27FC236}">
                <a16:creationId xmlns:a16="http://schemas.microsoft.com/office/drawing/2014/main" id="{218D188F-6B20-4F18-B0D1-18735EB0778F}"/>
              </a:ext>
            </a:extLst>
          </p:cNvPr>
          <p:cNvGrpSpPr/>
          <p:nvPr/>
        </p:nvGrpSpPr>
        <p:grpSpPr>
          <a:xfrm>
            <a:off x="6029325" y="2652719"/>
            <a:ext cx="5695949" cy="2185981"/>
            <a:chOff x="1922830" y="773002"/>
            <a:chExt cx="5379733" cy="1645358"/>
          </a:xfrm>
        </p:grpSpPr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2D78F49-28F0-4B7F-82F1-75978D7C0209}"/>
                </a:ext>
              </a:extLst>
            </p:cNvPr>
            <p:cNvSpPr/>
            <p:nvPr/>
          </p:nvSpPr>
          <p:spPr>
            <a:xfrm>
              <a:off x="1938636" y="784277"/>
              <a:ext cx="5346325" cy="1622886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solidFill>
              <a:srgbClr val="FDF5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37112483-FB6B-4290-9B7F-82DE906A7BF2}"/>
                </a:ext>
              </a:extLst>
            </p:cNvPr>
            <p:cNvSpPr/>
            <p:nvPr/>
          </p:nvSpPr>
          <p:spPr>
            <a:xfrm>
              <a:off x="1922830" y="773002"/>
              <a:ext cx="5379733" cy="1645358"/>
            </a:xfrm>
            <a:custGeom>
              <a:avLst/>
              <a:gdLst>
                <a:gd name="connsiteX0" fmla="*/ 3809281 w 7860264"/>
                <a:gd name="connsiteY0" fmla="*/ 3350999 h 3350998"/>
                <a:gd name="connsiteX1" fmla="*/ 333609 w 7860264"/>
                <a:gd name="connsiteY1" fmla="*/ 3144306 h 3350998"/>
                <a:gd name="connsiteX2" fmla="*/ 313606 w 7860264"/>
                <a:gd name="connsiteY2" fmla="*/ 3122399 h 3350998"/>
                <a:gd name="connsiteX3" fmla="*/ 310749 w 7860264"/>
                <a:gd name="connsiteY3" fmla="*/ 3060486 h 3350998"/>
                <a:gd name="connsiteX4" fmla="*/ 263124 w 7860264"/>
                <a:gd name="connsiteY4" fmla="*/ 2631861 h 3350998"/>
                <a:gd name="connsiteX5" fmla="*/ 201211 w 7860264"/>
                <a:gd name="connsiteY5" fmla="*/ 2599476 h 3350998"/>
                <a:gd name="connsiteX6" fmla="*/ 130726 w 7860264"/>
                <a:gd name="connsiteY6" fmla="*/ 2562328 h 3350998"/>
                <a:gd name="connsiteX7" fmla="*/ 118344 w 7860264"/>
                <a:gd name="connsiteY7" fmla="*/ 2548041 h 3350998"/>
                <a:gd name="connsiteX8" fmla="*/ 120249 w 7860264"/>
                <a:gd name="connsiteY8" fmla="*/ 2529944 h 3350998"/>
                <a:gd name="connsiteX9" fmla="*/ 201211 w 7860264"/>
                <a:gd name="connsiteY9" fmla="*/ 2384211 h 3350998"/>
                <a:gd name="connsiteX10" fmla="*/ 272649 w 7860264"/>
                <a:gd name="connsiteY10" fmla="*/ 2254671 h 3350998"/>
                <a:gd name="connsiteX11" fmla="*/ 172636 w 7860264"/>
                <a:gd name="connsiteY11" fmla="*/ 2164184 h 3350998"/>
                <a:gd name="connsiteX12" fmla="*/ 58336 w 7860264"/>
                <a:gd name="connsiteY12" fmla="*/ 2061314 h 3350998"/>
                <a:gd name="connsiteX13" fmla="*/ 49764 w 7860264"/>
                <a:gd name="connsiteY13" fmla="*/ 2044168 h 3350998"/>
                <a:gd name="connsiteX14" fmla="*/ 57384 w 7860264"/>
                <a:gd name="connsiteY14" fmla="*/ 2027024 h 3350998"/>
                <a:gd name="connsiteX15" fmla="*/ 189781 w 7860264"/>
                <a:gd name="connsiteY15" fmla="*/ 1889864 h 3350998"/>
                <a:gd name="connsiteX16" fmla="*/ 316464 w 7860264"/>
                <a:gd name="connsiteY16" fmla="*/ 1757466 h 3350998"/>
                <a:gd name="connsiteX17" fmla="*/ 273601 w 7860264"/>
                <a:gd name="connsiteY17" fmla="*/ 1384086 h 3350998"/>
                <a:gd name="connsiteX18" fmla="*/ 230739 w 7860264"/>
                <a:gd name="connsiteY18" fmla="*/ 1010706 h 3350998"/>
                <a:gd name="connsiteX19" fmla="*/ 197401 w 7860264"/>
                <a:gd name="connsiteY19" fmla="*/ 994513 h 3350998"/>
                <a:gd name="connsiteX20" fmla="*/ 149776 w 7860264"/>
                <a:gd name="connsiteY20" fmla="*/ 970701 h 3350998"/>
                <a:gd name="connsiteX21" fmla="*/ 139299 w 7860264"/>
                <a:gd name="connsiteY21" fmla="*/ 955461 h 3350998"/>
                <a:gd name="connsiteX22" fmla="*/ 144061 w 7860264"/>
                <a:gd name="connsiteY22" fmla="*/ 937363 h 3350998"/>
                <a:gd name="connsiteX23" fmla="*/ 212641 w 7860264"/>
                <a:gd name="connsiteY23" fmla="*/ 834493 h 3350998"/>
                <a:gd name="connsiteX24" fmla="*/ 267886 w 7860264"/>
                <a:gd name="connsiteY24" fmla="*/ 749721 h 3350998"/>
                <a:gd name="connsiteX25" fmla="*/ 148824 w 7860264"/>
                <a:gd name="connsiteY25" fmla="*/ 667806 h 3350998"/>
                <a:gd name="connsiteX26" fmla="*/ 12616 w 7860264"/>
                <a:gd name="connsiteY26" fmla="*/ 576366 h 3350998"/>
                <a:gd name="connsiteX27" fmla="*/ 234 w 7860264"/>
                <a:gd name="connsiteY27" fmla="*/ 559221 h 3350998"/>
                <a:gd name="connsiteX28" fmla="*/ 6901 w 7860264"/>
                <a:gd name="connsiteY28" fmla="*/ 539219 h 3350998"/>
                <a:gd name="connsiteX29" fmla="*/ 99294 w 7860264"/>
                <a:gd name="connsiteY29" fmla="*/ 433491 h 3350998"/>
                <a:gd name="connsiteX30" fmla="*/ 180256 w 7860264"/>
                <a:gd name="connsiteY30" fmla="*/ 339194 h 3350998"/>
                <a:gd name="connsiteX31" fmla="*/ 114534 w 7860264"/>
                <a:gd name="connsiteY31" fmla="*/ 230608 h 3350998"/>
                <a:gd name="connsiteX32" fmla="*/ 41191 w 7860264"/>
                <a:gd name="connsiteY32" fmla="*/ 113451 h 3350998"/>
                <a:gd name="connsiteX33" fmla="*/ 38334 w 7860264"/>
                <a:gd name="connsiteY33" fmla="*/ 88686 h 3350998"/>
                <a:gd name="connsiteX34" fmla="*/ 60241 w 7860264"/>
                <a:gd name="connsiteY34" fmla="*/ 76303 h 3350998"/>
                <a:gd name="connsiteX35" fmla="*/ 7461167 w 7860264"/>
                <a:gd name="connsiteY35" fmla="*/ 103 h 3350998"/>
                <a:gd name="connsiteX36" fmla="*/ 7484027 w 7860264"/>
                <a:gd name="connsiteY36" fmla="*/ 13438 h 3350998"/>
                <a:gd name="connsiteX37" fmla="*/ 7479264 w 7860264"/>
                <a:gd name="connsiteY37" fmla="*/ 39156 h 3350998"/>
                <a:gd name="connsiteX38" fmla="*/ 7345914 w 7860264"/>
                <a:gd name="connsiteY38" fmla="*/ 204891 h 3350998"/>
                <a:gd name="connsiteX39" fmla="*/ 7230661 w 7860264"/>
                <a:gd name="connsiteY39" fmla="*/ 352529 h 3350998"/>
                <a:gd name="connsiteX40" fmla="*/ 7425924 w 7860264"/>
                <a:gd name="connsiteY40" fmla="*/ 447779 h 3350998"/>
                <a:gd name="connsiteX41" fmla="*/ 7650714 w 7860264"/>
                <a:gd name="connsiteY41" fmla="*/ 556363 h 3350998"/>
                <a:gd name="connsiteX42" fmla="*/ 7664049 w 7860264"/>
                <a:gd name="connsiteY42" fmla="*/ 581129 h 3350998"/>
                <a:gd name="connsiteX43" fmla="*/ 7644047 w 7860264"/>
                <a:gd name="connsiteY43" fmla="*/ 600179 h 3350998"/>
                <a:gd name="connsiteX44" fmla="*/ 7421161 w 7860264"/>
                <a:gd name="connsiteY44" fmla="*/ 638279 h 3350998"/>
                <a:gd name="connsiteX45" fmla="*/ 7268761 w 7860264"/>
                <a:gd name="connsiteY45" fmla="*/ 664949 h 3350998"/>
                <a:gd name="connsiteX46" fmla="*/ 7335436 w 7860264"/>
                <a:gd name="connsiteY46" fmla="*/ 714479 h 3350998"/>
                <a:gd name="connsiteX47" fmla="*/ 7457357 w 7860264"/>
                <a:gd name="connsiteY47" fmla="*/ 789726 h 3350998"/>
                <a:gd name="connsiteX48" fmla="*/ 7473549 w 7860264"/>
                <a:gd name="connsiteY48" fmla="*/ 811634 h 3350998"/>
                <a:gd name="connsiteX49" fmla="*/ 7484979 w 7860264"/>
                <a:gd name="connsiteY49" fmla="*/ 1433616 h 3350998"/>
                <a:gd name="connsiteX50" fmla="*/ 7497361 w 7860264"/>
                <a:gd name="connsiteY50" fmla="*/ 2081316 h 3350998"/>
                <a:gd name="connsiteX51" fmla="*/ 7571657 w 7860264"/>
                <a:gd name="connsiteY51" fmla="*/ 2156564 h 3350998"/>
                <a:gd name="connsiteX52" fmla="*/ 7649761 w 7860264"/>
                <a:gd name="connsiteY52" fmla="*/ 2234669 h 3350998"/>
                <a:gd name="connsiteX53" fmla="*/ 7658334 w 7860264"/>
                <a:gd name="connsiteY53" fmla="*/ 2251814 h 3350998"/>
                <a:gd name="connsiteX54" fmla="*/ 7650714 w 7860264"/>
                <a:gd name="connsiteY54" fmla="*/ 2268959 h 3350998"/>
                <a:gd name="connsiteX55" fmla="*/ 7570704 w 7860264"/>
                <a:gd name="connsiteY55" fmla="*/ 2331824 h 3350998"/>
                <a:gd name="connsiteX56" fmla="*/ 7512602 w 7860264"/>
                <a:gd name="connsiteY56" fmla="*/ 2376591 h 3350998"/>
                <a:gd name="connsiteX57" fmla="*/ 7845977 w 7860264"/>
                <a:gd name="connsiteY57" fmla="*/ 2593761 h 3350998"/>
                <a:gd name="connsiteX58" fmla="*/ 7860264 w 7860264"/>
                <a:gd name="connsiteY58" fmla="*/ 2613764 h 3350998"/>
                <a:gd name="connsiteX59" fmla="*/ 7847882 w 7860264"/>
                <a:gd name="connsiteY59" fmla="*/ 2635671 h 3350998"/>
                <a:gd name="connsiteX60" fmla="*/ 7627854 w 7860264"/>
                <a:gd name="connsiteY60" fmla="*/ 2769974 h 3350998"/>
                <a:gd name="connsiteX61" fmla="*/ 7433544 w 7860264"/>
                <a:gd name="connsiteY61" fmla="*/ 2890941 h 3350998"/>
                <a:gd name="connsiteX62" fmla="*/ 7525936 w 7860264"/>
                <a:gd name="connsiteY62" fmla="*/ 2961426 h 3350998"/>
                <a:gd name="connsiteX63" fmla="*/ 7647857 w 7860264"/>
                <a:gd name="connsiteY63" fmla="*/ 3056676 h 3350998"/>
                <a:gd name="connsiteX64" fmla="*/ 7654524 w 7860264"/>
                <a:gd name="connsiteY64" fmla="*/ 3080489 h 3350998"/>
                <a:gd name="connsiteX65" fmla="*/ 7635474 w 7860264"/>
                <a:gd name="connsiteY65" fmla="*/ 3096681 h 3350998"/>
                <a:gd name="connsiteX66" fmla="*/ 3809281 w 7860264"/>
                <a:gd name="connsiteY66" fmla="*/ 3350999 h 3350998"/>
                <a:gd name="connsiteX67" fmla="*/ 358374 w 7860264"/>
                <a:gd name="connsiteY67" fmla="*/ 3100491 h 3350998"/>
                <a:gd name="connsiteX68" fmla="*/ 3809281 w 7860264"/>
                <a:gd name="connsiteY68" fmla="*/ 3304326 h 3350998"/>
                <a:gd name="connsiteX69" fmla="*/ 7575467 w 7860264"/>
                <a:gd name="connsiteY69" fmla="*/ 3057628 h 3350998"/>
                <a:gd name="connsiteX70" fmla="*/ 7496409 w 7860264"/>
                <a:gd name="connsiteY70" fmla="*/ 2998574 h 3350998"/>
                <a:gd name="connsiteX71" fmla="*/ 7374489 w 7860264"/>
                <a:gd name="connsiteY71" fmla="*/ 2903324 h 3350998"/>
                <a:gd name="connsiteX72" fmla="*/ 7366869 w 7860264"/>
                <a:gd name="connsiteY72" fmla="*/ 2883321 h 3350998"/>
                <a:gd name="connsiteX73" fmla="*/ 7379252 w 7860264"/>
                <a:gd name="connsiteY73" fmla="*/ 2866176 h 3350998"/>
                <a:gd name="connsiteX74" fmla="*/ 7599279 w 7860264"/>
                <a:gd name="connsiteY74" fmla="*/ 2731874 h 3350998"/>
                <a:gd name="connsiteX75" fmla="*/ 7780254 w 7860264"/>
                <a:gd name="connsiteY75" fmla="*/ 2618526 h 3350998"/>
                <a:gd name="connsiteX76" fmla="*/ 7458309 w 7860264"/>
                <a:gd name="connsiteY76" fmla="*/ 2390878 h 3350998"/>
                <a:gd name="connsiteX77" fmla="*/ 7452594 w 7860264"/>
                <a:gd name="connsiteY77" fmla="*/ 2373734 h 3350998"/>
                <a:gd name="connsiteX78" fmla="*/ 7460214 w 7860264"/>
                <a:gd name="connsiteY78" fmla="*/ 2357541 h 3350998"/>
                <a:gd name="connsiteX79" fmla="*/ 7540224 w 7860264"/>
                <a:gd name="connsiteY79" fmla="*/ 2294676 h 3350998"/>
                <a:gd name="connsiteX80" fmla="*/ 7596422 w 7860264"/>
                <a:gd name="connsiteY80" fmla="*/ 2251814 h 3350998"/>
                <a:gd name="connsiteX81" fmla="*/ 7534509 w 7860264"/>
                <a:gd name="connsiteY81" fmla="*/ 2187996 h 3350998"/>
                <a:gd name="connsiteX82" fmla="*/ 7456404 w 7860264"/>
                <a:gd name="connsiteY82" fmla="*/ 2109891 h 3350998"/>
                <a:gd name="connsiteX83" fmla="*/ 7448784 w 7860264"/>
                <a:gd name="connsiteY83" fmla="*/ 2092746 h 3350998"/>
                <a:gd name="connsiteX84" fmla="*/ 7436402 w 7860264"/>
                <a:gd name="connsiteY84" fmla="*/ 1434568 h 3350998"/>
                <a:gd name="connsiteX85" fmla="*/ 7424972 w 7860264"/>
                <a:gd name="connsiteY85" fmla="*/ 828779 h 3350998"/>
                <a:gd name="connsiteX86" fmla="*/ 7304004 w 7860264"/>
                <a:gd name="connsiteY86" fmla="*/ 750674 h 3350998"/>
                <a:gd name="connsiteX87" fmla="*/ 7182084 w 7860264"/>
                <a:gd name="connsiteY87" fmla="*/ 675426 h 3350998"/>
                <a:gd name="connsiteX88" fmla="*/ 7165892 w 7860264"/>
                <a:gd name="connsiteY88" fmla="*/ 651613 h 3350998"/>
                <a:gd name="connsiteX89" fmla="*/ 7185894 w 7860264"/>
                <a:gd name="connsiteY89" fmla="*/ 630659 h 3350998"/>
                <a:gd name="connsiteX90" fmla="*/ 7409732 w 7860264"/>
                <a:gd name="connsiteY90" fmla="*/ 592559 h 3350998"/>
                <a:gd name="connsiteX91" fmla="*/ 7559274 w 7860264"/>
                <a:gd name="connsiteY91" fmla="*/ 565888 h 3350998"/>
                <a:gd name="connsiteX92" fmla="*/ 7402111 w 7860264"/>
                <a:gd name="connsiteY92" fmla="*/ 489688 h 3350998"/>
                <a:gd name="connsiteX93" fmla="*/ 7178274 w 7860264"/>
                <a:gd name="connsiteY93" fmla="*/ 382056 h 3350998"/>
                <a:gd name="connsiteX94" fmla="*/ 7164939 w 7860264"/>
                <a:gd name="connsiteY94" fmla="*/ 364911 h 3350998"/>
                <a:gd name="connsiteX95" fmla="*/ 7171607 w 7860264"/>
                <a:gd name="connsiteY95" fmla="*/ 344909 h 3350998"/>
                <a:gd name="connsiteX96" fmla="*/ 7304957 w 7860264"/>
                <a:gd name="connsiteY96" fmla="*/ 179173 h 3350998"/>
                <a:gd name="connsiteX97" fmla="*/ 7402111 w 7860264"/>
                <a:gd name="connsiteY97" fmla="*/ 51539 h 3350998"/>
                <a:gd name="connsiteX98" fmla="*/ 104056 w 7860264"/>
                <a:gd name="connsiteY98" fmla="*/ 123928 h 3350998"/>
                <a:gd name="connsiteX99" fmla="*/ 152634 w 7860264"/>
                <a:gd name="connsiteY99" fmla="*/ 207748 h 3350998"/>
                <a:gd name="connsiteX100" fmla="*/ 225976 w 7860264"/>
                <a:gd name="connsiteY100" fmla="*/ 324906 h 3350998"/>
                <a:gd name="connsiteX101" fmla="*/ 224071 w 7860264"/>
                <a:gd name="connsiteY101" fmla="*/ 356338 h 3350998"/>
                <a:gd name="connsiteX102" fmla="*/ 131679 w 7860264"/>
                <a:gd name="connsiteY102" fmla="*/ 462066 h 3350998"/>
                <a:gd name="connsiteX103" fmla="*/ 57384 w 7860264"/>
                <a:gd name="connsiteY103" fmla="*/ 548744 h 3350998"/>
                <a:gd name="connsiteX104" fmla="*/ 173589 w 7860264"/>
                <a:gd name="connsiteY104" fmla="*/ 629706 h 3350998"/>
                <a:gd name="connsiteX105" fmla="*/ 309796 w 7860264"/>
                <a:gd name="connsiteY105" fmla="*/ 721146 h 3350998"/>
                <a:gd name="connsiteX106" fmla="*/ 322179 w 7860264"/>
                <a:gd name="connsiteY106" fmla="*/ 736386 h 3350998"/>
                <a:gd name="connsiteX107" fmla="*/ 317416 w 7860264"/>
                <a:gd name="connsiteY107" fmla="*/ 755436 h 3350998"/>
                <a:gd name="connsiteX108" fmla="*/ 248836 w 7860264"/>
                <a:gd name="connsiteY108" fmla="*/ 858306 h 3350998"/>
                <a:gd name="connsiteX109" fmla="*/ 193591 w 7860264"/>
                <a:gd name="connsiteY109" fmla="*/ 943079 h 3350998"/>
                <a:gd name="connsiteX110" fmla="*/ 213594 w 7860264"/>
                <a:gd name="connsiteY110" fmla="*/ 952604 h 3350998"/>
                <a:gd name="connsiteX111" fmla="*/ 261219 w 7860264"/>
                <a:gd name="connsiteY111" fmla="*/ 976416 h 3350998"/>
                <a:gd name="connsiteX112" fmla="*/ 272649 w 7860264"/>
                <a:gd name="connsiteY112" fmla="*/ 993561 h 3350998"/>
                <a:gd name="connsiteX113" fmla="*/ 317416 w 7860264"/>
                <a:gd name="connsiteY113" fmla="*/ 1378371 h 3350998"/>
                <a:gd name="connsiteX114" fmla="*/ 362184 w 7860264"/>
                <a:gd name="connsiteY114" fmla="*/ 1763181 h 3350998"/>
                <a:gd name="connsiteX115" fmla="*/ 354564 w 7860264"/>
                <a:gd name="connsiteY115" fmla="*/ 1783184 h 3350998"/>
                <a:gd name="connsiteX116" fmla="*/ 222166 w 7860264"/>
                <a:gd name="connsiteY116" fmla="*/ 1920343 h 3350998"/>
                <a:gd name="connsiteX117" fmla="*/ 105961 w 7860264"/>
                <a:gd name="connsiteY117" fmla="*/ 2042264 h 3350998"/>
                <a:gd name="connsiteX118" fmla="*/ 202164 w 7860264"/>
                <a:gd name="connsiteY118" fmla="*/ 2128941 h 3350998"/>
                <a:gd name="connsiteX119" fmla="*/ 315511 w 7860264"/>
                <a:gd name="connsiteY119" fmla="*/ 2230859 h 3350998"/>
                <a:gd name="connsiteX120" fmla="*/ 320274 w 7860264"/>
                <a:gd name="connsiteY120" fmla="*/ 2260386 h 3350998"/>
                <a:gd name="connsiteX121" fmla="*/ 240264 w 7860264"/>
                <a:gd name="connsiteY121" fmla="*/ 2405166 h 3350998"/>
                <a:gd name="connsiteX122" fmla="*/ 170731 w 7860264"/>
                <a:gd name="connsiteY122" fmla="*/ 2530896 h 3350998"/>
                <a:gd name="connsiteX123" fmla="*/ 221214 w 7860264"/>
                <a:gd name="connsiteY123" fmla="*/ 2557566 h 3350998"/>
                <a:gd name="connsiteX124" fmla="*/ 291699 w 7860264"/>
                <a:gd name="connsiteY124" fmla="*/ 2593761 h 3350998"/>
                <a:gd name="connsiteX125" fmla="*/ 304081 w 7860264"/>
                <a:gd name="connsiteY125" fmla="*/ 2608049 h 3350998"/>
                <a:gd name="connsiteX126" fmla="*/ 356469 w 7860264"/>
                <a:gd name="connsiteY126" fmla="*/ 3056676 h 3350998"/>
                <a:gd name="connsiteX127" fmla="*/ 358374 w 7860264"/>
                <a:gd name="connsiteY127" fmla="*/ 3100491 h 33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7860264" h="3350998">
                  <a:moveTo>
                    <a:pt x="3809281" y="3350999"/>
                  </a:moveTo>
                  <a:cubicBezTo>
                    <a:pt x="2651994" y="3350999"/>
                    <a:pt x="1491849" y="3282419"/>
                    <a:pt x="333609" y="3144306"/>
                  </a:cubicBezTo>
                  <a:cubicBezTo>
                    <a:pt x="322179" y="3143353"/>
                    <a:pt x="313606" y="3133828"/>
                    <a:pt x="313606" y="3122399"/>
                  </a:cubicBezTo>
                  <a:cubicBezTo>
                    <a:pt x="312654" y="3101444"/>
                    <a:pt x="311701" y="3081441"/>
                    <a:pt x="310749" y="3060486"/>
                  </a:cubicBezTo>
                  <a:cubicBezTo>
                    <a:pt x="305034" y="2916659"/>
                    <a:pt x="299319" y="2767116"/>
                    <a:pt x="263124" y="2631861"/>
                  </a:cubicBezTo>
                  <a:cubicBezTo>
                    <a:pt x="240264" y="2620431"/>
                    <a:pt x="220261" y="2609953"/>
                    <a:pt x="201211" y="2599476"/>
                  </a:cubicBezTo>
                  <a:cubicBezTo>
                    <a:pt x="179304" y="2588046"/>
                    <a:pt x="156444" y="2575664"/>
                    <a:pt x="130726" y="2562328"/>
                  </a:cubicBezTo>
                  <a:cubicBezTo>
                    <a:pt x="125011" y="2559471"/>
                    <a:pt x="120249" y="2554709"/>
                    <a:pt x="118344" y="2548041"/>
                  </a:cubicBezTo>
                  <a:cubicBezTo>
                    <a:pt x="116439" y="2542326"/>
                    <a:pt x="117391" y="2535659"/>
                    <a:pt x="120249" y="2529944"/>
                  </a:cubicBezTo>
                  <a:cubicBezTo>
                    <a:pt x="148824" y="2480414"/>
                    <a:pt x="175494" y="2430884"/>
                    <a:pt x="201211" y="2384211"/>
                  </a:cubicBezTo>
                  <a:cubicBezTo>
                    <a:pt x="224071" y="2342301"/>
                    <a:pt x="246931" y="2298486"/>
                    <a:pt x="272649" y="2254671"/>
                  </a:cubicBezTo>
                  <a:cubicBezTo>
                    <a:pt x="241216" y="2228001"/>
                    <a:pt x="205974" y="2195616"/>
                    <a:pt x="172636" y="2164184"/>
                  </a:cubicBezTo>
                  <a:cubicBezTo>
                    <a:pt x="133584" y="2127989"/>
                    <a:pt x="92626" y="2090841"/>
                    <a:pt x="58336" y="2061314"/>
                  </a:cubicBezTo>
                  <a:cubicBezTo>
                    <a:pt x="53574" y="2057503"/>
                    <a:pt x="49764" y="2050836"/>
                    <a:pt x="49764" y="2044168"/>
                  </a:cubicBezTo>
                  <a:cubicBezTo>
                    <a:pt x="49764" y="2037501"/>
                    <a:pt x="52621" y="2030834"/>
                    <a:pt x="57384" y="2027024"/>
                  </a:cubicBezTo>
                  <a:cubicBezTo>
                    <a:pt x="98341" y="1989876"/>
                    <a:pt x="145014" y="1938441"/>
                    <a:pt x="189781" y="1889864"/>
                  </a:cubicBezTo>
                  <a:cubicBezTo>
                    <a:pt x="232644" y="1843191"/>
                    <a:pt x="276459" y="1795566"/>
                    <a:pt x="316464" y="1757466"/>
                  </a:cubicBezTo>
                  <a:cubicBezTo>
                    <a:pt x="300271" y="1628879"/>
                    <a:pt x="286936" y="1504101"/>
                    <a:pt x="273601" y="1384086"/>
                  </a:cubicBezTo>
                  <a:cubicBezTo>
                    <a:pt x="260266" y="1263118"/>
                    <a:pt x="245979" y="1139293"/>
                    <a:pt x="230739" y="1010706"/>
                  </a:cubicBezTo>
                  <a:cubicBezTo>
                    <a:pt x="219309" y="1004991"/>
                    <a:pt x="208831" y="999276"/>
                    <a:pt x="197401" y="994513"/>
                  </a:cubicBezTo>
                  <a:cubicBezTo>
                    <a:pt x="182161" y="987846"/>
                    <a:pt x="166921" y="980226"/>
                    <a:pt x="149776" y="970701"/>
                  </a:cubicBezTo>
                  <a:cubicBezTo>
                    <a:pt x="144061" y="966891"/>
                    <a:pt x="140251" y="961176"/>
                    <a:pt x="139299" y="955461"/>
                  </a:cubicBezTo>
                  <a:cubicBezTo>
                    <a:pt x="138346" y="948793"/>
                    <a:pt x="139299" y="942126"/>
                    <a:pt x="144061" y="937363"/>
                  </a:cubicBezTo>
                  <a:cubicBezTo>
                    <a:pt x="166921" y="907836"/>
                    <a:pt x="190734" y="870688"/>
                    <a:pt x="212641" y="834493"/>
                  </a:cubicBezTo>
                  <a:cubicBezTo>
                    <a:pt x="230739" y="805918"/>
                    <a:pt x="248836" y="776391"/>
                    <a:pt x="267886" y="749721"/>
                  </a:cubicBezTo>
                  <a:cubicBezTo>
                    <a:pt x="227881" y="726861"/>
                    <a:pt x="187876" y="696381"/>
                    <a:pt x="148824" y="667806"/>
                  </a:cubicBezTo>
                  <a:cubicBezTo>
                    <a:pt x="103104" y="633516"/>
                    <a:pt x="56431" y="599226"/>
                    <a:pt x="12616" y="576366"/>
                  </a:cubicBezTo>
                  <a:cubicBezTo>
                    <a:pt x="5949" y="572556"/>
                    <a:pt x="1186" y="566841"/>
                    <a:pt x="234" y="559221"/>
                  </a:cubicBezTo>
                  <a:cubicBezTo>
                    <a:pt x="-719" y="551601"/>
                    <a:pt x="1186" y="544934"/>
                    <a:pt x="6901" y="539219"/>
                  </a:cubicBezTo>
                  <a:cubicBezTo>
                    <a:pt x="37381" y="509691"/>
                    <a:pt x="68814" y="470638"/>
                    <a:pt x="99294" y="433491"/>
                  </a:cubicBezTo>
                  <a:cubicBezTo>
                    <a:pt x="125964" y="401106"/>
                    <a:pt x="152634" y="367769"/>
                    <a:pt x="180256" y="339194"/>
                  </a:cubicBezTo>
                  <a:cubicBezTo>
                    <a:pt x="153586" y="303951"/>
                    <a:pt x="133584" y="266804"/>
                    <a:pt x="114534" y="230608"/>
                  </a:cubicBezTo>
                  <a:cubicBezTo>
                    <a:pt x="91674" y="188698"/>
                    <a:pt x="70719" y="148694"/>
                    <a:pt x="41191" y="113451"/>
                  </a:cubicBezTo>
                  <a:cubicBezTo>
                    <a:pt x="35476" y="106783"/>
                    <a:pt x="34524" y="96306"/>
                    <a:pt x="38334" y="88686"/>
                  </a:cubicBezTo>
                  <a:cubicBezTo>
                    <a:pt x="42144" y="80114"/>
                    <a:pt x="51669" y="75351"/>
                    <a:pt x="60241" y="76303"/>
                  </a:cubicBezTo>
                  <a:cubicBezTo>
                    <a:pt x="2517691" y="219179"/>
                    <a:pt x="5007527" y="193461"/>
                    <a:pt x="7461167" y="103"/>
                  </a:cubicBezTo>
                  <a:cubicBezTo>
                    <a:pt x="7470692" y="-849"/>
                    <a:pt x="7480217" y="4866"/>
                    <a:pt x="7484027" y="13438"/>
                  </a:cubicBezTo>
                  <a:cubicBezTo>
                    <a:pt x="7487836" y="22011"/>
                    <a:pt x="7485932" y="32488"/>
                    <a:pt x="7479264" y="39156"/>
                  </a:cubicBezTo>
                  <a:cubicBezTo>
                    <a:pt x="7426877" y="91544"/>
                    <a:pt x="7385919" y="148694"/>
                    <a:pt x="7345914" y="204891"/>
                  </a:cubicBezTo>
                  <a:cubicBezTo>
                    <a:pt x="7310672" y="254421"/>
                    <a:pt x="7274477" y="304904"/>
                    <a:pt x="7230661" y="352529"/>
                  </a:cubicBezTo>
                  <a:cubicBezTo>
                    <a:pt x="7297336" y="383961"/>
                    <a:pt x="7362107" y="416346"/>
                    <a:pt x="7425924" y="447779"/>
                  </a:cubicBezTo>
                  <a:cubicBezTo>
                    <a:pt x="7499267" y="483973"/>
                    <a:pt x="7574514" y="521121"/>
                    <a:pt x="7650714" y="556363"/>
                  </a:cubicBezTo>
                  <a:cubicBezTo>
                    <a:pt x="7660239" y="560174"/>
                    <a:pt x="7665002" y="570651"/>
                    <a:pt x="7664049" y="581129"/>
                  </a:cubicBezTo>
                  <a:cubicBezTo>
                    <a:pt x="7662144" y="591606"/>
                    <a:pt x="7654524" y="599226"/>
                    <a:pt x="7644047" y="600179"/>
                  </a:cubicBezTo>
                  <a:cubicBezTo>
                    <a:pt x="7572609" y="609704"/>
                    <a:pt x="7495457" y="623991"/>
                    <a:pt x="7421161" y="638279"/>
                  </a:cubicBezTo>
                  <a:cubicBezTo>
                    <a:pt x="7370679" y="647804"/>
                    <a:pt x="7319244" y="657329"/>
                    <a:pt x="7268761" y="664949"/>
                  </a:cubicBezTo>
                  <a:cubicBezTo>
                    <a:pt x="7293527" y="680188"/>
                    <a:pt x="7314482" y="698286"/>
                    <a:pt x="7335436" y="714479"/>
                  </a:cubicBezTo>
                  <a:cubicBezTo>
                    <a:pt x="7372584" y="744959"/>
                    <a:pt x="7407827" y="773534"/>
                    <a:pt x="7457357" y="789726"/>
                  </a:cubicBezTo>
                  <a:cubicBezTo>
                    <a:pt x="7466882" y="792584"/>
                    <a:pt x="7472597" y="801156"/>
                    <a:pt x="7473549" y="811634"/>
                  </a:cubicBezTo>
                  <a:cubicBezTo>
                    <a:pt x="7477359" y="1015468"/>
                    <a:pt x="7481169" y="1224066"/>
                    <a:pt x="7484979" y="1433616"/>
                  </a:cubicBezTo>
                  <a:cubicBezTo>
                    <a:pt x="7488789" y="1647929"/>
                    <a:pt x="7492599" y="1869861"/>
                    <a:pt x="7497361" y="2081316"/>
                  </a:cubicBezTo>
                  <a:cubicBezTo>
                    <a:pt x="7523079" y="2104176"/>
                    <a:pt x="7547844" y="2130846"/>
                    <a:pt x="7571657" y="2156564"/>
                  </a:cubicBezTo>
                  <a:cubicBezTo>
                    <a:pt x="7596422" y="2184186"/>
                    <a:pt x="7623092" y="2211809"/>
                    <a:pt x="7649761" y="2234669"/>
                  </a:cubicBezTo>
                  <a:cubicBezTo>
                    <a:pt x="7654524" y="2239431"/>
                    <a:pt x="7657382" y="2245146"/>
                    <a:pt x="7658334" y="2251814"/>
                  </a:cubicBezTo>
                  <a:cubicBezTo>
                    <a:pt x="7658334" y="2258481"/>
                    <a:pt x="7655477" y="2265149"/>
                    <a:pt x="7650714" y="2268959"/>
                  </a:cubicBezTo>
                  <a:cubicBezTo>
                    <a:pt x="7623092" y="2293724"/>
                    <a:pt x="7596422" y="2312774"/>
                    <a:pt x="7570704" y="2331824"/>
                  </a:cubicBezTo>
                  <a:cubicBezTo>
                    <a:pt x="7550702" y="2346111"/>
                    <a:pt x="7531652" y="2360399"/>
                    <a:pt x="7512602" y="2376591"/>
                  </a:cubicBezTo>
                  <a:cubicBezTo>
                    <a:pt x="7601184" y="2468984"/>
                    <a:pt x="7705007" y="2536611"/>
                    <a:pt x="7845977" y="2593761"/>
                  </a:cubicBezTo>
                  <a:cubicBezTo>
                    <a:pt x="7854549" y="2597571"/>
                    <a:pt x="7860264" y="2605191"/>
                    <a:pt x="7860264" y="2613764"/>
                  </a:cubicBezTo>
                  <a:cubicBezTo>
                    <a:pt x="7860264" y="2622336"/>
                    <a:pt x="7855502" y="2630909"/>
                    <a:pt x="7847882" y="2635671"/>
                  </a:cubicBezTo>
                  <a:cubicBezTo>
                    <a:pt x="7776444" y="2672819"/>
                    <a:pt x="7701197" y="2722349"/>
                    <a:pt x="7627854" y="2769974"/>
                  </a:cubicBezTo>
                  <a:cubicBezTo>
                    <a:pt x="7564036" y="2811884"/>
                    <a:pt x="7498314" y="2855699"/>
                    <a:pt x="7433544" y="2890941"/>
                  </a:cubicBezTo>
                  <a:cubicBezTo>
                    <a:pt x="7465929" y="2917611"/>
                    <a:pt x="7496409" y="2939519"/>
                    <a:pt x="7525936" y="2961426"/>
                  </a:cubicBezTo>
                  <a:cubicBezTo>
                    <a:pt x="7564989" y="2989049"/>
                    <a:pt x="7604994" y="3018576"/>
                    <a:pt x="7647857" y="3056676"/>
                  </a:cubicBezTo>
                  <a:cubicBezTo>
                    <a:pt x="7654524" y="3062391"/>
                    <a:pt x="7657382" y="3071916"/>
                    <a:pt x="7654524" y="3080489"/>
                  </a:cubicBezTo>
                  <a:cubicBezTo>
                    <a:pt x="7651667" y="3089061"/>
                    <a:pt x="7644047" y="3095728"/>
                    <a:pt x="7635474" y="3096681"/>
                  </a:cubicBezTo>
                  <a:cubicBezTo>
                    <a:pt x="6369602" y="3266226"/>
                    <a:pt x="5091347" y="3350999"/>
                    <a:pt x="3809281" y="3350999"/>
                  </a:cubicBezTo>
                  <a:close/>
                  <a:moveTo>
                    <a:pt x="358374" y="3100491"/>
                  </a:moveTo>
                  <a:cubicBezTo>
                    <a:pt x="1508041" y="3236699"/>
                    <a:pt x="2660566" y="3304326"/>
                    <a:pt x="3809281" y="3304326"/>
                  </a:cubicBezTo>
                  <a:cubicBezTo>
                    <a:pt x="5073249" y="3304326"/>
                    <a:pt x="6330549" y="3222411"/>
                    <a:pt x="7575467" y="3057628"/>
                  </a:cubicBezTo>
                  <a:cubicBezTo>
                    <a:pt x="7548797" y="3036674"/>
                    <a:pt x="7523079" y="3017624"/>
                    <a:pt x="7496409" y="2998574"/>
                  </a:cubicBezTo>
                  <a:cubicBezTo>
                    <a:pt x="7457357" y="2970951"/>
                    <a:pt x="7417352" y="2941424"/>
                    <a:pt x="7374489" y="2903324"/>
                  </a:cubicBezTo>
                  <a:cubicBezTo>
                    <a:pt x="7368774" y="2898561"/>
                    <a:pt x="7365917" y="2890941"/>
                    <a:pt x="7366869" y="2883321"/>
                  </a:cubicBezTo>
                  <a:cubicBezTo>
                    <a:pt x="7367822" y="2875701"/>
                    <a:pt x="7372584" y="2869034"/>
                    <a:pt x="7379252" y="2866176"/>
                  </a:cubicBezTo>
                  <a:cubicBezTo>
                    <a:pt x="7451642" y="2829028"/>
                    <a:pt x="7526889" y="2779499"/>
                    <a:pt x="7599279" y="2731874"/>
                  </a:cubicBezTo>
                  <a:cubicBezTo>
                    <a:pt x="7659286" y="2692821"/>
                    <a:pt x="7720247" y="2652816"/>
                    <a:pt x="7780254" y="2618526"/>
                  </a:cubicBezTo>
                  <a:cubicBezTo>
                    <a:pt x="7646904" y="2559471"/>
                    <a:pt x="7545939" y="2488034"/>
                    <a:pt x="7458309" y="2390878"/>
                  </a:cubicBezTo>
                  <a:cubicBezTo>
                    <a:pt x="7454499" y="2386116"/>
                    <a:pt x="7451642" y="2380401"/>
                    <a:pt x="7452594" y="2373734"/>
                  </a:cubicBezTo>
                  <a:cubicBezTo>
                    <a:pt x="7452594" y="2368019"/>
                    <a:pt x="7455452" y="2362303"/>
                    <a:pt x="7460214" y="2357541"/>
                  </a:cubicBezTo>
                  <a:cubicBezTo>
                    <a:pt x="7487836" y="2332776"/>
                    <a:pt x="7514507" y="2313726"/>
                    <a:pt x="7540224" y="2294676"/>
                  </a:cubicBezTo>
                  <a:cubicBezTo>
                    <a:pt x="7559274" y="2280389"/>
                    <a:pt x="7577372" y="2267053"/>
                    <a:pt x="7596422" y="2251814"/>
                  </a:cubicBezTo>
                  <a:cubicBezTo>
                    <a:pt x="7574514" y="2231811"/>
                    <a:pt x="7554511" y="2208951"/>
                    <a:pt x="7534509" y="2187996"/>
                  </a:cubicBezTo>
                  <a:cubicBezTo>
                    <a:pt x="7509744" y="2161326"/>
                    <a:pt x="7483074" y="2132751"/>
                    <a:pt x="7456404" y="2109891"/>
                  </a:cubicBezTo>
                  <a:cubicBezTo>
                    <a:pt x="7451642" y="2106081"/>
                    <a:pt x="7448784" y="2099414"/>
                    <a:pt x="7448784" y="2092746"/>
                  </a:cubicBezTo>
                  <a:cubicBezTo>
                    <a:pt x="7444022" y="1877481"/>
                    <a:pt x="7440211" y="1652691"/>
                    <a:pt x="7436402" y="1434568"/>
                  </a:cubicBezTo>
                  <a:cubicBezTo>
                    <a:pt x="7432592" y="1230734"/>
                    <a:pt x="7428782" y="1026899"/>
                    <a:pt x="7424972" y="828779"/>
                  </a:cubicBezTo>
                  <a:cubicBezTo>
                    <a:pt x="7375442" y="808776"/>
                    <a:pt x="7339247" y="779249"/>
                    <a:pt x="7304004" y="750674"/>
                  </a:cubicBezTo>
                  <a:cubicBezTo>
                    <a:pt x="7266857" y="720194"/>
                    <a:pt x="7231614" y="691619"/>
                    <a:pt x="7182084" y="675426"/>
                  </a:cubicBezTo>
                  <a:cubicBezTo>
                    <a:pt x="7171607" y="671616"/>
                    <a:pt x="7164939" y="662091"/>
                    <a:pt x="7165892" y="651613"/>
                  </a:cubicBezTo>
                  <a:cubicBezTo>
                    <a:pt x="7166844" y="641136"/>
                    <a:pt x="7175417" y="632563"/>
                    <a:pt x="7185894" y="630659"/>
                  </a:cubicBezTo>
                  <a:cubicBezTo>
                    <a:pt x="7258284" y="621134"/>
                    <a:pt x="7335436" y="606846"/>
                    <a:pt x="7409732" y="592559"/>
                  </a:cubicBezTo>
                  <a:cubicBezTo>
                    <a:pt x="7459261" y="583034"/>
                    <a:pt x="7509744" y="574461"/>
                    <a:pt x="7559274" y="565888"/>
                  </a:cubicBezTo>
                  <a:cubicBezTo>
                    <a:pt x="7505934" y="540171"/>
                    <a:pt x="7453547" y="514454"/>
                    <a:pt x="7402111" y="489688"/>
                  </a:cubicBezTo>
                  <a:cubicBezTo>
                    <a:pt x="7329722" y="453494"/>
                    <a:pt x="7254474" y="416346"/>
                    <a:pt x="7178274" y="382056"/>
                  </a:cubicBezTo>
                  <a:cubicBezTo>
                    <a:pt x="7171607" y="379198"/>
                    <a:pt x="7166844" y="372531"/>
                    <a:pt x="7164939" y="364911"/>
                  </a:cubicBezTo>
                  <a:cubicBezTo>
                    <a:pt x="7163986" y="357291"/>
                    <a:pt x="7165892" y="349671"/>
                    <a:pt x="7171607" y="344909"/>
                  </a:cubicBezTo>
                  <a:cubicBezTo>
                    <a:pt x="7223994" y="292521"/>
                    <a:pt x="7264952" y="235371"/>
                    <a:pt x="7304957" y="179173"/>
                  </a:cubicBezTo>
                  <a:cubicBezTo>
                    <a:pt x="7335436" y="136311"/>
                    <a:pt x="7365917" y="93448"/>
                    <a:pt x="7402111" y="51539"/>
                  </a:cubicBezTo>
                  <a:cubicBezTo>
                    <a:pt x="4982761" y="237276"/>
                    <a:pt x="2527216" y="262041"/>
                    <a:pt x="104056" y="123928"/>
                  </a:cubicBezTo>
                  <a:cubicBezTo>
                    <a:pt x="122154" y="151551"/>
                    <a:pt x="137394" y="180126"/>
                    <a:pt x="152634" y="207748"/>
                  </a:cubicBezTo>
                  <a:cubicBezTo>
                    <a:pt x="175494" y="249658"/>
                    <a:pt x="196449" y="289663"/>
                    <a:pt x="225976" y="324906"/>
                  </a:cubicBezTo>
                  <a:cubicBezTo>
                    <a:pt x="233596" y="334431"/>
                    <a:pt x="232644" y="347766"/>
                    <a:pt x="224071" y="356338"/>
                  </a:cubicBezTo>
                  <a:cubicBezTo>
                    <a:pt x="193591" y="385866"/>
                    <a:pt x="162159" y="424919"/>
                    <a:pt x="131679" y="462066"/>
                  </a:cubicBezTo>
                  <a:cubicBezTo>
                    <a:pt x="107866" y="491594"/>
                    <a:pt x="82149" y="522073"/>
                    <a:pt x="57384" y="548744"/>
                  </a:cubicBezTo>
                  <a:cubicBezTo>
                    <a:pt x="96436" y="571604"/>
                    <a:pt x="135489" y="601131"/>
                    <a:pt x="173589" y="629706"/>
                  </a:cubicBezTo>
                  <a:cubicBezTo>
                    <a:pt x="219309" y="663044"/>
                    <a:pt x="265981" y="698286"/>
                    <a:pt x="309796" y="721146"/>
                  </a:cubicBezTo>
                  <a:cubicBezTo>
                    <a:pt x="315511" y="724004"/>
                    <a:pt x="320274" y="729719"/>
                    <a:pt x="322179" y="736386"/>
                  </a:cubicBezTo>
                  <a:cubicBezTo>
                    <a:pt x="324084" y="743054"/>
                    <a:pt x="322179" y="749721"/>
                    <a:pt x="317416" y="755436"/>
                  </a:cubicBezTo>
                  <a:cubicBezTo>
                    <a:pt x="294556" y="784963"/>
                    <a:pt x="270744" y="822111"/>
                    <a:pt x="248836" y="858306"/>
                  </a:cubicBezTo>
                  <a:cubicBezTo>
                    <a:pt x="230739" y="886881"/>
                    <a:pt x="212641" y="916409"/>
                    <a:pt x="193591" y="943079"/>
                  </a:cubicBezTo>
                  <a:cubicBezTo>
                    <a:pt x="200259" y="945936"/>
                    <a:pt x="206926" y="949746"/>
                    <a:pt x="213594" y="952604"/>
                  </a:cubicBezTo>
                  <a:cubicBezTo>
                    <a:pt x="228834" y="959271"/>
                    <a:pt x="245026" y="966891"/>
                    <a:pt x="261219" y="976416"/>
                  </a:cubicBezTo>
                  <a:cubicBezTo>
                    <a:pt x="266934" y="980226"/>
                    <a:pt x="271696" y="985941"/>
                    <a:pt x="272649" y="993561"/>
                  </a:cubicBezTo>
                  <a:cubicBezTo>
                    <a:pt x="288841" y="1125959"/>
                    <a:pt x="303129" y="1254546"/>
                    <a:pt x="317416" y="1378371"/>
                  </a:cubicBezTo>
                  <a:cubicBezTo>
                    <a:pt x="331704" y="1502196"/>
                    <a:pt x="345991" y="1630784"/>
                    <a:pt x="362184" y="1763181"/>
                  </a:cubicBezTo>
                  <a:cubicBezTo>
                    <a:pt x="363136" y="1770801"/>
                    <a:pt x="360279" y="1778421"/>
                    <a:pt x="354564" y="1783184"/>
                  </a:cubicBezTo>
                  <a:cubicBezTo>
                    <a:pt x="313606" y="1820331"/>
                    <a:pt x="266934" y="1871766"/>
                    <a:pt x="222166" y="1920343"/>
                  </a:cubicBezTo>
                  <a:cubicBezTo>
                    <a:pt x="183114" y="1963206"/>
                    <a:pt x="143109" y="2007021"/>
                    <a:pt x="105961" y="2042264"/>
                  </a:cubicBezTo>
                  <a:cubicBezTo>
                    <a:pt x="136441" y="2068934"/>
                    <a:pt x="169779" y="2099414"/>
                    <a:pt x="202164" y="2128941"/>
                  </a:cubicBezTo>
                  <a:cubicBezTo>
                    <a:pt x="241216" y="2165136"/>
                    <a:pt x="281221" y="2201331"/>
                    <a:pt x="315511" y="2230859"/>
                  </a:cubicBezTo>
                  <a:cubicBezTo>
                    <a:pt x="324084" y="2238478"/>
                    <a:pt x="325989" y="2250861"/>
                    <a:pt x="320274" y="2260386"/>
                  </a:cubicBezTo>
                  <a:cubicBezTo>
                    <a:pt x="291699" y="2309916"/>
                    <a:pt x="265029" y="2358494"/>
                    <a:pt x="240264" y="2405166"/>
                  </a:cubicBezTo>
                  <a:cubicBezTo>
                    <a:pt x="218356" y="2446124"/>
                    <a:pt x="195496" y="2488034"/>
                    <a:pt x="170731" y="2530896"/>
                  </a:cubicBezTo>
                  <a:cubicBezTo>
                    <a:pt x="188829" y="2540421"/>
                    <a:pt x="205021" y="2548994"/>
                    <a:pt x="221214" y="2557566"/>
                  </a:cubicBezTo>
                  <a:cubicBezTo>
                    <a:pt x="243121" y="2568996"/>
                    <a:pt x="265029" y="2581378"/>
                    <a:pt x="291699" y="2593761"/>
                  </a:cubicBezTo>
                  <a:cubicBezTo>
                    <a:pt x="297414" y="2596619"/>
                    <a:pt x="302176" y="2602334"/>
                    <a:pt x="304081" y="2608049"/>
                  </a:cubicBezTo>
                  <a:cubicBezTo>
                    <a:pt x="344086" y="2750924"/>
                    <a:pt x="349801" y="2907134"/>
                    <a:pt x="356469" y="3056676"/>
                  </a:cubicBezTo>
                  <a:cubicBezTo>
                    <a:pt x="356469" y="3071916"/>
                    <a:pt x="357421" y="3086203"/>
                    <a:pt x="358374" y="3100491"/>
                  </a:cubicBezTo>
                  <a:close/>
                </a:path>
              </a:pathLst>
            </a:custGeom>
            <a:solidFill>
              <a:srgbClr val="454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29F92C-5D3A-44F3-9527-6D98EFE6C09E}"/>
              </a:ext>
            </a:extLst>
          </p:cNvPr>
          <p:cNvSpPr txBox="1"/>
          <p:nvPr/>
        </p:nvSpPr>
        <p:spPr>
          <a:xfrm>
            <a:off x="6629401" y="2815943"/>
            <a:ext cx="443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Bạn gà mơ lấy chiếc mào trên đầu mình tặng cho cây.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Wave 23">
            <a:extLst>
              <a:ext uri="{FF2B5EF4-FFF2-40B4-BE49-F238E27FC236}">
                <a16:creationId xmlns:a16="http://schemas.microsoft.com/office/drawing/2014/main" id="{BD0C355E-C5A8-4B37-9F51-9A33647783FC}"/>
              </a:ext>
            </a:extLst>
          </p:cNvPr>
          <p:cNvSpPr/>
          <p:nvPr/>
        </p:nvSpPr>
        <p:spPr>
          <a:xfrm>
            <a:off x="2571890" y="191384"/>
            <a:ext cx="7435433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</a:t>
            </a: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B9C2A8-D21B-4ADC-AE4A-637CA1A6D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754" y="0"/>
            <a:ext cx="1650939" cy="1650941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4891A35-1B3F-458C-8D30-6F6D54E04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96" y="0"/>
            <a:ext cx="1650939" cy="1650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C0E21-D480-40D7-9F30-B126F96DF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62" y="2057399"/>
            <a:ext cx="4767263" cy="338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39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181</Words>
  <Application>Microsoft Office PowerPoint</Application>
  <PresentationFormat>Widescreen</PresentationFormat>
  <Paragraphs>26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等线</vt:lpstr>
      <vt:lpstr>LNTH-LuoLuoNotangYuanTi 1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2022-11-06T08:30:56Z</dcterms:created>
  <dcterms:modified xsi:type="dcterms:W3CDTF">2023-02-10T09:31:52Z</dcterms:modified>
</cp:coreProperties>
</file>