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6" r:id="rId2"/>
  </p:sldMasterIdLst>
  <p:notesMasterIdLst>
    <p:notesMasterId r:id="rId9"/>
  </p:notesMasterIdLst>
  <p:sldIdLst>
    <p:sldId id="385" r:id="rId3"/>
    <p:sldId id="355" r:id="rId4"/>
    <p:sldId id="378" r:id="rId5"/>
    <p:sldId id="382" r:id="rId6"/>
    <p:sldId id="383" r:id="rId7"/>
    <p:sldId id="384" r:id="rId8"/>
  </p:sldIdLst>
  <p:sldSz cx="6858000" cy="5143500"/>
  <p:notesSz cx="6858000" cy="9144000"/>
  <p:embeddedFontLst>
    <p:embeddedFont>
      <p:font typeface="Montserrat" panose="02000505000000020004" pitchFamily="2" charset="0"/>
      <p:regular r:id="rId10"/>
      <p:bold r:id="rId11"/>
    </p:embeddedFont>
    <p:embeddedFont>
      <p:font typeface="Kalam" panose="020B0604020202020204" charset="0"/>
      <p:regular r:id="rId12"/>
      <p:bold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custDataLst>
    <p:tags r:id="rId2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A131"/>
    <a:srgbClr val="000000"/>
    <a:srgbClr val="CC7500"/>
    <a:srgbClr val="1E5CC1"/>
    <a:srgbClr val="FB5B53"/>
    <a:srgbClr val="FB4C43"/>
    <a:srgbClr val="6FC9C7"/>
    <a:srgbClr val="FFCC00"/>
    <a:srgbClr val="B7D574"/>
    <a:srgbClr val="8AB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18" autoAdjust="0"/>
  </p:normalViewPr>
  <p:slideViewPr>
    <p:cSldViewPr snapToGrid="0">
      <p:cViewPr varScale="1">
        <p:scale>
          <a:sx n="90" d="100"/>
          <a:sy n="90" d="100"/>
        </p:scale>
        <p:origin x="9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98767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F3AE-74F1-402A-BAA9-DD9DB4F4EC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14-Jun-22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C05A-43DB-4A24-A3B1-764D419BEFD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421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F3AE-74F1-402A-BAA9-DD9DB4F4EC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14-Jun-22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C05A-43DB-4A24-A3B1-764D419BEFD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67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4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8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F3AE-74F1-402A-BAA9-DD9DB4F4EC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14-Jun-22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C05A-43DB-4A24-A3B1-764D419BEFD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002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F3AE-74F1-402A-BAA9-DD9DB4F4EC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14-Jun-22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C05A-43DB-4A24-A3B1-764D419BEFD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603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4"/>
            <a:ext cx="5915025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F3AE-74F1-402A-BAA9-DD9DB4F4EC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14-Jun-22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C05A-43DB-4A24-A3B1-764D419BEFD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3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F3AE-74F1-402A-BAA9-DD9DB4F4EC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14-Jun-22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C05A-43DB-4A24-A3B1-764D419BEFD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187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F3AE-74F1-402A-BAA9-DD9DB4F4EC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14-Jun-22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C05A-43DB-4A24-A3B1-764D419BEFD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359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F3AE-74F1-402A-BAA9-DD9DB4F4EC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14-Jun-22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C05A-43DB-4A24-A3B1-764D419BEFD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33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F3AE-74F1-402A-BAA9-DD9DB4F4EC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14-Jun-22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C05A-43DB-4A24-A3B1-764D419BEFD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13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F3AE-74F1-402A-BAA9-DD9DB4F4EC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14-Jun-22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C05A-43DB-4A24-A3B1-764D419BEFD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175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273844"/>
            <a:ext cx="1478756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273844"/>
            <a:ext cx="4350544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F3AE-74F1-402A-BAA9-DD9DB4F4EC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14-Jun-22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C05A-43DB-4A24-A3B1-764D419BEFD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361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1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0680F3AE-74F1-402A-BAA9-DD9DB4F4EC2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14-Jun-22</a:t>
            </a:fld>
            <a:endParaRPr lang="en-US" kern="1200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717AC05A-43DB-4A24-A3B1-764D419BEFD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02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FBF13DD-26A0-4998-A7A0-B93FEB173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7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=""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690" y="1658678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  <a:endParaRPr lang="en-US" sz="4000" dirty="0">
              <a:solidFill>
                <a:srgbClr val="FB5B53"/>
              </a:solidFill>
              <a:latin typeface="UTM Cookies" panose="020406030505060202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022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78504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825296" y="1401452"/>
            <a:ext cx="4405927" cy="3318271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1829745" y="3179483"/>
              <a:ext cx="3745069" cy="81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>
                  <a:solidFill>
                    <a:srgbClr val="17479D"/>
                  </a:solidFill>
                  <a:latin typeface="UTM Avo" panose="02040603050506020204" pitchFamily="18" charset="0"/>
                </a:rPr>
                <a:t>NÓI VÀ NGHE</a:t>
              </a:r>
              <a:endParaRPr lang="en-US" sz="36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333588" y="269034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22" y="3391782"/>
            <a:ext cx="1872878" cy="13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26410" y="623829"/>
            <a:ext cx="1963303" cy="584775"/>
            <a:chOff x="337445" y="617893"/>
            <a:chExt cx="1963303" cy="584775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11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6892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11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674447" y="508897"/>
            <a:ext cx="458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SỰ TÍCH CÂY THÌA LÀ</a:t>
            </a:r>
            <a:endParaRPr lang="en-US" sz="36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14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8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3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1864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43" y="907728"/>
            <a:ext cx="6005211" cy="2245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1943" y="3153104"/>
            <a:ext cx="2790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Cây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cối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lên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trời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xin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tên</a:t>
            </a:r>
            <a:r>
              <a:rPr lang="en-US" sz="2000" dirty="0" smtClean="0">
                <a:solidFill>
                  <a:srgbClr val="C00000"/>
                </a:solidFill>
              </a:rPr>
              <a:t>.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66329" y="3153104"/>
            <a:ext cx="2790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Trời</a:t>
            </a:r>
            <a:r>
              <a:rPr lang="en-US" sz="2000" dirty="0" smtClean="0">
                <a:solidFill>
                  <a:srgbClr val="C00000"/>
                </a:solidFill>
              </a:rPr>
              <a:t> ban </a:t>
            </a:r>
            <a:r>
              <a:rPr lang="en-US" sz="2000" dirty="0" err="1" smtClean="0">
                <a:solidFill>
                  <a:srgbClr val="C00000"/>
                </a:solidFill>
              </a:rPr>
              <a:t>tên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cho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các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loài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cây</a:t>
            </a:r>
            <a:r>
              <a:rPr lang="en-US" sz="2000" dirty="0" smtClean="0">
                <a:solidFill>
                  <a:srgbClr val="C00000"/>
                </a:solidFill>
              </a:rPr>
              <a:t>: </a:t>
            </a:r>
            <a:r>
              <a:rPr lang="en-US" sz="2000" dirty="0" err="1">
                <a:solidFill>
                  <a:srgbClr val="C00000"/>
                </a:solidFill>
              </a:rPr>
              <a:t>d</a:t>
            </a:r>
            <a:r>
              <a:rPr lang="en-US" sz="2000" dirty="0" err="1" smtClean="0">
                <a:solidFill>
                  <a:srgbClr val="C00000"/>
                </a:solidFill>
              </a:rPr>
              <a:t>ừa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</a:rPr>
              <a:t>cau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</a:rPr>
              <a:t>mít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</a:rPr>
              <a:t>vải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</a:rPr>
              <a:t>ớt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</a:rPr>
              <a:t>tỏi</a:t>
            </a:r>
            <a:r>
              <a:rPr lang="en-US" sz="2000" dirty="0" smtClean="0">
                <a:solidFill>
                  <a:srgbClr val="C00000"/>
                </a:solidFill>
              </a:rPr>
              <a:t>.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01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"/>
          <a:stretch/>
        </p:blipFill>
        <p:spPr>
          <a:xfrm>
            <a:off x="304801" y="916930"/>
            <a:ext cx="6201104" cy="2372672"/>
          </a:xfrm>
          <a:prstGeom prst="roundRect">
            <a:avLst>
              <a:gd name="adj" fmla="val 12237"/>
            </a:avLst>
          </a:prstGeom>
        </p:spPr>
      </p:pic>
      <p:sp>
        <p:nvSpPr>
          <p:cNvPr id="4" name="TextBox 3"/>
          <p:cNvSpPr txBox="1"/>
          <p:nvPr/>
        </p:nvSpPr>
        <p:spPr>
          <a:xfrm>
            <a:off x="439653" y="3205655"/>
            <a:ext cx="2790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Cây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nhỏ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xin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trời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bạn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tên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và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tự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giới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thiệu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về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mình</a:t>
            </a:r>
            <a:r>
              <a:rPr lang="en-US" sz="2000" dirty="0" smtClean="0">
                <a:solidFill>
                  <a:srgbClr val="C00000"/>
                </a:solidFill>
              </a:rPr>
              <a:t>.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5080" y="3205655"/>
            <a:ext cx="2790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Vì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cây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nhỏ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vội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vàng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nên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đã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nghe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nhầm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lời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lẩm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nhẩm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của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trời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là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tên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mình</a:t>
            </a:r>
            <a:r>
              <a:rPr lang="en-US" sz="2000" dirty="0" smtClean="0">
                <a:solidFill>
                  <a:srgbClr val="C00000"/>
                </a:solidFill>
              </a:rPr>
              <a:t>.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02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65" y="1002767"/>
            <a:ext cx="5042314" cy="188534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"/>
          <a:stretch/>
        </p:blipFill>
        <p:spPr>
          <a:xfrm>
            <a:off x="1061543" y="2965818"/>
            <a:ext cx="4911687" cy="1879314"/>
          </a:xfrm>
          <a:prstGeom prst="roundRect">
            <a:avLst>
              <a:gd name="adj" fmla="val 12237"/>
            </a:avLst>
          </a:prstGeom>
        </p:spPr>
      </p:pic>
      <p:sp>
        <p:nvSpPr>
          <p:cNvPr id="4" name="TextBox 3"/>
          <p:cNvSpPr txBox="1"/>
          <p:nvPr/>
        </p:nvSpPr>
        <p:spPr>
          <a:xfrm>
            <a:off x="2158409" y="463395"/>
            <a:ext cx="279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Sự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tích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cây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thì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là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4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5"/>
  <p:tag name="MMPROD_UIDATA" val="&lt;database version=&quot;10.0&quot;&gt;&lt;object type=&quot;1&quot; unique_id=&quot;10001&quot;&gt;&lt;object type=&quot;2&quot; unique_id=&quot;11137&quot;&gt;&lt;object type=&quot;3&quot; unique_id=&quot;11138&quot;&gt;&lt;property id=&quot;20148&quot; value=&quot;5&quot;/&gt;&lt;property id=&quot;20300&quot; value=&quot;Slide 2&quot;/&gt;&lt;property id=&quot;20307&quot; value=&quot;355&quot;/&gt;&lt;/object&gt;&lt;object type=&quot;3&quot; unique_id=&quot;11139&quot;&gt;&lt;property id=&quot;20148&quot; value=&quot;5&quot;/&gt;&lt;property id=&quot;20300&quot; value=&quot;Slide 3&quot;/&gt;&lt;property id=&quot;20307&quot; value=&quot;378&quot;/&gt;&lt;/object&gt;&lt;object type=&quot;3&quot; unique_id=&quot;11140&quot;&gt;&lt;property id=&quot;20148&quot; value=&quot;5&quot;/&gt;&lt;property id=&quot;20300&quot; value=&quot;Slide 4&quot;/&gt;&lt;property id=&quot;20307&quot; value=&quot;382&quot;/&gt;&lt;/object&gt;&lt;object type=&quot;3&quot; unique_id=&quot;11141&quot;&gt;&lt;property id=&quot;20148&quot; value=&quot;5&quot;/&gt;&lt;property id=&quot;20300&quot; value=&quot;Slide 5&quot;/&gt;&lt;property id=&quot;20307&quot; value=&quot;383&quot;/&gt;&lt;/object&gt;&lt;object type=&quot;3&quot; unique_id=&quot;11142&quot;&gt;&lt;property id=&quot;20148&quot; value=&quot;5&quot;/&gt;&lt;property id=&quot;20300&quot; value=&quot;Slide 6&quot;/&gt;&lt;property id=&quot;20307&quot; value=&quot;384&quot;/&gt;&lt;/object&gt;&lt;object type=&quot;3&quot; unique_id=&quot;11157&quot;&gt;&lt;property id=&quot;20148&quot; value=&quot;5&quot;/&gt;&lt;property id=&quot;20300&quot; value=&quot;Slide 1&quot;/&gt;&lt;property id=&quot;20307&quot; value=&quot;385&quot;/&gt;&lt;/object&gt;&lt;/object&gt;&lt;object type=&quot;8&quot; unique_id=&quot;11149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82</Words>
  <Application>Microsoft Office PowerPoint</Application>
  <PresentationFormat>Custom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Montserrat</vt:lpstr>
      <vt:lpstr>Kalam</vt:lpstr>
      <vt:lpstr>Arial</vt:lpstr>
      <vt:lpstr>Calibri Light</vt:lpstr>
      <vt:lpstr>UTM Avo</vt:lpstr>
      <vt:lpstr>UTM Cookies</vt:lpstr>
      <vt:lpstr>Calibri</vt:lpstr>
      <vt:lpstr>Doodle Sketchbook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Windows User</cp:lastModifiedBy>
  <cp:revision>85</cp:revision>
  <dcterms:modified xsi:type="dcterms:W3CDTF">2022-06-13T23:11:49Z</dcterms:modified>
</cp:coreProperties>
</file>