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84" r:id="rId1"/>
  </p:sldMasterIdLst>
  <p:notesMasterIdLst>
    <p:notesMasterId r:id="rId9"/>
  </p:notesMasterIdLst>
  <p:sldIdLst>
    <p:sldId id="357" r:id="rId2"/>
    <p:sldId id="368" r:id="rId3"/>
    <p:sldId id="369" r:id="rId4"/>
    <p:sldId id="370" r:id="rId5"/>
    <p:sldId id="371" r:id="rId6"/>
    <p:sldId id="393" r:id="rId7"/>
    <p:sldId id="405" r:id="rId8"/>
  </p:sldIdLst>
  <p:sldSz cx="6858000" cy="5143500"/>
  <p:notesSz cx="6858000" cy="9144000"/>
  <p:embeddedFontLst>
    <p:embeddedFont>
      <p:font typeface="Montserrat" panose="02000505000000020004" pitchFamily="2" charset="0"/>
      <p:regular r:id="rId10"/>
      <p:bold r:id="rId11"/>
    </p:embeddedFont>
    <p:embeddedFont>
      <p:font typeface="UTM Cookies" panose="02040603050506020204" pitchFamily="18" charset="0"/>
      <p:regular r:id="rId12"/>
    </p:embeddedFont>
    <p:embeddedFont>
      <p:font typeface="UTM Avo" panose="02040603050506020204" pitchFamily="18" charset="0"/>
      <p:regular r:id="rId13"/>
      <p:bold r:id="rId14"/>
      <p:italic r:id="rId15"/>
      <p:boldItalic r:id="rId16"/>
    </p:embeddedFont>
    <p:embeddedFont>
      <p:font typeface="Kalam" panose="020B0604020202020204" charset="0"/>
      <p:regular r:id="rId17"/>
      <p:bold r:id="rId18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  <a:srgbClr val="3182C4"/>
    <a:srgbClr val="7EA131"/>
    <a:srgbClr val="B7D574"/>
    <a:srgbClr val="FFCC00"/>
    <a:srgbClr val="FACD94"/>
    <a:srgbClr val="CC7500"/>
    <a:srgbClr val="1E5CC1"/>
    <a:srgbClr val="FB5B53"/>
    <a:srgbClr val="FB4C4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98A10E9E-05DE-497A-B104-E80DA98F5660}">
  <a:tblStyle styleId="{98A10E9E-05DE-497A-B104-E80DA98F5660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188" autoAdjust="0"/>
    <p:restoredTop sz="94364" autoAdjust="0"/>
  </p:normalViewPr>
  <p:slideViewPr>
    <p:cSldViewPr snapToGrid="0">
      <p:cViewPr varScale="1">
        <p:scale>
          <a:sx n="87" d="100"/>
          <a:sy n="87" d="100"/>
        </p:scale>
        <p:origin x="72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4.fntdata"/><Relationship Id="rId18" Type="http://schemas.openxmlformats.org/officeDocument/2006/relationships/font" Target="fonts/font9.fntdata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font" Target="fonts/font3.fntdata"/><Relationship Id="rId17" Type="http://schemas.openxmlformats.org/officeDocument/2006/relationships/font" Target="fonts/font8.fntdata"/><Relationship Id="rId2" Type="http://schemas.openxmlformats.org/officeDocument/2006/relationships/slide" Target="slides/slide1.xml"/><Relationship Id="rId16" Type="http://schemas.openxmlformats.org/officeDocument/2006/relationships/font" Target="fonts/font7.fntdata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2.fntdata"/><Relationship Id="rId5" Type="http://schemas.openxmlformats.org/officeDocument/2006/relationships/slide" Target="slides/slide4.xml"/><Relationship Id="rId15" Type="http://schemas.openxmlformats.org/officeDocument/2006/relationships/font" Target="fonts/font6.fntdata"/><Relationship Id="rId10" Type="http://schemas.openxmlformats.org/officeDocument/2006/relationships/font" Target="fonts/font1.fntdata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font" Target="fonts/font5.fntdata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787771123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/>
          <p:cNvSpPr>
            <a:spLocks/>
          </p:cNvSpPr>
          <p:nvPr userDrawn="1"/>
        </p:nvSpPr>
        <p:spPr bwMode="auto">
          <a:xfrm rot="10800000">
            <a:off x="276225" y="239920"/>
            <a:ext cx="6315075" cy="4636880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3" name="TextBox 2"/>
          <p:cNvSpPr txBox="1"/>
          <p:nvPr userDrawn="1"/>
        </p:nvSpPr>
        <p:spPr>
          <a:xfrm>
            <a:off x="4484451" y="4876800"/>
            <a:ext cx="16050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 smtClean="0"/>
              <a:t>FeistyForwarders_0968120672</a:t>
            </a:r>
            <a:endParaRPr lang="en-US" sz="800" dirty="0"/>
          </a:p>
        </p:txBody>
      </p:sp>
    </p:spTree>
    <p:extLst>
      <p:ext uri="{BB962C8B-B14F-4D97-AF65-F5344CB8AC3E}">
        <p14:creationId xmlns:p14="http://schemas.microsoft.com/office/powerpoint/2010/main" val="26533211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solidFill>
          <a:schemeClr val="accent2"/>
        </a:solid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 userDrawn="1"/>
        </p:nvSpPr>
        <p:spPr>
          <a:xfrm>
            <a:off x="4484451" y="4876800"/>
            <a:ext cx="16050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 smtClean="0"/>
              <a:t>FeistyForwarders_0968120672</a:t>
            </a:r>
            <a:endParaRPr lang="en-US" sz="800" dirty="0"/>
          </a:p>
        </p:txBody>
      </p:sp>
    </p:spTree>
    <p:extLst>
      <p:ext uri="{BB962C8B-B14F-4D97-AF65-F5344CB8AC3E}">
        <p14:creationId xmlns:p14="http://schemas.microsoft.com/office/powerpoint/2010/main" val="31343478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"/>
          <p:cNvSpPr/>
          <p:nvPr userDrawn="1"/>
        </p:nvSpPr>
        <p:spPr>
          <a:xfrm>
            <a:off x="233932" y="174940"/>
            <a:ext cx="6404486" cy="1147688"/>
          </a:xfrm>
          <a:custGeom>
            <a:avLst/>
            <a:gdLst>
              <a:gd name="connsiteX0" fmla="*/ 0 w 6378151"/>
              <a:gd name="connsiteY0" fmla="*/ 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0 w 6378151"/>
              <a:gd name="connsiteY4" fmla="*/ 0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74634 h 1034754"/>
              <a:gd name="connsiteX1" fmla="*/ 6119967 w 6378151"/>
              <a:gd name="connsiteY1" fmla="*/ 63876 h 1034754"/>
              <a:gd name="connsiteX2" fmla="*/ 6378151 w 6378151"/>
              <a:gd name="connsiteY2" fmla="*/ 1034754 h 1034754"/>
              <a:gd name="connsiteX3" fmla="*/ 0 w 6378151"/>
              <a:gd name="connsiteY3" fmla="*/ 1034754 h 1034754"/>
              <a:gd name="connsiteX4" fmla="*/ 204395 w 6378151"/>
              <a:gd name="connsiteY4" fmla="*/ 74634 h 1034754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209708 h 1169828"/>
              <a:gd name="connsiteX1" fmla="*/ 6044663 w 6378151"/>
              <a:gd name="connsiteY1" fmla="*/ 166677 h 1169828"/>
              <a:gd name="connsiteX2" fmla="*/ 6378151 w 6378151"/>
              <a:gd name="connsiteY2" fmla="*/ 1169828 h 1169828"/>
              <a:gd name="connsiteX3" fmla="*/ 0 w 6378151"/>
              <a:gd name="connsiteY3" fmla="*/ 1169828 h 1169828"/>
              <a:gd name="connsiteX4" fmla="*/ 204395 w 6378151"/>
              <a:gd name="connsiteY4" fmla="*/ 209708 h 1169828"/>
              <a:gd name="connsiteX0" fmla="*/ 204395 w 6378151"/>
              <a:gd name="connsiteY0" fmla="*/ 216207 h 1176327"/>
              <a:gd name="connsiteX1" fmla="*/ 6044663 w 6378151"/>
              <a:gd name="connsiteY1" fmla="*/ 173176 h 1176327"/>
              <a:gd name="connsiteX2" fmla="*/ 6378151 w 6378151"/>
              <a:gd name="connsiteY2" fmla="*/ 1176327 h 1176327"/>
              <a:gd name="connsiteX3" fmla="*/ 0 w 6378151"/>
              <a:gd name="connsiteY3" fmla="*/ 1176327 h 1176327"/>
              <a:gd name="connsiteX4" fmla="*/ 204395 w 6378151"/>
              <a:gd name="connsiteY4" fmla="*/ 216207 h 1176327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1490 h 1196156"/>
              <a:gd name="connsiteX1" fmla="*/ 6044663 w 6378151"/>
              <a:gd name="connsiteY1" fmla="*/ 193005 h 1196156"/>
              <a:gd name="connsiteX2" fmla="*/ 6378151 w 6378151"/>
              <a:gd name="connsiteY2" fmla="*/ 1196156 h 1196156"/>
              <a:gd name="connsiteX3" fmla="*/ 0 w 6378151"/>
              <a:gd name="connsiteY3" fmla="*/ 1196156 h 1196156"/>
              <a:gd name="connsiteX4" fmla="*/ 311971 w 6378151"/>
              <a:gd name="connsiteY4" fmla="*/ 171490 h 1196156"/>
              <a:gd name="connsiteX0" fmla="*/ 311971 w 6378151"/>
              <a:gd name="connsiteY0" fmla="*/ 140008 h 1164674"/>
              <a:gd name="connsiteX1" fmla="*/ 6044663 w 6378151"/>
              <a:gd name="connsiteY1" fmla="*/ 161523 h 1164674"/>
              <a:gd name="connsiteX2" fmla="*/ 6378151 w 6378151"/>
              <a:gd name="connsiteY2" fmla="*/ 1164674 h 1164674"/>
              <a:gd name="connsiteX3" fmla="*/ 0 w 6378151"/>
              <a:gd name="connsiteY3" fmla="*/ 1164674 h 1164674"/>
              <a:gd name="connsiteX4" fmla="*/ 311971 w 6378151"/>
              <a:gd name="connsiteY4" fmla="*/ 140008 h 1164674"/>
              <a:gd name="connsiteX0" fmla="*/ 311971 w 6378151"/>
              <a:gd name="connsiteY0" fmla="*/ 130732 h 1155398"/>
              <a:gd name="connsiteX1" fmla="*/ 6044663 w 6378151"/>
              <a:gd name="connsiteY1" fmla="*/ 152247 h 1155398"/>
              <a:gd name="connsiteX2" fmla="*/ 6378151 w 6378151"/>
              <a:gd name="connsiteY2" fmla="*/ 1155398 h 1155398"/>
              <a:gd name="connsiteX3" fmla="*/ 0 w 6378151"/>
              <a:gd name="connsiteY3" fmla="*/ 1155398 h 1155398"/>
              <a:gd name="connsiteX4" fmla="*/ 311971 w 6378151"/>
              <a:gd name="connsiteY4" fmla="*/ 130732 h 1155398"/>
              <a:gd name="connsiteX0" fmla="*/ 311971 w 6378151"/>
              <a:gd name="connsiteY0" fmla="*/ 116775 h 1141441"/>
              <a:gd name="connsiteX1" fmla="*/ 5947844 w 6378151"/>
              <a:gd name="connsiteY1" fmla="*/ 159805 h 1141441"/>
              <a:gd name="connsiteX2" fmla="*/ 6378151 w 6378151"/>
              <a:gd name="connsiteY2" fmla="*/ 1141441 h 1141441"/>
              <a:gd name="connsiteX3" fmla="*/ 0 w 6378151"/>
              <a:gd name="connsiteY3" fmla="*/ 1141441 h 1141441"/>
              <a:gd name="connsiteX4" fmla="*/ 311971 w 6378151"/>
              <a:gd name="connsiteY4" fmla="*/ 116775 h 1141441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19570 h 1144236"/>
              <a:gd name="connsiteX1" fmla="*/ 6033906 w 6378151"/>
              <a:gd name="connsiteY1" fmla="*/ 108812 h 1144236"/>
              <a:gd name="connsiteX2" fmla="*/ 6378151 w 6378151"/>
              <a:gd name="connsiteY2" fmla="*/ 1144236 h 1144236"/>
              <a:gd name="connsiteX3" fmla="*/ 0 w 6378151"/>
              <a:gd name="connsiteY3" fmla="*/ 1144236 h 1144236"/>
              <a:gd name="connsiteX4" fmla="*/ 311971 w 6378151"/>
              <a:gd name="connsiteY4" fmla="*/ 119570 h 1144236"/>
              <a:gd name="connsiteX0" fmla="*/ 311971 w 6378151"/>
              <a:gd name="connsiteY0" fmla="*/ 16611 h 1041277"/>
              <a:gd name="connsiteX1" fmla="*/ 6033906 w 6378151"/>
              <a:gd name="connsiteY1" fmla="*/ 5853 h 1041277"/>
              <a:gd name="connsiteX2" fmla="*/ 6378151 w 6378151"/>
              <a:gd name="connsiteY2" fmla="*/ 1041277 h 1041277"/>
              <a:gd name="connsiteX3" fmla="*/ 0 w 6378151"/>
              <a:gd name="connsiteY3" fmla="*/ 1041277 h 1041277"/>
              <a:gd name="connsiteX4" fmla="*/ 311971 w 6378151"/>
              <a:gd name="connsiteY4" fmla="*/ 16611 h 1041277"/>
              <a:gd name="connsiteX0" fmla="*/ 311971 w 6378151"/>
              <a:gd name="connsiteY0" fmla="*/ 100650 h 1125316"/>
              <a:gd name="connsiteX1" fmla="*/ 6033906 w 6378151"/>
              <a:gd name="connsiteY1" fmla="*/ 89892 h 1125316"/>
              <a:gd name="connsiteX2" fmla="*/ 6378151 w 6378151"/>
              <a:gd name="connsiteY2" fmla="*/ 1125316 h 1125316"/>
              <a:gd name="connsiteX3" fmla="*/ 0 w 6378151"/>
              <a:gd name="connsiteY3" fmla="*/ 1125316 h 1125316"/>
              <a:gd name="connsiteX4" fmla="*/ 311971 w 6378151"/>
              <a:gd name="connsiteY4" fmla="*/ 100650 h 1125316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3312 h 1127978"/>
              <a:gd name="connsiteX1" fmla="*/ 6001633 w 6378151"/>
              <a:gd name="connsiteY1" fmla="*/ 81796 h 1127978"/>
              <a:gd name="connsiteX2" fmla="*/ 6378151 w 6378151"/>
              <a:gd name="connsiteY2" fmla="*/ 1127978 h 1127978"/>
              <a:gd name="connsiteX3" fmla="*/ 0 w 6378151"/>
              <a:gd name="connsiteY3" fmla="*/ 1127978 h 1127978"/>
              <a:gd name="connsiteX4" fmla="*/ 311971 w 6378151"/>
              <a:gd name="connsiteY4" fmla="*/ 103312 h 1127978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3915 h 1138581"/>
              <a:gd name="connsiteX1" fmla="*/ 6001633 w 6378151"/>
              <a:gd name="connsiteY1" fmla="*/ 92399 h 1138581"/>
              <a:gd name="connsiteX2" fmla="*/ 6378151 w 6378151"/>
              <a:gd name="connsiteY2" fmla="*/ 1138581 h 1138581"/>
              <a:gd name="connsiteX3" fmla="*/ 0 w 6378151"/>
              <a:gd name="connsiteY3" fmla="*/ 1138581 h 1138581"/>
              <a:gd name="connsiteX4" fmla="*/ 311971 w 6378151"/>
              <a:gd name="connsiteY4" fmla="*/ 113915 h 1138581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78151" h="1147688">
                <a:moveTo>
                  <a:pt x="311971" y="123022"/>
                </a:moveTo>
                <a:cubicBezTo>
                  <a:pt x="702453" y="8274"/>
                  <a:pt x="5352966" y="-74203"/>
                  <a:pt x="6001633" y="101506"/>
                </a:cubicBezTo>
                <a:cubicBezTo>
                  <a:pt x="6446285" y="575739"/>
                  <a:pt x="6266988" y="813304"/>
                  <a:pt x="6378151" y="1147688"/>
                </a:cubicBezTo>
                <a:lnTo>
                  <a:pt x="0" y="1147688"/>
                </a:lnTo>
                <a:cubicBezTo>
                  <a:pt x="57374" y="820476"/>
                  <a:pt x="-78891" y="439478"/>
                  <a:pt x="311971" y="123022"/>
                </a:cubicBezTo>
                <a:close/>
              </a:path>
            </a:pathLst>
          </a:custGeom>
          <a:solidFill>
            <a:srgbClr val="6FC9C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" name="Group 3"/>
          <p:cNvGrpSpPr/>
          <p:nvPr userDrawn="1"/>
        </p:nvGrpSpPr>
        <p:grpSpPr>
          <a:xfrm>
            <a:off x="211054" y="1321594"/>
            <a:ext cx="6436810" cy="3602496"/>
            <a:chOff x="220782" y="1331119"/>
            <a:chExt cx="6436810" cy="3602496"/>
          </a:xfrm>
        </p:grpSpPr>
        <p:sp>
          <p:nvSpPr>
            <p:cNvPr id="5" name="Freeform 4"/>
            <p:cNvSpPr/>
            <p:nvPr/>
          </p:nvSpPr>
          <p:spPr>
            <a:xfrm>
              <a:off x="1630680" y="1333500"/>
              <a:ext cx="4968240" cy="7620"/>
            </a:xfrm>
            <a:custGeom>
              <a:avLst/>
              <a:gdLst>
                <a:gd name="connsiteX0" fmla="*/ 0 w 4968240"/>
                <a:gd name="connsiteY0" fmla="*/ 0 h 7620"/>
                <a:gd name="connsiteX1" fmla="*/ 2781300 w 4968240"/>
                <a:gd name="connsiteY1" fmla="*/ 0 h 7620"/>
                <a:gd name="connsiteX2" fmla="*/ 4968240 w 4968240"/>
                <a:gd name="connsiteY2" fmla="*/ 7620 h 7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68240" h="7620">
                  <a:moveTo>
                    <a:pt x="0" y="0"/>
                  </a:moveTo>
                  <a:lnTo>
                    <a:pt x="2781300" y="0"/>
                  </a:lnTo>
                  <a:lnTo>
                    <a:pt x="4968240" y="7620"/>
                  </a:lnTo>
                </a:path>
              </a:pathLst>
            </a:custGeom>
            <a:noFill/>
            <a:ln>
              <a:solidFill>
                <a:schemeClr val="accent4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Freeform 5"/>
            <p:cNvSpPr/>
            <p:nvPr/>
          </p:nvSpPr>
          <p:spPr>
            <a:xfrm>
              <a:off x="220782" y="1333500"/>
              <a:ext cx="6436810" cy="3600115"/>
            </a:xfrm>
            <a:custGeom>
              <a:avLst/>
              <a:gdLst>
                <a:gd name="connsiteX0" fmla="*/ 6378138 w 6436810"/>
                <a:gd name="connsiteY0" fmla="*/ 0 h 3600115"/>
                <a:gd name="connsiteX1" fmla="*/ 6431478 w 6436810"/>
                <a:gd name="connsiteY1" fmla="*/ 723900 h 3600115"/>
                <a:gd name="connsiteX2" fmla="*/ 6431478 w 6436810"/>
                <a:gd name="connsiteY2" fmla="*/ 1607820 h 3600115"/>
                <a:gd name="connsiteX3" fmla="*/ 6400998 w 6436810"/>
                <a:gd name="connsiteY3" fmla="*/ 2400300 h 3600115"/>
                <a:gd name="connsiteX4" fmla="*/ 6332418 w 6436810"/>
                <a:gd name="connsiteY4" fmla="*/ 2895600 h 3600115"/>
                <a:gd name="connsiteX5" fmla="*/ 6240978 w 6436810"/>
                <a:gd name="connsiteY5" fmla="*/ 3177540 h 3600115"/>
                <a:gd name="connsiteX6" fmla="*/ 6088578 w 6436810"/>
                <a:gd name="connsiteY6" fmla="*/ 3390900 h 3600115"/>
                <a:gd name="connsiteX7" fmla="*/ 5814258 w 6436810"/>
                <a:gd name="connsiteY7" fmla="*/ 3520440 h 3600115"/>
                <a:gd name="connsiteX8" fmla="*/ 5440878 w 6436810"/>
                <a:gd name="connsiteY8" fmla="*/ 3573780 h 3600115"/>
                <a:gd name="connsiteX9" fmla="*/ 4564578 w 6436810"/>
                <a:gd name="connsiteY9" fmla="*/ 3573780 h 3600115"/>
                <a:gd name="connsiteX10" fmla="*/ 3833058 w 6436810"/>
                <a:gd name="connsiteY10" fmla="*/ 3566160 h 3600115"/>
                <a:gd name="connsiteX11" fmla="*/ 3116778 w 6436810"/>
                <a:gd name="connsiteY11" fmla="*/ 3566160 h 3600115"/>
                <a:gd name="connsiteX12" fmla="*/ 2423358 w 6436810"/>
                <a:gd name="connsiteY12" fmla="*/ 3581400 h 3600115"/>
                <a:gd name="connsiteX13" fmla="*/ 1874718 w 6436810"/>
                <a:gd name="connsiteY13" fmla="*/ 3596640 h 3600115"/>
                <a:gd name="connsiteX14" fmla="*/ 1333698 w 6436810"/>
                <a:gd name="connsiteY14" fmla="*/ 3596640 h 3600115"/>
                <a:gd name="connsiteX15" fmla="*/ 838398 w 6436810"/>
                <a:gd name="connsiteY15" fmla="*/ 3558540 h 3600115"/>
                <a:gd name="connsiteX16" fmla="*/ 579318 w 6436810"/>
                <a:gd name="connsiteY16" fmla="*/ 3497580 h 3600115"/>
                <a:gd name="connsiteX17" fmla="*/ 388818 w 6436810"/>
                <a:gd name="connsiteY17" fmla="*/ 3413760 h 3600115"/>
                <a:gd name="connsiteX18" fmla="*/ 266898 w 6436810"/>
                <a:gd name="connsiteY18" fmla="*/ 3314700 h 3600115"/>
                <a:gd name="connsiteX19" fmla="*/ 175458 w 6436810"/>
                <a:gd name="connsiteY19" fmla="*/ 3124200 h 3600115"/>
                <a:gd name="connsiteX20" fmla="*/ 114498 w 6436810"/>
                <a:gd name="connsiteY20" fmla="*/ 2910840 h 3600115"/>
                <a:gd name="connsiteX21" fmla="*/ 61158 w 6436810"/>
                <a:gd name="connsiteY21" fmla="*/ 2636520 h 3600115"/>
                <a:gd name="connsiteX22" fmla="*/ 38298 w 6436810"/>
                <a:gd name="connsiteY22" fmla="*/ 2278380 h 3600115"/>
                <a:gd name="connsiteX23" fmla="*/ 15438 w 6436810"/>
                <a:gd name="connsiteY23" fmla="*/ 1866900 h 3600115"/>
                <a:gd name="connsiteX24" fmla="*/ 15438 w 6436810"/>
                <a:gd name="connsiteY24" fmla="*/ 1455420 h 3600115"/>
                <a:gd name="connsiteX25" fmla="*/ 198 w 6436810"/>
                <a:gd name="connsiteY25" fmla="*/ 952500 h 3600115"/>
                <a:gd name="connsiteX26" fmla="*/ 7818 w 6436810"/>
                <a:gd name="connsiteY26" fmla="*/ 289560 h 3600115"/>
                <a:gd name="connsiteX27" fmla="*/ 23058 w 6436810"/>
                <a:gd name="connsiteY27" fmla="*/ 0 h 3600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6436810" h="3600115">
                  <a:moveTo>
                    <a:pt x="6378138" y="0"/>
                  </a:moveTo>
                  <a:cubicBezTo>
                    <a:pt x="6400363" y="227965"/>
                    <a:pt x="6422588" y="455930"/>
                    <a:pt x="6431478" y="723900"/>
                  </a:cubicBezTo>
                  <a:cubicBezTo>
                    <a:pt x="6440368" y="991870"/>
                    <a:pt x="6436558" y="1328420"/>
                    <a:pt x="6431478" y="1607820"/>
                  </a:cubicBezTo>
                  <a:cubicBezTo>
                    <a:pt x="6426398" y="1887220"/>
                    <a:pt x="6417508" y="2185670"/>
                    <a:pt x="6400998" y="2400300"/>
                  </a:cubicBezTo>
                  <a:cubicBezTo>
                    <a:pt x="6384488" y="2614930"/>
                    <a:pt x="6359088" y="2766060"/>
                    <a:pt x="6332418" y="2895600"/>
                  </a:cubicBezTo>
                  <a:cubicBezTo>
                    <a:pt x="6305748" y="3025140"/>
                    <a:pt x="6281618" y="3094990"/>
                    <a:pt x="6240978" y="3177540"/>
                  </a:cubicBezTo>
                  <a:cubicBezTo>
                    <a:pt x="6200338" y="3260090"/>
                    <a:pt x="6159698" y="3333750"/>
                    <a:pt x="6088578" y="3390900"/>
                  </a:cubicBezTo>
                  <a:cubicBezTo>
                    <a:pt x="6017458" y="3448050"/>
                    <a:pt x="5922208" y="3489960"/>
                    <a:pt x="5814258" y="3520440"/>
                  </a:cubicBezTo>
                  <a:cubicBezTo>
                    <a:pt x="5706308" y="3550920"/>
                    <a:pt x="5649158" y="3564890"/>
                    <a:pt x="5440878" y="3573780"/>
                  </a:cubicBezTo>
                  <a:cubicBezTo>
                    <a:pt x="5232598" y="3582670"/>
                    <a:pt x="4564578" y="3573780"/>
                    <a:pt x="4564578" y="3573780"/>
                  </a:cubicBezTo>
                  <a:lnTo>
                    <a:pt x="3833058" y="3566160"/>
                  </a:lnTo>
                  <a:lnTo>
                    <a:pt x="3116778" y="3566160"/>
                  </a:lnTo>
                  <a:cubicBezTo>
                    <a:pt x="2881828" y="3568700"/>
                    <a:pt x="2423358" y="3581400"/>
                    <a:pt x="2423358" y="3581400"/>
                  </a:cubicBezTo>
                  <a:lnTo>
                    <a:pt x="1874718" y="3596640"/>
                  </a:lnTo>
                  <a:cubicBezTo>
                    <a:pt x="1693108" y="3599180"/>
                    <a:pt x="1506418" y="3602990"/>
                    <a:pt x="1333698" y="3596640"/>
                  </a:cubicBezTo>
                  <a:cubicBezTo>
                    <a:pt x="1160978" y="3590290"/>
                    <a:pt x="964128" y="3575050"/>
                    <a:pt x="838398" y="3558540"/>
                  </a:cubicBezTo>
                  <a:cubicBezTo>
                    <a:pt x="712668" y="3542030"/>
                    <a:pt x="654248" y="3521710"/>
                    <a:pt x="579318" y="3497580"/>
                  </a:cubicBezTo>
                  <a:cubicBezTo>
                    <a:pt x="504388" y="3473450"/>
                    <a:pt x="440888" y="3444240"/>
                    <a:pt x="388818" y="3413760"/>
                  </a:cubicBezTo>
                  <a:cubicBezTo>
                    <a:pt x="336748" y="3383280"/>
                    <a:pt x="302458" y="3362960"/>
                    <a:pt x="266898" y="3314700"/>
                  </a:cubicBezTo>
                  <a:cubicBezTo>
                    <a:pt x="231338" y="3266440"/>
                    <a:pt x="200858" y="3191510"/>
                    <a:pt x="175458" y="3124200"/>
                  </a:cubicBezTo>
                  <a:cubicBezTo>
                    <a:pt x="150058" y="3056890"/>
                    <a:pt x="133548" y="2992120"/>
                    <a:pt x="114498" y="2910840"/>
                  </a:cubicBezTo>
                  <a:cubicBezTo>
                    <a:pt x="95448" y="2829560"/>
                    <a:pt x="73858" y="2741930"/>
                    <a:pt x="61158" y="2636520"/>
                  </a:cubicBezTo>
                  <a:cubicBezTo>
                    <a:pt x="48458" y="2531110"/>
                    <a:pt x="45918" y="2406650"/>
                    <a:pt x="38298" y="2278380"/>
                  </a:cubicBezTo>
                  <a:cubicBezTo>
                    <a:pt x="30678" y="2150110"/>
                    <a:pt x="19248" y="2004060"/>
                    <a:pt x="15438" y="1866900"/>
                  </a:cubicBezTo>
                  <a:cubicBezTo>
                    <a:pt x="11628" y="1729740"/>
                    <a:pt x="17978" y="1607820"/>
                    <a:pt x="15438" y="1455420"/>
                  </a:cubicBezTo>
                  <a:cubicBezTo>
                    <a:pt x="12898" y="1303020"/>
                    <a:pt x="1468" y="1146810"/>
                    <a:pt x="198" y="952500"/>
                  </a:cubicBezTo>
                  <a:cubicBezTo>
                    <a:pt x="-1072" y="758190"/>
                    <a:pt x="4008" y="448310"/>
                    <a:pt x="7818" y="289560"/>
                  </a:cubicBezTo>
                  <a:cubicBezTo>
                    <a:pt x="11628" y="130810"/>
                    <a:pt x="17343" y="65405"/>
                    <a:pt x="23058" y="0"/>
                  </a:cubicBezTo>
                </a:path>
              </a:pathLst>
            </a:custGeom>
            <a:noFill/>
            <a:ln>
              <a:solidFill>
                <a:schemeClr val="accent4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Freeform 6"/>
            <p:cNvSpPr/>
            <p:nvPr/>
          </p:nvSpPr>
          <p:spPr>
            <a:xfrm>
              <a:off x="228600" y="1331119"/>
              <a:ext cx="150019" cy="4762"/>
            </a:xfrm>
            <a:custGeom>
              <a:avLst/>
              <a:gdLst>
                <a:gd name="connsiteX0" fmla="*/ 0 w 150019"/>
                <a:gd name="connsiteY0" fmla="*/ 0 h 4762"/>
                <a:gd name="connsiteX1" fmla="*/ 150019 w 150019"/>
                <a:gd name="connsiteY1" fmla="*/ 4762 h 4762"/>
                <a:gd name="connsiteX2" fmla="*/ 150019 w 150019"/>
                <a:gd name="connsiteY2" fmla="*/ 4762 h 4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0019" h="4762">
                  <a:moveTo>
                    <a:pt x="0" y="0"/>
                  </a:moveTo>
                  <a:lnTo>
                    <a:pt x="150019" y="4762"/>
                  </a:lnTo>
                  <a:lnTo>
                    <a:pt x="150019" y="4762"/>
                  </a:lnTo>
                </a:path>
              </a:pathLst>
            </a:custGeom>
            <a:noFill/>
            <a:ln>
              <a:solidFill>
                <a:schemeClr val="accent4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" name="Group 7"/>
          <p:cNvGrpSpPr/>
          <p:nvPr userDrawn="1"/>
        </p:nvGrpSpPr>
        <p:grpSpPr>
          <a:xfrm>
            <a:off x="282786" y="255821"/>
            <a:ext cx="1448294" cy="1448294"/>
            <a:chOff x="237072" y="234585"/>
            <a:chExt cx="1448294" cy="1448294"/>
          </a:xfrm>
        </p:grpSpPr>
        <p:sp>
          <p:nvSpPr>
            <p:cNvPr id="9" name="Oval 8"/>
            <p:cNvSpPr/>
            <p:nvPr/>
          </p:nvSpPr>
          <p:spPr>
            <a:xfrm>
              <a:off x="237072" y="234585"/>
              <a:ext cx="1448294" cy="1448294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Oval 9"/>
            <p:cNvSpPr/>
            <p:nvPr/>
          </p:nvSpPr>
          <p:spPr>
            <a:xfrm>
              <a:off x="283311" y="280824"/>
              <a:ext cx="1355815" cy="135581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Oval 10"/>
            <p:cNvSpPr/>
            <p:nvPr/>
          </p:nvSpPr>
          <p:spPr>
            <a:xfrm>
              <a:off x="244620" y="242518"/>
              <a:ext cx="1419087" cy="1419087"/>
            </a:xfrm>
            <a:prstGeom prst="ellipse">
              <a:avLst/>
            </a:prstGeom>
            <a:noFill/>
            <a:ln w="9525">
              <a:solidFill>
                <a:schemeClr val="bg1">
                  <a:lumMod val="2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2" name="TextBox 11"/>
          <p:cNvSpPr txBox="1"/>
          <p:nvPr userDrawn="1"/>
        </p:nvSpPr>
        <p:spPr>
          <a:xfrm>
            <a:off x="4484451" y="4876800"/>
            <a:ext cx="16050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 smtClean="0"/>
              <a:t>FeistyForwarders_0968120672</a:t>
            </a:r>
            <a:endParaRPr lang="en-US" sz="800" dirty="0"/>
          </a:p>
        </p:txBody>
      </p:sp>
    </p:spTree>
    <p:extLst>
      <p:ext uri="{BB962C8B-B14F-4D97-AF65-F5344CB8AC3E}">
        <p14:creationId xmlns:p14="http://schemas.microsoft.com/office/powerpoint/2010/main" val="40135561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"/>
          <p:cNvSpPr/>
          <p:nvPr userDrawn="1"/>
        </p:nvSpPr>
        <p:spPr>
          <a:xfrm>
            <a:off x="233932" y="174940"/>
            <a:ext cx="6404486" cy="1147688"/>
          </a:xfrm>
          <a:custGeom>
            <a:avLst/>
            <a:gdLst>
              <a:gd name="connsiteX0" fmla="*/ 0 w 6378151"/>
              <a:gd name="connsiteY0" fmla="*/ 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0 w 6378151"/>
              <a:gd name="connsiteY4" fmla="*/ 0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74634 h 1034754"/>
              <a:gd name="connsiteX1" fmla="*/ 6119967 w 6378151"/>
              <a:gd name="connsiteY1" fmla="*/ 63876 h 1034754"/>
              <a:gd name="connsiteX2" fmla="*/ 6378151 w 6378151"/>
              <a:gd name="connsiteY2" fmla="*/ 1034754 h 1034754"/>
              <a:gd name="connsiteX3" fmla="*/ 0 w 6378151"/>
              <a:gd name="connsiteY3" fmla="*/ 1034754 h 1034754"/>
              <a:gd name="connsiteX4" fmla="*/ 204395 w 6378151"/>
              <a:gd name="connsiteY4" fmla="*/ 74634 h 1034754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209708 h 1169828"/>
              <a:gd name="connsiteX1" fmla="*/ 6044663 w 6378151"/>
              <a:gd name="connsiteY1" fmla="*/ 166677 h 1169828"/>
              <a:gd name="connsiteX2" fmla="*/ 6378151 w 6378151"/>
              <a:gd name="connsiteY2" fmla="*/ 1169828 h 1169828"/>
              <a:gd name="connsiteX3" fmla="*/ 0 w 6378151"/>
              <a:gd name="connsiteY3" fmla="*/ 1169828 h 1169828"/>
              <a:gd name="connsiteX4" fmla="*/ 204395 w 6378151"/>
              <a:gd name="connsiteY4" fmla="*/ 209708 h 1169828"/>
              <a:gd name="connsiteX0" fmla="*/ 204395 w 6378151"/>
              <a:gd name="connsiteY0" fmla="*/ 216207 h 1176327"/>
              <a:gd name="connsiteX1" fmla="*/ 6044663 w 6378151"/>
              <a:gd name="connsiteY1" fmla="*/ 173176 h 1176327"/>
              <a:gd name="connsiteX2" fmla="*/ 6378151 w 6378151"/>
              <a:gd name="connsiteY2" fmla="*/ 1176327 h 1176327"/>
              <a:gd name="connsiteX3" fmla="*/ 0 w 6378151"/>
              <a:gd name="connsiteY3" fmla="*/ 1176327 h 1176327"/>
              <a:gd name="connsiteX4" fmla="*/ 204395 w 6378151"/>
              <a:gd name="connsiteY4" fmla="*/ 216207 h 1176327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1490 h 1196156"/>
              <a:gd name="connsiteX1" fmla="*/ 6044663 w 6378151"/>
              <a:gd name="connsiteY1" fmla="*/ 193005 h 1196156"/>
              <a:gd name="connsiteX2" fmla="*/ 6378151 w 6378151"/>
              <a:gd name="connsiteY2" fmla="*/ 1196156 h 1196156"/>
              <a:gd name="connsiteX3" fmla="*/ 0 w 6378151"/>
              <a:gd name="connsiteY3" fmla="*/ 1196156 h 1196156"/>
              <a:gd name="connsiteX4" fmla="*/ 311971 w 6378151"/>
              <a:gd name="connsiteY4" fmla="*/ 171490 h 1196156"/>
              <a:gd name="connsiteX0" fmla="*/ 311971 w 6378151"/>
              <a:gd name="connsiteY0" fmla="*/ 140008 h 1164674"/>
              <a:gd name="connsiteX1" fmla="*/ 6044663 w 6378151"/>
              <a:gd name="connsiteY1" fmla="*/ 161523 h 1164674"/>
              <a:gd name="connsiteX2" fmla="*/ 6378151 w 6378151"/>
              <a:gd name="connsiteY2" fmla="*/ 1164674 h 1164674"/>
              <a:gd name="connsiteX3" fmla="*/ 0 w 6378151"/>
              <a:gd name="connsiteY3" fmla="*/ 1164674 h 1164674"/>
              <a:gd name="connsiteX4" fmla="*/ 311971 w 6378151"/>
              <a:gd name="connsiteY4" fmla="*/ 140008 h 1164674"/>
              <a:gd name="connsiteX0" fmla="*/ 311971 w 6378151"/>
              <a:gd name="connsiteY0" fmla="*/ 130732 h 1155398"/>
              <a:gd name="connsiteX1" fmla="*/ 6044663 w 6378151"/>
              <a:gd name="connsiteY1" fmla="*/ 152247 h 1155398"/>
              <a:gd name="connsiteX2" fmla="*/ 6378151 w 6378151"/>
              <a:gd name="connsiteY2" fmla="*/ 1155398 h 1155398"/>
              <a:gd name="connsiteX3" fmla="*/ 0 w 6378151"/>
              <a:gd name="connsiteY3" fmla="*/ 1155398 h 1155398"/>
              <a:gd name="connsiteX4" fmla="*/ 311971 w 6378151"/>
              <a:gd name="connsiteY4" fmla="*/ 130732 h 1155398"/>
              <a:gd name="connsiteX0" fmla="*/ 311971 w 6378151"/>
              <a:gd name="connsiteY0" fmla="*/ 116775 h 1141441"/>
              <a:gd name="connsiteX1" fmla="*/ 5947844 w 6378151"/>
              <a:gd name="connsiteY1" fmla="*/ 159805 h 1141441"/>
              <a:gd name="connsiteX2" fmla="*/ 6378151 w 6378151"/>
              <a:gd name="connsiteY2" fmla="*/ 1141441 h 1141441"/>
              <a:gd name="connsiteX3" fmla="*/ 0 w 6378151"/>
              <a:gd name="connsiteY3" fmla="*/ 1141441 h 1141441"/>
              <a:gd name="connsiteX4" fmla="*/ 311971 w 6378151"/>
              <a:gd name="connsiteY4" fmla="*/ 116775 h 1141441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19570 h 1144236"/>
              <a:gd name="connsiteX1" fmla="*/ 6033906 w 6378151"/>
              <a:gd name="connsiteY1" fmla="*/ 108812 h 1144236"/>
              <a:gd name="connsiteX2" fmla="*/ 6378151 w 6378151"/>
              <a:gd name="connsiteY2" fmla="*/ 1144236 h 1144236"/>
              <a:gd name="connsiteX3" fmla="*/ 0 w 6378151"/>
              <a:gd name="connsiteY3" fmla="*/ 1144236 h 1144236"/>
              <a:gd name="connsiteX4" fmla="*/ 311971 w 6378151"/>
              <a:gd name="connsiteY4" fmla="*/ 119570 h 1144236"/>
              <a:gd name="connsiteX0" fmla="*/ 311971 w 6378151"/>
              <a:gd name="connsiteY0" fmla="*/ 16611 h 1041277"/>
              <a:gd name="connsiteX1" fmla="*/ 6033906 w 6378151"/>
              <a:gd name="connsiteY1" fmla="*/ 5853 h 1041277"/>
              <a:gd name="connsiteX2" fmla="*/ 6378151 w 6378151"/>
              <a:gd name="connsiteY2" fmla="*/ 1041277 h 1041277"/>
              <a:gd name="connsiteX3" fmla="*/ 0 w 6378151"/>
              <a:gd name="connsiteY3" fmla="*/ 1041277 h 1041277"/>
              <a:gd name="connsiteX4" fmla="*/ 311971 w 6378151"/>
              <a:gd name="connsiteY4" fmla="*/ 16611 h 1041277"/>
              <a:gd name="connsiteX0" fmla="*/ 311971 w 6378151"/>
              <a:gd name="connsiteY0" fmla="*/ 100650 h 1125316"/>
              <a:gd name="connsiteX1" fmla="*/ 6033906 w 6378151"/>
              <a:gd name="connsiteY1" fmla="*/ 89892 h 1125316"/>
              <a:gd name="connsiteX2" fmla="*/ 6378151 w 6378151"/>
              <a:gd name="connsiteY2" fmla="*/ 1125316 h 1125316"/>
              <a:gd name="connsiteX3" fmla="*/ 0 w 6378151"/>
              <a:gd name="connsiteY3" fmla="*/ 1125316 h 1125316"/>
              <a:gd name="connsiteX4" fmla="*/ 311971 w 6378151"/>
              <a:gd name="connsiteY4" fmla="*/ 100650 h 1125316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3312 h 1127978"/>
              <a:gd name="connsiteX1" fmla="*/ 6001633 w 6378151"/>
              <a:gd name="connsiteY1" fmla="*/ 81796 h 1127978"/>
              <a:gd name="connsiteX2" fmla="*/ 6378151 w 6378151"/>
              <a:gd name="connsiteY2" fmla="*/ 1127978 h 1127978"/>
              <a:gd name="connsiteX3" fmla="*/ 0 w 6378151"/>
              <a:gd name="connsiteY3" fmla="*/ 1127978 h 1127978"/>
              <a:gd name="connsiteX4" fmla="*/ 311971 w 6378151"/>
              <a:gd name="connsiteY4" fmla="*/ 103312 h 1127978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3915 h 1138581"/>
              <a:gd name="connsiteX1" fmla="*/ 6001633 w 6378151"/>
              <a:gd name="connsiteY1" fmla="*/ 92399 h 1138581"/>
              <a:gd name="connsiteX2" fmla="*/ 6378151 w 6378151"/>
              <a:gd name="connsiteY2" fmla="*/ 1138581 h 1138581"/>
              <a:gd name="connsiteX3" fmla="*/ 0 w 6378151"/>
              <a:gd name="connsiteY3" fmla="*/ 1138581 h 1138581"/>
              <a:gd name="connsiteX4" fmla="*/ 311971 w 6378151"/>
              <a:gd name="connsiteY4" fmla="*/ 113915 h 1138581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78151" h="1147688">
                <a:moveTo>
                  <a:pt x="311971" y="123022"/>
                </a:moveTo>
                <a:cubicBezTo>
                  <a:pt x="702453" y="8274"/>
                  <a:pt x="5352966" y="-74203"/>
                  <a:pt x="6001633" y="101506"/>
                </a:cubicBezTo>
                <a:cubicBezTo>
                  <a:pt x="6446285" y="575739"/>
                  <a:pt x="6266988" y="813304"/>
                  <a:pt x="6378151" y="1147688"/>
                </a:cubicBezTo>
                <a:lnTo>
                  <a:pt x="0" y="1147688"/>
                </a:lnTo>
                <a:cubicBezTo>
                  <a:pt x="57374" y="820476"/>
                  <a:pt x="-78891" y="439478"/>
                  <a:pt x="311971" y="123022"/>
                </a:cubicBez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7" name="Group 16"/>
          <p:cNvGrpSpPr/>
          <p:nvPr userDrawn="1"/>
        </p:nvGrpSpPr>
        <p:grpSpPr>
          <a:xfrm>
            <a:off x="211054" y="1321594"/>
            <a:ext cx="6436810" cy="3602496"/>
            <a:chOff x="220782" y="1331119"/>
            <a:chExt cx="6436810" cy="3602496"/>
          </a:xfrm>
        </p:grpSpPr>
        <p:sp>
          <p:nvSpPr>
            <p:cNvPr id="18" name="Freeform 17"/>
            <p:cNvSpPr/>
            <p:nvPr/>
          </p:nvSpPr>
          <p:spPr>
            <a:xfrm>
              <a:off x="1630680" y="1333500"/>
              <a:ext cx="4968240" cy="7620"/>
            </a:xfrm>
            <a:custGeom>
              <a:avLst/>
              <a:gdLst>
                <a:gd name="connsiteX0" fmla="*/ 0 w 4968240"/>
                <a:gd name="connsiteY0" fmla="*/ 0 h 7620"/>
                <a:gd name="connsiteX1" fmla="*/ 2781300 w 4968240"/>
                <a:gd name="connsiteY1" fmla="*/ 0 h 7620"/>
                <a:gd name="connsiteX2" fmla="*/ 4968240 w 4968240"/>
                <a:gd name="connsiteY2" fmla="*/ 7620 h 7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68240" h="7620">
                  <a:moveTo>
                    <a:pt x="0" y="0"/>
                  </a:moveTo>
                  <a:lnTo>
                    <a:pt x="2781300" y="0"/>
                  </a:lnTo>
                  <a:lnTo>
                    <a:pt x="4968240" y="7620"/>
                  </a:lnTo>
                </a:path>
              </a:pathLst>
            </a:custGeom>
            <a:noFill/>
            <a:ln>
              <a:solidFill>
                <a:schemeClr val="bg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Freeform 18"/>
            <p:cNvSpPr/>
            <p:nvPr/>
          </p:nvSpPr>
          <p:spPr>
            <a:xfrm>
              <a:off x="220782" y="1333500"/>
              <a:ext cx="6436810" cy="3600115"/>
            </a:xfrm>
            <a:custGeom>
              <a:avLst/>
              <a:gdLst>
                <a:gd name="connsiteX0" fmla="*/ 6378138 w 6436810"/>
                <a:gd name="connsiteY0" fmla="*/ 0 h 3600115"/>
                <a:gd name="connsiteX1" fmla="*/ 6431478 w 6436810"/>
                <a:gd name="connsiteY1" fmla="*/ 723900 h 3600115"/>
                <a:gd name="connsiteX2" fmla="*/ 6431478 w 6436810"/>
                <a:gd name="connsiteY2" fmla="*/ 1607820 h 3600115"/>
                <a:gd name="connsiteX3" fmla="*/ 6400998 w 6436810"/>
                <a:gd name="connsiteY3" fmla="*/ 2400300 h 3600115"/>
                <a:gd name="connsiteX4" fmla="*/ 6332418 w 6436810"/>
                <a:gd name="connsiteY4" fmla="*/ 2895600 h 3600115"/>
                <a:gd name="connsiteX5" fmla="*/ 6240978 w 6436810"/>
                <a:gd name="connsiteY5" fmla="*/ 3177540 h 3600115"/>
                <a:gd name="connsiteX6" fmla="*/ 6088578 w 6436810"/>
                <a:gd name="connsiteY6" fmla="*/ 3390900 h 3600115"/>
                <a:gd name="connsiteX7" fmla="*/ 5814258 w 6436810"/>
                <a:gd name="connsiteY7" fmla="*/ 3520440 h 3600115"/>
                <a:gd name="connsiteX8" fmla="*/ 5440878 w 6436810"/>
                <a:gd name="connsiteY8" fmla="*/ 3573780 h 3600115"/>
                <a:gd name="connsiteX9" fmla="*/ 4564578 w 6436810"/>
                <a:gd name="connsiteY9" fmla="*/ 3573780 h 3600115"/>
                <a:gd name="connsiteX10" fmla="*/ 3833058 w 6436810"/>
                <a:gd name="connsiteY10" fmla="*/ 3566160 h 3600115"/>
                <a:gd name="connsiteX11" fmla="*/ 3116778 w 6436810"/>
                <a:gd name="connsiteY11" fmla="*/ 3566160 h 3600115"/>
                <a:gd name="connsiteX12" fmla="*/ 2423358 w 6436810"/>
                <a:gd name="connsiteY12" fmla="*/ 3581400 h 3600115"/>
                <a:gd name="connsiteX13" fmla="*/ 1874718 w 6436810"/>
                <a:gd name="connsiteY13" fmla="*/ 3596640 h 3600115"/>
                <a:gd name="connsiteX14" fmla="*/ 1333698 w 6436810"/>
                <a:gd name="connsiteY14" fmla="*/ 3596640 h 3600115"/>
                <a:gd name="connsiteX15" fmla="*/ 838398 w 6436810"/>
                <a:gd name="connsiteY15" fmla="*/ 3558540 h 3600115"/>
                <a:gd name="connsiteX16" fmla="*/ 579318 w 6436810"/>
                <a:gd name="connsiteY16" fmla="*/ 3497580 h 3600115"/>
                <a:gd name="connsiteX17" fmla="*/ 388818 w 6436810"/>
                <a:gd name="connsiteY17" fmla="*/ 3413760 h 3600115"/>
                <a:gd name="connsiteX18" fmla="*/ 266898 w 6436810"/>
                <a:gd name="connsiteY18" fmla="*/ 3314700 h 3600115"/>
                <a:gd name="connsiteX19" fmla="*/ 175458 w 6436810"/>
                <a:gd name="connsiteY19" fmla="*/ 3124200 h 3600115"/>
                <a:gd name="connsiteX20" fmla="*/ 114498 w 6436810"/>
                <a:gd name="connsiteY20" fmla="*/ 2910840 h 3600115"/>
                <a:gd name="connsiteX21" fmla="*/ 61158 w 6436810"/>
                <a:gd name="connsiteY21" fmla="*/ 2636520 h 3600115"/>
                <a:gd name="connsiteX22" fmla="*/ 38298 w 6436810"/>
                <a:gd name="connsiteY22" fmla="*/ 2278380 h 3600115"/>
                <a:gd name="connsiteX23" fmla="*/ 15438 w 6436810"/>
                <a:gd name="connsiteY23" fmla="*/ 1866900 h 3600115"/>
                <a:gd name="connsiteX24" fmla="*/ 15438 w 6436810"/>
                <a:gd name="connsiteY24" fmla="*/ 1455420 h 3600115"/>
                <a:gd name="connsiteX25" fmla="*/ 198 w 6436810"/>
                <a:gd name="connsiteY25" fmla="*/ 952500 h 3600115"/>
                <a:gd name="connsiteX26" fmla="*/ 7818 w 6436810"/>
                <a:gd name="connsiteY26" fmla="*/ 289560 h 3600115"/>
                <a:gd name="connsiteX27" fmla="*/ 23058 w 6436810"/>
                <a:gd name="connsiteY27" fmla="*/ 0 h 3600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6436810" h="3600115">
                  <a:moveTo>
                    <a:pt x="6378138" y="0"/>
                  </a:moveTo>
                  <a:cubicBezTo>
                    <a:pt x="6400363" y="227965"/>
                    <a:pt x="6422588" y="455930"/>
                    <a:pt x="6431478" y="723900"/>
                  </a:cubicBezTo>
                  <a:cubicBezTo>
                    <a:pt x="6440368" y="991870"/>
                    <a:pt x="6436558" y="1328420"/>
                    <a:pt x="6431478" y="1607820"/>
                  </a:cubicBezTo>
                  <a:cubicBezTo>
                    <a:pt x="6426398" y="1887220"/>
                    <a:pt x="6417508" y="2185670"/>
                    <a:pt x="6400998" y="2400300"/>
                  </a:cubicBezTo>
                  <a:cubicBezTo>
                    <a:pt x="6384488" y="2614930"/>
                    <a:pt x="6359088" y="2766060"/>
                    <a:pt x="6332418" y="2895600"/>
                  </a:cubicBezTo>
                  <a:cubicBezTo>
                    <a:pt x="6305748" y="3025140"/>
                    <a:pt x="6281618" y="3094990"/>
                    <a:pt x="6240978" y="3177540"/>
                  </a:cubicBezTo>
                  <a:cubicBezTo>
                    <a:pt x="6200338" y="3260090"/>
                    <a:pt x="6159698" y="3333750"/>
                    <a:pt x="6088578" y="3390900"/>
                  </a:cubicBezTo>
                  <a:cubicBezTo>
                    <a:pt x="6017458" y="3448050"/>
                    <a:pt x="5922208" y="3489960"/>
                    <a:pt x="5814258" y="3520440"/>
                  </a:cubicBezTo>
                  <a:cubicBezTo>
                    <a:pt x="5706308" y="3550920"/>
                    <a:pt x="5649158" y="3564890"/>
                    <a:pt x="5440878" y="3573780"/>
                  </a:cubicBezTo>
                  <a:cubicBezTo>
                    <a:pt x="5232598" y="3582670"/>
                    <a:pt x="4564578" y="3573780"/>
                    <a:pt x="4564578" y="3573780"/>
                  </a:cubicBezTo>
                  <a:lnTo>
                    <a:pt x="3833058" y="3566160"/>
                  </a:lnTo>
                  <a:lnTo>
                    <a:pt x="3116778" y="3566160"/>
                  </a:lnTo>
                  <a:cubicBezTo>
                    <a:pt x="2881828" y="3568700"/>
                    <a:pt x="2423358" y="3581400"/>
                    <a:pt x="2423358" y="3581400"/>
                  </a:cubicBezTo>
                  <a:lnTo>
                    <a:pt x="1874718" y="3596640"/>
                  </a:lnTo>
                  <a:cubicBezTo>
                    <a:pt x="1693108" y="3599180"/>
                    <a:pt x="1506418" y="3602990"/>
                    <a:pt x="1333698" y="3596640"/>
                  </a:cubicBezTo>
                  <a:cubicBezTo>
                    <a:pt x="1160978" y="3590290"/>
                    <a:pt x="964128" y="3575050"/>
                    <a:pt x="838398" y="3558540"/>
                  </a:cubicBezTo>
                  <a:cubicBezTo>
                    <a:pt x="712668" y="3542030"/>
                    <a:pt x="654248" y="3521710"/>
                    <a:pt x="579318" y="3497580"/>
                  </a:cubicBezTo>
                  <a:cubicBezTo>
                    <a:pt x="504388" y="3473450"/>
                    <a:pt x="440888" y="3444240"/>
                    <a:pt x="388818" y="3413760"/>
                  </a:cubicBezTo>
                  <a:cubicBezTo>
                    <a:pt x="336748" y="3383280"/>
                    <a:pt x="302458" y="3362960"/>
                    <a:pt x="266898" y="3314700"/>
                  </a:cubicBezTo>
                  <a:cubicBezTo>
                    <a:pt x="231338" y="3266440"/>
                    <a:pt x="200858" y="3191510"/>
                    <a:pt x="175458" y="3124200"/>
                  </a:cubicBezTo>
                  <a:cubicBezTo>
                    <a:pt x="150058" y="3056890"/>
                    <a:pt x="133548" y="2992120"/>
                    <a:pt x="114498" y="2910840"/>
                  </a:cubicBezTo>
                  <a:cubicBezTo>
                    <a:pt x="95448" y="2829560"/>
                    <a:pt x="73858" y="2741930"/>
                    <a:pt x="61158" y="2636520"/>
                  </a:cubicBezTo>
                  <a:cubicBezTo>
                    <a:pt x="48458" y="2531110"/>
                    <a:pt x="45918" y="2406650"/>
                    <a:pt x="38298" y="2278380"/>
                  </a:cubicBezTo>
                  <a:cubicBezTo>
                    <a:pt x="30678" y="2150110"/>
                    <a:pt x="19248" y="2004060"/>
                    <a:pt x="15438" y="1866900"/>
                  </a:cubicBezTo>
                  <a:cubicBezTo>
                    <a:pt x="11628" y="1729740"/>
                    <a:pt x="17978" y="1607820"/>
                    <a:pt x="15438" y="1455420"/>
                  </a:cubicBezTo>
                  <a:cubicBezTo>
                    <a:pt x="12898" y="1303020"/>
                    <a:pt x="1468" y="1146810"/>
                    <a:pt x="198" y="952500"/>
                  </a:cubicBezTo>
                  <a:cubicBezTo>
                    <a:pt x="-1072" y="758190"/>
                    <a:pt x="4008" y="448310"/>
                    <a:pt x="7818" y="289560"/>
                  </a:cubicBezTo>
                  <a:cubicBezTo>
                    <a:pt x="11628" y="130810"/>
                    <a:pt x="17343" y="65405"/>
                    <a:pt x="23058" y="0"/>
                  </a:cubicBezTo>
                </a:path>
              </a:pathLst>
            </a:custGeom>
            <a:noFill/>
            <a:ln>
              <a:solidFill>
                <a:schemeClr val="bg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Freeform 19"/>
            <p:cNvSpPr/>
            <p:nvPr/>
          </p:nvSpPr>
          <p:spPr>
            <a:xfrm>
              <a:off x="228600" y="1331119"/>
              <a:ext cx="150019" cy="4762"/>
            </a:xfrm>
            <a:custGeom>
              <a:avLst/>
              <a:gdLst>
                <a:gd name="connsiteX0" fmla="*/ 0 w 150019"/>
                <a:gd name="connsiteY0" fmla="*/ 0 h 4762"/>
                <a:gd name="connsiteX1" fmla="*/ 150019 w 150019"/>
                <a:gd name="connsiteY1" fmla="*/ 4762 h 4762"/>
                <a:gd name="connsiteX2" fmla="*/ 150019 w 150019"/>
                <a:gd name="connsiteY2" fmla="*/ 4762 h 4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0019" h="4762">
                  <a:moveTo>
                    <a:pt x="0" y="0"/>
                  </a:moveTo>
                  <a:lnTo>
                    <a:pt x="150019" y="4762"/>
                  </a:lnTo>
                  <a:lnTo>
                    <a:pt x="150019" y="4762"/>
                  </a:lnTo>
                </a:path>
              </a:pathLst>
            </a:custGeom>
            <a:noFill/>
            <a:ln>
              <a:solidFill>
                <a:schemeClr val="bg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3" name="Group 12"/>
          <p:cNvGrpSpPr/>
          <p:nvPr userDrawn="1"/>
        </p:nvGrpSpPr>
        <p:grpSpPr>
          <a:xfrm>
            <a:off x="282786" y="255821"/>
            <a:ext cx="1448294" cy="1448294"/>
            <a:chOff x="237072" y="234585"/>
            <a:chExt cx="1448294" cy="1448294"/>
          </a:xfrm>
        </p:grpSpPr>
        <p:sp>
          <p:nvSpPr>
            <p:cNvPr id="14" name="Oval 13"/>
            <p:cNvSpPr/>
            <p:nvPr/>
          </p:nvSpPr>
          <p:spPr>
            <a:xfrm>
              <a:off x="237072" y="234585"/>
              <a:ext cx="1448294" cy="1448294"/>
            </a:xfrm>
            <a:prstGeom prst="ellipse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Oval 14"/>
            <p:cNvSpPr/>
            <p:nvPr/>
          </p:nvSpPr>
          <p:spPr>
            <a:xfrm>
              <a:off x="283311" y="280824"/>
              <a:ext cx="1355815" cy="135581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Oval 15"/>
            <p:cNvSpPr/>
            <p:nvPr/>
          </p:nvSpPr>
          <p:spPr>
            <a:xfrm>
              <a:off x="254348" y="252246"/>
              <a:ext cx="1419087" cy="1419087"/>
            </a:xfrm>
            <a:prstGeom prst="ellipse">
              <a:avLst/>
            </a:prstGeom>
            <a:noFill/>
            <a:ln w="9525">
              <a:solidFill>
                <a:schemeClr val="bg1">
                  <a:lumMod val="2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4407200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/>
          <p:cNvSpPr>
            <a:spLocks/>
          </p:cNvSpPr>
          <p:nvPr userDrawn="1"/>
        </p:nvSpPr>
        <p:spPr bwMode="auto">
          <a:xfrm rot="10800000">
            <a:off x="276225" y="239920"/>
            <a:ext cx="6315075" cy="4636880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76392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"/>
          <p:cNvSpPr/>
          <p:nvPr userDrawn="1"/>
        </p:nvSpPr>
        <p:spPr>
          <a:xfrm>
            <a:off x="233932" y="174940"/>
            <a:ext cx="6404486" cy="1147688"/>
          </a:xfrm>
          <a:custGeom>
            <a:avLst/>
            <a:gdLst>
              <a:gd name="connsiteX0" fmla="*/ 0 w 6378151"/>
              <a:gd name="connsiteY0" fmla="*/ 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0 w 6378151"/>
              <a:gd name="connsiteY4" fmla="*/ 0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74634 h 1034754"/>
              <a:gd name="connsiteX1" fmla="*/ 6119967 w 6378151"/>
              <a:gd name="connsiteY1" fmla="*/ 63876 h 1034754"/>
              <a:gd name="connsiteX2" fmla="*/ 6378151 w 6378151"/>
              <a:gd name="connsiteY2" fmla="*/ 1034754 h 1034754"/>
              <a:gd name="connsiteX3" fmla="*/ 0 w 6378151"/>
              <a:gd name="connsiteY3" fmla="*/ 1034754 h 1034754"/>
              <a:gd name="connsiteX4" fmla="*/ 204395 w 6378151"/>
              <a:gd name="connsiteY4" fmla="*/ 74634 h 1034754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209708 h 1169828"/>
              <a:gd name="connsiteX1" fmla="*/ 6044663 w 6378151"/>
              <a:gd name="connsiteY1" fmla="*/ 166677 h 1169828"/>
              <a:gd name="connsiteX2" fmla="*/ 6378151 w 6378151"/>
              <a:gd name="connsiteY2" fmla="*/ 1169828 h 1169828"/>
              <a:gd name="connsiteX3" fmla="*/ 0 w 6378151"/>
              <a:gd name="connsiteY3" fmla="*/ 1169828 h 1169828"/>
              <a:gd name="connsiteX4" fmla="*/ 204395 w 6378151"/>
              <a:gd name="connsiteY4" fmla="*/ 209708 h 1169828"/>
              <a:gd name="connsiteX0" fmla="*/ 204395 w 6378151"/>
              <a:gd name="connsiteY0" fmla="*/ 216207 h 1176327"/>
              <a:gd name="connsiteX1" fmla="*/ 6044663 w 6378151"/>
              <a:gd name="connsiteY1" fmla="*/ 173176 h 1176327"/>
              <a:gd name="connsiteX2" fmla="*/ 6378151 w 6378151"/>
              <a:gd name="connsiteY2" fmla="*/ 1176327 h 1176327"/>
              <a:gd name="connsiteX3" fmla="*/ 0 w 6378151"/>
              <a:gd name="connsiteY3" fmla="*/ 1176327 h 1176327"/>
              <a:gd name="connsiteX4" fmla="*/ 204395 w 6378151"/>
              <a:gd name="connsiteY4" fmla="*/ 216207 h 1176327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1490 h 1196156"/>
              <a:gd name="connsiteX1" fmla="*/ 6044663 w 6378151"/>
              <a:gd name="connsiteY1" fmla="*/ 193005 h 1196156"/>
              <a:gd name="connsiteX2" fmla="*/ 6378151 w 6378151"/>
              <a:gd name="connsiteY2" fmla="*/ 1196156 h 1196156"/>
              <a:gd name="connsiteX3" fmla="*/ 0 w 6378151"/>
              <a:gd name="connsiteY3" fmla="*/ 1196156 h 1196156"/>
              <a:gd name="connsiteX4" fmla="*/ 311971 w 6378151"/>
              <a:gd name="connsiteY4" fmla="*/ 171490 h 1196156"/>
              <a:gd name="connsiteX0" fmla="*/ 311971 w 6378151"/>
              <a:gd name="connsiteY0" fmla="*/ 140008 h 1164674"/>
              <a:gd name="connsiteX1" fmla="*/ 6044663 w 6378151"/>
              <a:gd name="connsiteY1" fmla="*/ 161523 h 1164674"/>
              <a:gd name="connsiteX2" fmla="*/ 6378151 w 6378151"/>
              <a:gd name="connsiteY2" fmla="*/ 1164674 h 1164674"/>
              <a:gd name="connsiteX3" fmla="*/ 0 w 6378151"/>
              <a:gd name="connsiteY3" fmla="*/ 1164674 h 1164674"/>
              <a:gd name="connsiteX4" fmla="*/ 311971 w 6378151"/>
              <a:gd name="connsiteY4" fmla="*/ 140008 h 1164674"/>
              <a:gd name="connsiteX0" fmla="*/ 311971 w 6378151"/>
              <a:gd name="connsiteY0" fmla="*/ 130732 h 1155398"/>
              <a:gd name="connsiteX1" fmla="*/ 6044663 w 6378151"/>
              <a:gd name="connsiteY1" fmla="*/ 152247 h 1155398"/>
              <a:gd name="connsiteX2" fmla="*/ 6378151 w 6378151"/>
              <a:gd name="connsiteY2" fmla="*/ 1155398 h 1155398"/>
              <a:gd name="connsiteX3" fmla="*/ 0 w 6378151"/>
              <a:gd name="connsiteY3" fmla="*/ 1155398 h 1155398"/>
              <a:gd name="connsiteX4" fmla="*/ 311971 w 6378151"/>
              <a:gd name="connsiteY4" fmla="*/ 130732 h 1155398"/>
              <a:gd name="connsiteX0" fmla="*/ 311971 w 6378151"/>
              <a:gd name="connsiteY0" fmla="*/ 116775 h 1141441"/>
              <a:gd name="connsiteX1" fmla="*/ 5947844 w 6378151"/>
              <a:gd name="connsiteY1" fmla="*/ 159805 h 1141441"/>
              <a:gd name="connsiteX2" fmla="*/ 6378151 w 6378151"/>
              <a:gd name="connsiteY2" fmla="*/ 1141441 h 1141441"/>
              <a:gd name="connsiteX3" fmla="*/ 0 w 6378151"/>
              <a:gd name="connsiteY3" fmla="*/ 1141441 h 1141441"/>
              <a:gd name="connsiteX4" fmla="*/ 311971 w 6378151"/>
              <a:gd name="connsiteY4" fmla="*/ 116775 h 1141441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19570 h 1144236"/>
              <a:gd name="connsiteX1" fmla="*/ 6033906 w 6378151"/>
              <a:gd name="connsiteY1" fmla="*/ 108812 h 1144236"/>
              <a:gd name="connsiteX2" fmla="*/ 6378151 w 6378151"/>
              <a:gd name="connsiteY2" fmla="*/ 1144236 h 1144236"/>
              <a:gd name="connsiteX3" fmla="*/ 0 w 6378151"/>
              <a:gd name="connsiteY3" fmla="*/ 1144236 h 1144236"/>
              <a:gd name="connsiteX4" fmla="*/ 311971 w 6378151"/>
              <a:gd name="connsiteY4" fmla="*/ 119570 h 1144236"/>
              <a:gd name="connsiteX0" fmla="*/ 311971 w 6378151"/>
              <a:gd name="connsiteY0" fmla="*/ 16611 h 1041277"/>
              <a:gd name="connsiteX1" fmla="*/ 6033906 w 6378151"/>
              <a:gd name="connsiteY1" fmla="*/ 5853 h 1041277"/>
              <a:gd name="connsiteX2" fmla="*/ 6378151 w 6378151"/>
              <a:gd name="connsiteY2" fmla="*/ 1041277 h 1041277"/>
              <a:gd name="connsiteX3" fmla="*/ 0 w 6378151"/>
              <a:gd name="connsiteY3" fmla="*/ 1041277 h 1041277"/>
              <a:gd name="connsiteX4" fmla="*/ 311971 w 6378151"/>
              <a:gd name="connsiteY4" fmla="*/ 16611 h 1041277"/>
              <a:gd name="connsiteX0" fmla="*/ 311971 w 6378151"/>
              <a:gd name="connsiteY0" fmla="*/ 100650 h 1125316"/>
              <a:gd name="connsiteX1" fmla="*/ 6033906 w 6378151"/>
              <a:gd name="connsiteY1" fmla="*/ 89892 h 1125316"/>
              <a:gd name="connsiteX2" fmla="*/ 6378151 w 6378151"/>
              <a:gd name="connsiteY2" fmla="*/ 1125316 h 1125316"/>
              <a:gd name="connsiteX3" fmla="*/ 0 w 6378151"/>
              <a:gd name="connsiteY3" fmla="*/ 1125316 h 1125316"/>
              <a:gd name="connsiteX4" fmla="*/ 311971 w 6378151"/>
              <a:gd name="connsiteY4" fmla="*/ 100650 h 1125316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3312 h 1127978"/>
              <a:gd name="connsiteX1" fmla="*/ 6001633 w 6378151"/>
              <a:gd name="connsiteY1" fmla="*/ 81796 h 1127978"/>
              <a:gd name="connsiteX2" fmla="*/ 6378151 w 6378151"/>
              <a:gd name="connsiteY2" fmla="*/ 1127978 h 1127978"/>
              <a:gd name="connsiteX3" fmla="*/ 0 w 6378151"/>
              <a:gd name="connsiteY3" fmla="*/ 1127978 h 1127978"/>
              <a:gd name="connsiteX4" fmla="*/ 311971 w 6378151"/>
              <a:gd name="connsiteY4" fmla="*/ 103312 h 1127978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3915 h 1138581"/>
              <a:gd name="connsiteX1" fmla="*/ 6001633 w 6378151"/>
              <a:gd name="connsiteY1" fmla="*/ 92399 h 1138581"/>
              <a:gd name="connsiteX2" fmla="*/ 6378151 w 6378151"/>
              <a:gd name="connsiteY2" fmla="*/ 1138581 h 1138581"/>
              <a:gd name="connsiteX3" fmla="*/ 0 w 6378151"/>
              <a:gd name="connsiteY3" fmla="*/ 1138581 h 1138581"/>
              <a:gd name="connsiteX4" fmla="*/ 311971 w 6378151"/>
              <a:gd name="connsiteY4" fmla="*/ 113915 h 1138581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78151" h="1147688">
                <a:moveTo>
                  <a:pt x="311971" y="123022"/>
                </a:moveTo>
                <a:cubicBezTo>
                  <a:pt x="702453" y="8274"/>
                  <a:pt x="5352966" y="-74203"/>
                  <a:pt x="6001633" y="101506"/>
                </a:cubicBezTo>
                <a:cubicBezTo>
                  <a:pt x="6446285" y="575739"/>
                  <a:pt x="6266988" y="813304"/>
                  <a:pt x="6378151" y="1147688"/>
                </a:cubicBezTo>
                <a:lnTo>
                  <a:pt x="0" y="1147688"/>
                </a:lnTo>
                <a:cubicBezTo>
                  <a:pt x="57374" y="820476"/>
                  <a:pt x="-78891" y="439478"/>
                  <a:pt x="311971" y="123022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" name="Group 3"/>
          <p:cNvGrpSpPr/>
          <p:nvPr userDrawn="1"/>
        </p:nvGrpSpPr>
        <p:grpSpPr>
          <a:xfrm>
            <a:off x="211054" y="1321594"/>
            <a:ext cx="6436810" cy="3602496"/>
            <a:chOff x="220782" y="1331119"/>
            <a:chExt cx="6436810" cy="3602496"/>
          </a:xfrm>
        </p:grpSpPr>
        <p:sp>
          <p:nvSpPr>
            <p:cNvPr id="5" name="Freeform 4"/>
            <p:cNvSpPr/>
            <p:nvPr/>
          </p:nvSpPr>
          <p:spPr>
            <a:xfrm>
              <a:off x="1630680" y="1333500"/>
              <a:ext cx="4968240" cy="7620"/>
            </a:xfrm>
            <a:custGeom>
              <a:avLst/>
              <a:gdLst>
                <a:gd name="connsiteX0" fmla="*/ 0 w 4968240"/>
                <a:gd name="connsiteY0" fmla="*/ 0 h 7620"/>
                <a:gd name="connsiteX1" fmla="*/ 2781300 w 4968240"/>
                <a:gd name="connsiteY1" fmla="*/ 0 h 7620"/>
                <a:gd name="connsiteX2" fmla="*/ 4968240 w 4968240"/>
                <a:gd name="connsiteY2" fmla="*/ 7620 h 7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68240" h="7620">
                  <a:moveTo>
                    <a:pt x="0" y="0"/>
                  </a:moveTo>
                  <a:lnTo>
                    <a:pt x="2781300" y="0"/>
                  </a:lnTo>
                  <a:lnTo>
                    <a:pt x="4968240" y="7620"/>
                  </a:lnTo>
                </a:path>
              </a:pathLst>
            </a:custGeom>
            <a:noFill/>
            <a:ln>
              <a:solidFill>
                <a:srgbClr val="F95D5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Freeform 5"/>
            <p:cNvSpPr/>
            <p:nvPr/>
          </p:nvSpPr>
          <p:spPr>
            <a:xfrm>
              <a:off x="220782" y="1333500"/>
              <a:ext cx="6436810" cy="3600115"/>
            </a:xfrm>
            <a:custGeom>
              <a:avLst/>
              <a:gdLst>
                <a:gd name="connsiteX0" fmla="*/ 6378138 w 6436810"/>
                <a:gd name="connsiteY0" fmla="*/ 0 h 3600115"/>
                <a:gd name="connsiteX1" fmla="*/ 6431478 w 6436810"/>
                <a:gd name="connsiteY1" fmla="*/ 723900 h 3600115"/>
                <a:gd name="connsiteX2" fmla="*/ 6431478 w 6436810"/>
                <a:gd name="connsiteY2" fmla="*/ 1607820 h 3600115"/>
                <a:gd name="connsiteX3" fmla="*/ 6400998 w 6436810"/>
                <a:gd name="connsiteY3" fmla="*/ 2400300 h 3600115"/>
                <a:gd name="connsiteX4" fmla="*/ 6332418 w 6436810"/>
                <a:gd name="connsiteY4" fmla="*/ 2895600 h 3600115"/>
                <a:gd name="connsiteX5" fmla="*/ 6240978 w 6436810"/>
                <a:gd name="connsiteY5" fmla="*/ 3177540 h 3600115"/>
                <a:gd name="connsiteX6" fmla="*/ 6088578 w 6436810"/>
                <a:gd name="connsiteY6" fmla="*/ 3390900 h 3600115"/>
                <a:gd name="connsiteX7" fmla="*/ 5814258 w 6436810"/>
                <a:gd name="connsiteY7" fmla="*/ 3520440 h 3600115"/>
                <a:gd name="connsiteX8" fmla="*/ 5440878 w 6436810"/>
                <a:gd name="connsiteY8" fmla="*/ 3573780 h 3600115"/>
                <a:gd name="connsiteX9" fmla="*/ 4564578 w 6436810"/>
                <a:gd name="connsiteY9" fmla="*/ 3573780 h 3600115"/>
                <a:gd name="connsiteX10" fmla="*/ 3833058 w 6436810"/>
                <a:gd name="connsiteY10" fmla="*/ 3566160 h 3600115"/>
                <a:gd name="connsiteX11" fmla="*/ 3116778 w 6436810"/>
                <a:gd name="connsiteY11" fmla="*/ 3566160 h 3600115"/>
                <a:gd name="connsiteX12" fmla="*/ 2423358 w 6436810"/>
                <a:gd name="connsiteY12" fmla="*/ 3581400 h 3600115"/>
                <a:gd name="connsiteX13" fmla="*/ 1874718 w 6436810"/>
                <a:gd name="connsiteY13" fmla="*/ 3596640 h 3600115"/>
                <a:gd name="connsiteX14" fmla="*/ 1333698 w 6436810"/>
                <a:gd name="connsiteY14" fmla="*/ 3596640 h 3600115"/>
                <a:gd name="connsiteX15" fmla="*/ 838398 w 6436810"/>
                <a:gd name="connsiteY15" fmla="*/ 3558540 h 3600115"/>
                <a:gd name="connsiteX16" fmla="*/ 579318 w 6436810"/>
                <a:gd name="connsiteY16" fmla="*/ 3497580 h 3600115"/>
                <a:gd name="connsiteX17" fmla="*/ 388818 w 6436810"/>
                <a:gd name="connsiteY17" fmla="*/ 3413760 h 3600115"/>
                <a:gd name="connsiteX18" fmla="*/ 266898 w 6436810"/>
                <a:gd name="connsiteY18" fmla="*/ 3314700 h 3600115"/>
                <a:gd name="connsiteX19" fmla="*/ 175458 w 6436810"/>
                <a:gd name="connsiteY19" fmla="*/ 3124200 h 3600115"/>
                <a:gd name="connsiteX20" fmla="*/ 114498 w 6436810"/>
                <a:gd name="connsiteY20" fmla="*/ 2910840 h 3600115"/>
                <a:gd name="connsiteX21" fmla="*/ 61158 w 6436810"/>
                <a:gd name="connsiteY21" fmla="*/ 2636520 h 3600115"/>
                <a:gd name="connsiteX22" fmla="*/ 38298 w 6436810"/>
                <a:gd name="connsiteY22" fmla="*/ 2278380 h 3600115"/>
                <a:gd name="connsiteX23" fmla="*/ 15438 w 6436810"/>
                <a:gd name="connsiteY23" fmla="*/ 1866900 h 3600115"/>
                <a:gd name="connsiteX24" fmla="*/ 15438 w 6436810"/>
                <a:gd name="connsiteY24" fmla="*/ 1455420 h 3600115"/>
                <a:gd name="connsiteX25" fmla="*/ 198 w 6436810"/>
                <a:gd name="connsiteY25" fmla="*/ 952500 h 3600115"/>
                <a:gd name="connsiteX26" fmla="*/ 7818 w 6436810"/>
                <a:gd name="connsiteY26" fmla="*/ 289560 h 3600115"/>
                <a:gd name="connsiteX27" fmla="*/ 23058 w 6436810"/>
                <a:gd name="connsiteY27" fmla="*/ 0 h 3600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6436810" h="3600115">
                  <a:moveTo>
                    <a:pt x="6378138" y="0"/>
                  </a:moveTo>
                  <a:cubicBezTo>
                    <a:pt x="6400363" y="227965"/>
                    <a:pt x="6422588" y="455930"/>
                    <a:pt x="6431478" y="723900"/>
                  </a:cubicBezTo>
                  <a:cubicBezTo>
                    <a:pt x="6440368" y="991870"/>
                    <a:pt x="6436558" y="1328420"/>
                    <a:pt x="6431478" y="1607820"/>
                  </a:cubicBezTo>
                  <a:cubicBezTo>
                    <a:pt x="6426398" y="1887220"/>
                    <a:pt x="6417508" y="2185670"/>
                    <a:pt x="6400998" y="2400300"/>
                  </a:cubicBezTo>
                  <a:cubicBezTo>
                    <a:pt x="6384488" y="2614930"/>
                    <a:pt x="6359088" y="2766060"/>
                    <a:pt x="6332418" y="2895600"/>
                  </a:cubicBezTo>
                  <a:cubicBezTo>
                    <a:pt x="6305748" y="3025140"/>
                    <a:pt x="6281618" y="3094990"/>
                    <a:pt x="6240978" y="3177540"/>
                  </a:cubicBezTo>
                  <a:cubicBezTo>
                    <a:pt x="6200338" y="3260090"/>
                    <a:pt x="6159698" y="3333750"/>
                    <a:pt x="6088578" y="3390900"/>
                  </a:cubicBezTo>
                  <a:cubicBezTo>
                    <a:pt x="6017458" y="3448050"/>
                    <a:pt x="5922208" y="3489960"/>
                    <a:pt x="5814258" y="3520440"/>
                  </a:cubicBezTo>
                  <a:cubicBezTo>
                    <a:pt x="5706308" y="3550920"/>
                    <a:pt x="5649158" y="3564890"/>
                    <a:pt x="5440878" y="3573780"/>
                  </a:cubicBezTo>
                  <a:cubicBezTo>
                    <a:pt x="5232598" y="3582670"/>
                    <a:pt x="4564578" y="3573780"/>
                    <a:pt x="4564578" y="3573780"/>
                  </a:cubicBezTo>
                  <a:lnTo>
                    <a:pt x="3833058" y="3566160"/>
                  </a:lnTo>
                  <a:lnTo>
                    <a:pt x="3116778" y="3566160"/>
                  </a:lnTo>
                  <a:cubicBezTo>
                    <a:pt x="2881828" y="3568700"/>
                    <a:pt x="2423358" y="3581400"/>
                    <a:pt x="2423358" y="3581400"/>
                  </a:cubicBezTo>
                  <a:lnTo>
                    <a:pt x="1874718" y="3596640"/>
                  </a:lnTo>
                  <a:cubicBezTo>
                    <a:pt x="1693108" y="3599180"/>
                    <a:pt x="1506418" y="3602990"/>
                    <a:pt x="1333698" y="3596640"/>
                  </a:cubicBezTo>
                  <a:cubicBezTo>
                    <a:pt x="1160978" y="3590290"/>
                    <a:pt x="964128" y="3575050"/>
                    <a:pt x="838398" y="3558540"/>
                  </a:cubicBezTo>
                  <a:cubicBezTo>
                    <a:pt x="712668" y="3542030"/>
                    <a:pt x="654248" y="3521710"/>
                    <a:pt x="579318" y="3497580"/>
                  </a:cubicBezTo>
                  <a:cubicBezTo>
                    <a:pt x="504388" y="3473450"/>
                    <a:pt x="440888" y="3444240"/>
                    <a:pt x="388818" y="3413760"/>
                  </a:cubicBezTo>
                  <a:cubicBezTo>
                    <a:pt x="336748" y="3383280"/>
                    <a:pt x="302458" y="3362960"/>
                    <a:pt x="266898" y="3314700"/>
                  </a:cubicBezTo>
                  <a:cubicBezTo>
                    <a:pt x="231338" y="3266440"/>
                    <a:pt x="200858" y="3191510"/>
                    <a:pt x="175458" y="3124200"/>
                  </a:cubicBezTo>
                  <a:cubicBezTo>
                    <a:pt x="150058" y="3056890"/>
                    <a:pt x="133548" y="2992120"/>
                    <a:pt x="114498" y="2910840"/>
                  </a:cubicBezTo>
                  <a:cubicBezTo>
                    <a:pt x="95448" y="2829560"/>
                    <a:pt x="73858" y="2741930"/>
                    <a:pt x="61158" y="2636520"/>
                  </a:cubicBezTo>
                  <a:cubicBezTo>
                    <a:pt x="48458" y="2531110"/>
                    <a:pt x="45918" y="2406650"/>
                    <a:pt x="38298" y="2278380"/>
                  </a:cubicBezTo>
                  <a:cubicBezTo>
                    <a:pt x="30678" y="2150110"/>
                    <a:pt x="19248" y="2004060"/>
                    <a:pt x="15438" y="1866900"/>
                  </a:cubicBezTo>
                  <a:cubicBezTo>
                    <a:pt x="11628" y="1729740"/>
                    <a:pt x="17978" y="1607820"/>
                    <a:pt x="15438" y="1455420"/>
                  </a:cubicBezTo>
                  <a:cubicBezTo>
                    <a:pt x="12898" y="1303020"/>
                    <a:pt x="1468" y="1146810"/>
                    <a:pt x="198" y="952500"/>
                  </a:cubicBezTo>
                  <a:cubicBezTo>
                    <a:pt x="-1072" y="758190"/>
                    <a:pt x="4008" y="448310"/>
                    <a:pt x="7818" y="289560"/>
                  </a:cubicBezTo>
                  <a:cubicBezTo>
                    <a:pt x="11628" y="130810"/>
                    <a:pt x="17343" y="65405"/>
                    <a:pt x="23058" y="0"/>
                  </a:cubicBezTo>
                </a:path>
              </a:pathLst>
            </a:custGeom>
            <a:noFill/>
            <a:ln>
              <a:solidFill>
                <a:srgbClr val="F95D5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Freeform 6"/>
            <p:cNvSpPr/>
            <p:nvPr/>
          </p:nvSpPr>
          <p:spPr>
            <a:xfrm>
              <a:off x="228600" y="1331119"/>
              <a:ext cx="150019" cy="4762"/>
            </a:xfrm>
            <a:custGeom>
              <a:avLst/>
              <a:gdLst>
                <a:gd name="connsiteX0" fmla="*/ 0 w 150019"/>
                <a:gd name="connsiteY0" fmla="*/ 0 h 4762"/>
                <a:gd name="connsiteX1" fmla="*/ 150019 w 150019"/>
                <a:gd name="connsiteY1" fmla="*/ 4762 h 4762"/>
                <a:gd name="connsiteX2" fmla="*/ 150019 w 150019"/>
                <a:gd name="connsiteY2" fmla="*/ 4762 h 4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0019" h="4762">
                  <a:moveTo>
                    <a:pt x="0" y="0"/>
                  </a:moveTo>
                  <a:lnTo>
                    <a:pt x="150019" y="4762"/>
                  </a:lnTo>
                  <a:lnTo>
                    <a:pt x="150019" y="4762"/>
                  </a:lnTo>
                </a:path>
              </a:pathLst>
            </a:custGeom>
            <a:noFill/>
            <a:ln>
              <a:solidFill>
                <a:srgbClr val="F95D5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" name="Group 7"/>
          <p:cNvGrpSpPr/>
          <p:nvPr userDrawn="1"/>
        </p:nvGrpSpPr>
        <p:grpSpPr>
          <a:xfrm>
            <a:off x="282786" y="255821"/>
            <a:ext cx="1448294" cy="1448294"/>
            <a:chOff x="237072" y="234585"/>
            <a:chExt cx="1448294" cy="1448294"/>
          </a:xfrm>
        </p:grpSpPr>
        <p:sp>
          <p:nvSpPr>
            <p:cNvPr id="9" name="Oval 8"/>
            <p:cNvSpPr/>
            <p:nvPr/>
          </p:nvSpPr>
          <p:spPr>
            <a:xfrm>
              <a:off x="237072" y="234585"/>
              <a:ext cx="1448294" cy="1448294"/>
            </a:xfrm>
            <a:prstGeom prst="ellipse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Oval 9"/>
            <p:cNvSpPr/>
            <p:nvPr/>
          </p:nvSpPr>
          <p:spPr>
            <a:xfrm>
              <a:off x="283311" y="280824"/>
              <a:ext cx="1355815" cy="135581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Oval 10"/>
            <p:cNvSpPr/>
            <p:nvPr/>
          </p:nvSpPr>
          <p:spPr>
            <a:xfrm>
              <a:off x="244823" y="242721"/>
              <a:ext cx="1419087" cy="1419087"/>
            </a:xfrm>
            <a:prstGeom prst="ellipse">
              <a:avLst/>
            </a:prstGeom>
            <a:noFill/>
            <a:ln w="9525">
              <a:solidFill>
                <a:schemeClr val="bg1">
                  <a:lumMod val="2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6763653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/>
          <p:cNvSpPr>
            <a:spLocks/>
          </p:cNvSpPr>
          <p:nvPr userDrawn="1"/>
        </p:nvSpPr>
        <p:spPr bwMode="auto">
          <a:xfrm rot="10800000">
            <a:off x="276225" y="239920"/>
            <a:ext cx="6315075" cy="4636880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39592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"/>
          <p:cNvSpPr/>
          <p:nvPr userDrawn="1"/>
        </p:nvSpPr>
        <p:spPr>
          <a:xfrm>
            <a:off x="233932" y="174940"/>
            <a:ext cx="6404486" cy="1147688"/>
          </a:xfrm>
          <a:custGeom>
            <a:avLst/>
            <a:gdLst>
              <a:gd name="connsiteX0" fmla="*/ 0 w 6378151"/>
              <a:gd name="connsiteY0" fmla="*/ 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0 w 6378151"/>
              <a:gd name="connsiteY4" fmla="*/ 0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74634 h 1034754"/>
              <a:gd name="connsiteX1" fmla="*/ 6119967 w 6378151"/>
              <a:gd name="connsiteY1" fmla="*/ 63876 h 1034754"/>
              <a:gd name="connsiteX2" fmla="*/ 6378151 w 6378151"/>
              <a:gd name="connsiteY2" fmla="*/ 1034754 h 1034754"/>
              <a:gd name="connsiteX3" fmla="*/ 0 w 6378151"/>
              <a:gd name="connsiteY3" fmla="*/ 1034754 h 1034754"/>
              <a:gd name="connsiteX4" fmla="*/ 204395 w 6378151"/>
              <a:gd name="connsiteY4" fmla="*/ 74634 h 1034754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209708 h 1169828"/>
              <a:gd name="connsiteX1" fmla="*/ 6044663 w 6378151"/>
              <a:gd name="connsiteY1" fmla="*/ 166677 h 1169828"/>
              <a:gd name="connsiteX2" fmla="*/ 6378151 w 6378151"/>
              <a:gd name="connsiteY2" fmla="*/ 1169828 h 1169828"/>
              <a:gd name="connsiteX3" fmla="*/ 0 w 6378151"/>
              <a:gd name="connsiteY3" fmla="*/ 1169828 h 1169828"/>
              <a:gd name="connsiteX4" fmla="*/ 204395 w 6378151"/>
              <a:gd name="connsiteY4" fmla="*/ 209708 h 1169828"/>
              <a:gd name="connsiteX0" fmla="*/ 204395 w 6378151"/>
              <a:gd name="connsiteY0" fmla="*/ 216207 h 1176327"/>
              <a:gd name="connsiteX1" fmla="*/ 6044663 w 6378151"/>
              <a:gd name="connsiteY1" fmla="*/ 173176 h 1176327"/>
              <a:gd name="connsiteX2" fmla="*/ 6378151 w 6378151"/>
              <a:gd name="connsiteY2" fmla="*/ 1176327 h 1176327"/>
              <a:gd name="connsiteX3" fmla="*/ 0 w 6378151"/>
              <a:gd name="connsiteY3" fmla="*/ 1176327 h 1176327"/>
              <a:gd name="connsiteX4" fmla="*/ 204395 w 6378151"/>
              <a:gd name="connsiteY4" fmla="*/ 216207 h 1176327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1490 h 1196156"/>
              <a:gd name="connsiteX1" fmla="*/ 6044663 w 6378151"/>
              <a:gd name="connsiteY1" fmla="*/ 193005 h 1196156"/>
              <a:gd name="connsiteX2" fmla="*/ 6378151 w 6378151"/>
              <a:gd name="connsiteY2" fmla="*/ 1196156 h 1196156"/>
              <a:gd name="connsiteX3" fmla="*/ 0 w 6378151"/>
              <a:gd name="connsiteY3" fmla="*/ 1196156 h 1196156"/>
              <a:gd name="connsiteX4" fmla="*/ 311971 w 6378151"/>
              <a:gd name="connsiteY4" fmla="*/ 171490 h 1196156"/>
              <a:gd name="connsiteX0" fmla="*/ 311971 w 6378151"/>
              <a:gd name="connsiteY0" fmla="*/ 140008 h 1164674"/>
              <a:gd name="connsiteX1" fmla="*/ 6044663 w 6378151"/>
              <a:gd name="connsiteY1" fmla="*/ 161523 h 1164674"/>
              <a:gd name="connsiteX2" fmla="*/ 6378151 w 6378151"/>
              <a:gd name="connsiteY2" fmla="*/ 1164674 h 1164674"/>
              <a:gd name="connsiteX3" fmla="*/ 0 w 6378151"/>
              <a:gd name="connsiteY3" fmla="*/ 1164674 h 1164674"/>
              <a:gd name="connsiteX4" fmla="*/ 311971 w 6378151"/>
              <a:gd name="connsiteY4" fmla="*/ 140008 h 1164674"/>
              <a:gd name="connsiteX0" fmla="*/ 311971 w 6378151"/>
              <a:gd name="connsiteY0" fmla="*/ 130732 h 1155398"/>
              <a:gd name="connsiteX1" fmla="*/ 6044663 w 6378151"/>
              <a:gd name="connsiteY1" fmla="*/ 152247 h 1155398"/>
              <a:gd name="connsiteX2" fmla="*/ 6378151 w 6378151"/>
              <a:gd name="connsiteY2" fmla="*/ 1155398 h 1155398"/>
              <a:gd name="connsiteX3" fmla="*/ 0 w 6378151"/>
              <a:gd name="connsiteY3" fmla="*/ 1155398 h 1155398"/>
              <a:gd name="connsiteX4" fmla="*/ 311971 w 6378151"/>
              <a:gd name="connsiteY4" fmla="*/ 130732 h 1155398"/>
              <a:gd name="connsiteX0" fmla="*/ 311971 w 6378151"/>
              <a:gd name="connsiteY0" fmla="*/ 116775 h 1141441"/>
              <a:gd name="connsiteX1" fmla="*/ 5947844 w 6378151"/>
              <a:gd name="connsiteY1" fmla="*/ 159805 h 1141441"/>
              <a:gd name="connsiteX2" fmla="*/ 6378151 w 6378151"/>
              <a:gd name="connsiteY2" fmla="*/ 1141441 h 1141441"/>
              <a:gd name="connsiteX3" fmla="*/ 0 w 6378151"/>
              <a:gd name="connsiteY3" fmla="*/ 1141441 h 1141441"/>
              <a:gd name="connsiteX4" fmla="*/ 311971 w 6378151"/>
              <a:gd name="connsiteY4" fmla="*/ 116775 h 1141441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19570 h 1144236"/>
              <a:gd name="connsiteX1" fmla="*/ 6033906 w 6378151"/>
              <a:gd name="connsiteY1" fmla="*/ 108812 h 1144236"/>
              <a:gd name="connsiteX2" fmla="*/ 6378151 w 6378151"/>
              <a:gd name="connsiteY2" fmla="*/ 1144236 h 1144236"/>
              <a:gd name="connsiteX3" fmla="*/ 0 w 6378151"/>
              <a:gd name="connsiteY3" fmla="*/ 1144236 h 1144236"/>
              <a:gd name="connsiteX4" fmla="*/ 311971 w 6378151"/>
              <a:gd name="connsiteY4" fmla="*/ 119570 h 1144236"/>
              <a:gd name="connsiteX0" fmla="*/ 311971 w 6378151"/>
              <a:gd name="connsiteY0" fmla="*/ 16611 h 1041277"/>
              <a:gd name="connsiteX1" fmla="*/ 6033906 w 6378151"/>
              <a:gd name="connsiteY1" fmla="*/ 5853 h 1041277"/>
              <a:gd name="connsiteX2" fmla="*/ 6378151 w 6378151"/>
              <a:gd name="connsiteY2" fmla="*/ 1041277 h 1041277"/>
              <a:gd name="connsiteX3" fmla="*/ 0 w 6378151"/>
              <a:gd name="connsiteY3" fmla="*/ 1041277 h 1041277"/>
              <a:gd name="connsiteX4" fmla="*/ 311971 w 6378151"/>
              <a:gd name="connsiteY4" fmla="*/ 16611 h 1041277"/>
              <a:gd name="connsiteX0" fmla="*/ 311971 w 6378151"/>
              <a:gd name="connsiteY0" fmla="*/ 100650 h 1125316"/>
              <a:gd name="connsiteX1" fmla="*/ 6033906 w 6378151"/>
              <a:gd name="connsiteY1" fmla="*/ 89892 h 1125316"/>
              <a:gd name="connsiteX2" fmla="*/ 6378151 w 6378151"/>
              <a:gd name="connsiteY2" fmla="*/ 1125316 h 1125316"/>
              <a:gd name="connsiteX3" fmla="*/ 0 w 6378151"/>
              <a:gd name="connsiteY3" fmla="*/ 1125316 h 1125316"/>
              <a:gd name="connsiteX4" fmla="*/ 311971 w 6378151"/>
              <a:gd name="connsiteY4" fmla="*/ 100650 h 1125316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3312 h 1127978"/>
              <a:gd name="connsiteX1" fmla="*/ 6001633 w 6378151"/>
              <a:gd name="connsiteY1" fmla="*/ 81796 h 1127978"/>
              <a:gd name="connsiteX2" fmla="*/ 6378151 w 6378151"/>
              <a:gd name="connsiteY2" fmla="*/ 1127978 h 1127978"/>
              <a:gd name="connsiteX3" fmla="*/ 0 w 6378151"/>
              <a:gd name="connsiteY3" fmla="*/ 1127978 h 1127978"/>
              <a:gd name="connsiteX4" fmla="*/ 311971 w 6378151"/>
              <a:gd name="connsiteY4" fmla="*/ 103312 h 1127978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3915 h 1138581"/>
              <a:gd name="connsiteX1" fmla="*/ 6001633 w 6378151"/>
              <a:gd name="connsiteY1" fmla="*/ 92399 h 1138581"/>
              <a:gd name="connsiteX2" fmla="*/ 6378151 w 6378151"/>
              <a:gd name="connsiteY2" fmla="*/ 1138581 h 1138581"/>
              <a:gd name="connsiteX3" fmla="*/ 0 w 6378151"/>
              <a:gd name="connsiteY3" fmla="*/ 1138581 h 1138581"/>
              <a:gd name="connsiteX4" fmla="*/ 311971 w 6378151"/>
              <a:gd name="connsiteY4" fmla="*/ 113915 h 1138581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78151" h="1147688">
                <a:moveTo>
                  <a:pt x="311971" y="123022"/>
                </a:moveTo>
                <a:cubicBezTo>
                  <a:pt x="702453" y="8274"/>
                  <a:pt x="5352966" y="-74203"/>
                  <a:pt x="6001633" y="101506"/>
                </a:cubicBezTo>
                <a:cubicBezTo>
                  <a:pt x="6446285" y="575739"/>
                  <a:pt x="6266988" y="813304"/>
                  <a:pt x="6378151" y="1147688"/>
                </a:cubicBezTo>
                <a:lnTo>
                  <a:pt x="0" y="1147688"/>
                </a:lnTo>
                <a:cubicBezTo>
                  <a:pt x="57374" y="820476"/>
                  <a:pt x="-78891" y="439478"/>
                  <a:pt x="311971" y="123022"/>
                </a:cubicBezTo>
                <a:close/>
              </a:path>
            </a:pathLst>
          </a:custGeom>
          <a:solidFill>
            <a:srgbClr val="8AB0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" name="Group 3"/>
          <p:cNvGrpSpPr/>
          <p:nvPr userDrawn="1"/>
        </p:nvGrpSpPr>
        <p:grpSpPr>
          <a:xfrm>
            <a:off x="211054" y="1321594"/>
            <a:ext cx="6436810" cy="3602496"/>
            <a:chOff x="220782" y="1331119"/>
            <a:chExt cx="6436810" cy="3602496"/>
          </a:xfrm>
        </p:grpSpPr>
        <p:sp>
          <p:nvSpPr>
            <p:cNvPr id="5" name="Freeform 4"/>
            <p:cNvSpPr/>
            <p:nvPr/>
          </p:nvSpPr>
          <p:spPr>
            <a:xfrm>
              <a:off x="1630680" y="1333500"/>
              <a:ext cx="4968240" cy="7620"/>
            </a:xfrm>
            <a:custGeom>
              <a:avLst/>
              <a:gdLst>
                <a:gd name="connsiteX0" fmla="*/ 0 w 4968240"/>
                <a:gd name="connsiteY0" fmla="*/ 0 h 7620"/>
                <a:gd name="connsiteX1" fmla="*/ 2781300 w 4968240"/>
                <a:gd name="connsiteY1" fmla="*/ 0 h 7620"/>
                <a:gd name="connsiteX2" fmla="*/ 4968240 w 4968240"/>
                <a:gd name="connsiteY2" fmla="*/ 7620 h 7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68240" h="7620">
                  <a:moveTo>
                    <a:pt x="0" y="0"/>
                  </a:moveTo>
                  <a:lnTo>
                    <a:pt x="2781300" y="0"/>
                  </a:lnTo>
                  <a:lnTo>
                    <a:pt x="4968240" y="7620"/>
                  </a:lnTo>
                </a:path>
              </a:pathLst>
            </a:custGeom>
            <a:noFill/>
            <a:ln>
              <a:solidFill>
                <a:srgbClr val="7EA13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Freeform 5"/>
            <p:cNvSpPr/>
            <p:nvPr/>
          </p:nvSpPr>
          <p:spPr>
            <a:xfrm>
              <a:off x="220782" y="1333500"/>
              <a:ext cx="6436810" cy="3600115"/>
            </a:xfrm>
            <a:custGeom>
              <a:avLst/>
              <a:gdLst>
                <a:gd name="connsiteX0" fmla="*/ 6378138 w 6436810"/>
                <a:gd name="connsiteY0" fmla="*/ 0 h 3600115"/>
                <a:gd name="connsiteX1" fmla="*/ 6431478 w 6436810"/>
                <a:gd name="connsiteY1" fmla="*/ 723900 h 3600115"/>
                <a:gd name="connsiteX2" fmla="*/ 6431478 w 6436810"/>
                <a:gd name="connsiteY2" fmla="*/ 1607820 h 3600115"/>
                <a:gd name="connsiteX3" fmla="*/ 6400998 w 6436810"/>
                <a:gd name="connsiteY3" fmla="*/ 2400300 h 3600115"/>
                <a:gd name="connsiteX4" fmla="*/ 6332418 w 6436810"/>
                <a:gd name="connsiteY4" fmla="*/ 2895600 h 3600115"/>
                <a:gd name="connsiteX5" fmla="*/ 6240978 w 6436810"/>
                <a:gd name="connsiteY5" fmla="*/ 3177540 h 3600115"/>
                <a:gd name="connsiteX6" fmla="*/ 6088578 w 6436810"/>
                <a:gd name="connsiteY6" fmla="*/ 3390900 h 3600115"/>
                <a:gd name="connsiteX7" fmla="*/ 5814258 w 6436810"/>
                <a:gd name="connsiteY7" fmla="*/ 3520440 h 3600115"/>
                <a:gd name="connsiteX8" fmla="*/ 5440878 w 6436810"/>
                <a:gd name="connsiteY8" fmla="*/ 3573780 h 3600115"/>
                <a:gd name="connsiteX9" fmla="*/ 4564578 w 6436810"/>
                <a:gd name="connsiteY9" fmla="*/ 3573780 h 3600115"/>
                <a:gd name="connsiteX10" fmla="*/ 3833058 w 6436810"/>
                <a:gd name="connsiteY10" fmla="*/ 3566160 h 3600115"/>
                <a:gd name="connsiteX11" fmla="*/ 3116778 w 6436810"/>
                <a:gd name="connsiteY11" fmla="*/ 3566160 h 3600115"/>
                <a:gd name="connsiteX12" fmla="*/ 2423358 w 6436810"/>
                <a:gd name="connsiteY12" fmla="*/ 3581400 h 3600115"/>
                <a:gd name="connsiteX13" fmla="*/ 1874718 w 6436810"/>
                <a:gd name="connsiteY13" fmla="*/ 3596640 h 3600115"/>
                <a:gd name="connsiteX14" fmla="*/ 1333698 w 6436810"/>
                <a:gd name="connsiteY14" fmla="*/ 3596640 h 3600115"/>
                <a:gd name="connsiteX15" fmla="*/ 838398 w 6436810"/>
                <a:gd name="connsiteY15" fmla="*/ 3558540 h 3600115"/>
                <a:gd name="connsiteX16" fmla="*/ 579318 w 6436810"/>
                <a:gd name="connsiteY16" fmla="*/ 3497580 h 3600115"/>
                <a:gd name="connsiteX17" fmla="*/ 388818 w 6436810"/>
                <a:gd name="connsiteY17" fmla="*/ 3413760 h 3600115"/>
                <a:gd name="connsiteX18" fmla="*/ 266898 w 6436810"/>
                <a:gd name="connsiteY18" fmla="*/ 3314700 h 3600115"/>
                <a:gd name="connsiteX19" fmla="*/ 175458 w 6436810"/>
                <a:gd name="connsiteY19" fmla="*/ 3124200 h 3600115"/>
                <a:gd name="connsiteX20" fmla="*/ 114498 w 6436810"/>
                <a:gd name="connsiteY20" fmla="*/ 2910840 h 3600115"/>
                <a:gd name="connsiteX21" fmla="*/ 61158 w 6436810"/>
                <a:gd name="connsiteY21" fmla="*/ 2636520 h 3600115"/>
                <a:gd name="connsiteX22" fmla="*/ 38298 w 6436810"/>
                <a:gd name="connsiteY22" fmla="*/ 2278380 h 3600115"/>
                <a:gd name="connsiteX23" fmla="*/ 15438 w 6436810"/>
                <a:gd name="connsiteY23" fmla="*/ 1866900 h 3600115"/>
                <a:gd name="connsiteX24" fmla="*/ 15438 w 6436810"/>
                <a:gd name="connsiteY24" fmla="*/ 1455420 h 3600115"/>
                <a:gd name="connsiteX25" fmla="*/ 198 w 6436810"/>
                <a:gd name="connsiteY25" fmla="*/ 952500 h 3600115"/>
                <a:gd name="connsiteX26" fmla="*/ 7818 w 6436810"/>
                <a:gd name="connsiteY26" fmla="*/ 289560 h 3600115"/>
                <a:gd name="connsiteX27" fmla="*/ 23058 w 6436810"/>
                <a:gd name="connsiteY27" fmla="*/ 0 h 3600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6436810" h="3600115">
                  <a:moveTo>
                    <a:pt x="6378138" y="0"/>
                  </a:moveTo>
                  <a:cubicBezTo>
                    <a:pt x="6400363" y="227965"/>
                    <a:pt x="6422588" y="455930"/>
                    <a:pt x="6431478" y="723900"/>
                  </a:cubicBezTo>
                  <a:cubicBezTo>
                    <a:pt x="6440368" y="991870"/>
                    <a:pt x="6436558" y="1328420"/>
                    <a:pt x="6431478" y="1607820"/>
                  </a:cubicBezTo>
                  <a:cubicBezTo>
                    <a:pt x="6426398" y="1887220"/>
                    <a:pt x="6417508" y="2185670"/>
                    <a:pt x="6400998" y="2400300"/>
                  </a:cubicBezTo>
                  <a:cubicBezTo>
                    <a:pt x="6384488" y="2614930"/>
                    <a:pt x="6359088" y="2766060"/>
                    <a:pt x="6332418" y="2895600"/>
                  </a:cubicBezTo>
                  <a:cubicBezTo>
                    <a:pt x="6305748" y="3025140"/>
                    <a:pt x="6281618" y="3094990"/>
                    <a:pt x="6240978" y="3177540"/>
                  </a:cubicBezTo>
                  <a:cubicBezTo>
                    <a:pt x="6200338" y="3260090"/>
                    <a:pt x="6159698" y="3333750"/>
                    <a:pt x="6088578" y="3390900"/>
                  </a:cubicBezTo>
                  <a:cubicBezTo>
                    <a:pt x="6017458" y="3448050"/>
                    <a:pt x="5922208" y="3489960"/>
                    <a:pt x="5814258" y="3520440"/>
                  </a:cubicBezTo>
                  <a:cubicBezTo>
                    <a:pt x="5706308" y="3550920"/>
                    <a:pt x="5649158" y="3564890"/>
                    <a:pt x="5440878" y="3573780"/>
                  </a:cubicBezTo>
                  <a:cubicBezTo>
                    <a:pt x="5232598" y="3582670"/>
                    <a:pt x="4564578" y="3573780"/>
                    <a:pt x="4564578" y="3573780"/>
                  </a:cubicBezTo>
                  <a:lnTo>
                    <a:pt x="3833058" y="3566160"/>
                  </a:lnTo>
                  <a:lnTo>
                    <a:pt x="3116778" y="3566160"/>
                  </a:lnTo>
                  <a:cubicBezTo>
                    <a:pt x="2881828" y="3568700"/>
                    <a:pt x="2423358" y="3581400"/>
                    <a:pt x="2423358" y="3581400"/>
                  </a:cubicBezTo>
                  <a:lnTo>
                    <a:pt x="1874718" y="3596640"/>
                  </a:lnTo>
                  <a:cubicBezTo>
                    <a:pt x="1693108" y="3599180"/>
                    <a:pt x="1506418" y="3602990"/>
                    <a:pt x="1333698" y="3596640"/>
                  </a:cubicBezTo>
                  <a:cubicBezTo>
                    <a:pt x="1160978" y="3590290"/>
                    <a:pt x="964128" y="3575050"/>
                    <a:pt x="838398" y="3558540"/>
                  </a:cubicBezTo>
                  <a:cubicBezTo>
                    <a:pt x="712668" y="3542030"/>
                    <a:pt x="654248" y="3521710"/>
                    <a:pt x="579318" y="3497580"/>
                  </a:cubicBezTo>
                  <a:cubicBezTo>
                    <a:pt x="504388" y="3473450"/>
                    <a:pt x="440888" y="3444240"/>
                    <a:pt x="388818" y="3413760"/>
                  </a:cubicBezTo>
                  <a:cubicBezTo>
                    <a:pt x="336748" y="3383280"/>
                    <a:pt x="302458" y="3362960"/>
                    <a:pt x="266898" y="3314700"/>
                  </a:cubicBezTo>
                  <a:cubicBezTo>
                    <a:pt x="231338" y="3266440"/>
                    <a:pt x="200858" y="3191510"/>
                    <a:pt x="175458" y="3124200"/>
                  </a:cubicBezTo>
                  <a:cubicBezTo>
                    <a:pt x="150058" y="3056890"/>
                    <a:pt x="133548" y="2992120"/>
                    <a:pt x="114498" y="2910840"/>
                  </a:cubicBezTo>
                  <a:cubicBezTo>
                    <a:pt x="95448" y="2829560"/>
                    <a:pt x="73858" y="2741930"/>
                    <a:pt x="61158" y="2636520"/>
                  </a:cubicBezTo>
                  <a:cubicBezTo>
                    <a:pt x="48458" y="2531110"/>
                    <a:pt x="45918" y="2406650"/>
                    <a:pt x="38298" y="2278380"/>
                  </a:cubicBezTo>
                  <a:cubicBezTo>
                    <a:pt x="30678" y="2150110"/>
                    <a:pt x="19248" y="2004060"/>
                    <a:pt x="15438" y="1866900"/>
                  </a:cubicBezTo>
                  <a:cubicBezTo>
                    <a:pt x="11628" y="1729740"/>
                    <a:pt x="17978" y="1607820"/>
                    <a:pt x="15438" y="1455420"/>
                  </a:cubicBezTo>
                  <a:cubicBezTo>
                    <a:pt x="12898" y="1303020"/>
                    <a:pt x="1468" y="1146810"/>
                    <a:pt x="198" y="952500"/>
                  </a:cubicBezTo>
                  <a:cubicBezTo>
                    <a:pt x="-1072" y="758190"/>
                    <a:pt x="4008" y="448310"/>
                    <a:pt x="7818" y="289560"/>
                  </a:cubicBezTo>
                  <a:cubicBezTo>
                    <a:pt x="11628" y="130810"/>
                    <a:pt x="17343" y="65405"/>
                    <a:pt x="23058" y="0"/>
                  </a:cubicBezTo>
                </a:path>
              </a:pathLst>
            </a:custGeom>
            <a:noFill/>
            <a:ln>
              <a:solidFill>
                <a:srgbClr val="7EA13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Freeform 6"/>
            <p:cNvSpPr/>
            <p:nvPr/>
          </p:nvSpPr>
          <p:spPr>
            <a:xfrm>
              <a:off x="228600" y="1331119"/>
              <a:ext cx="150019" cy="4762"/>
            </a:xfrm>
            <a:custGeom>
              <a:avLst/>
              <a:gdLst>
                <a:gd name="connsiteX0" fmla="*/ 0 w 150019"/>
                <a:gd name="connsiteY0" fmla="*/ 0 h 4762"/>
                <a:gd name="connsiteX1" fmla="*/ 150019 w 150019"/>
                <a:gd name="connsiteY1" fmla="*/ 4762 h 4762"/>
                <a:gd name="connsiteX2" fmla="*/ 150019 w 150019"/>
                <a:gd name="connsiteY2" fmla="*/ 4762 h 4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0019" h="4762">
                  <a:moveTo>
                    <a:pt x="0" y="0"/>
                  </a:moveTo>
                  <a:lnTo>
                    <a:pt x="150019" y="4762"/>
                  </a:lnTo>
                  <a:lnTo>
                    <a:pt x="150019" y="4762"/>
                  </a:lnTo>
                </a:path>
              </a:pathLst>
            </a:custGeom>
            <a:noFill/>
            <a:ln>
              <a:solidFill>
                <a:srgbClr val="7EA13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" name="Group 7"/>
          <p:cNvGrpSpPr/>
          <p:nvPr userDrawn="1"/>
        </p:nvGrpSpPr>
        <p:grpSpPr>
          <a:xfrm>
            <a:off x="282786" y="255821"/>
            <a:ext cx="1448294" cy="1448294"/>
            <a:chOff x="237072" y="234585"/>
            <a:chExt cx="1448294" cy="1448294"/>
          </a:xfrm>
        </p:grpSpPr>
        <p:sp>
          <p:nvSpPr>
            <p:cNvPr id="9" name="Oval 8"/>
            <p:cNvSpPr/>
            <p:nvPr/>
          </p:nvSpPr>
          <p:spPr>
            <a:xfrm>
              <a:off x="237072" y="234585"/>
              <a:ext cx="1448294" cy="1448294"/>
            </a:xfrm>
            <a:prstGeom prst="ellipse">
              <a:avLst/>
            </a:prstGeom>
            <a:solidFill>
              <a:srgbClr val="B7D5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Oval 9"/>
            <p:cNvSpPr/>
            <p:nvPr/>
          </p:nvSpPr>
          <p:spPr>
            <a:xfrm>
              <a:off x="283311" y="280824"/>
              <a:ext cx="1355815" cy="135581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Oval 10"/>
            <p:cNvSpPr/>
            <p:nvPr/>
          </p:nvSpPr>
          <p:spPr>
            <a:xfrm>
              <a:off x="244823" y="252246"/>
              <a:ext cx="1419087" cy="1419087"/>
            </a:xfrm>
            <a:prstGeom prst="ellipse">
              <a:avLst/>
            </a:prstGeom>
            <a:noFill/>
            <a:ln w="9525">
              <a:solidFill>
                <a:schemeClr val="bg1">
                  <a:lumMod val="2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9964806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/>
          <p:cNvSpPr>
            <a:spLocks/>
          </p:cNvSpPr>
          <p:nvPr userDrawn="1"/>
        </p:nvSpPr>
        <p:spPr bwMode="auto">
          <a:xfrm rot="10800000">
            <a:off x="276225" y="239920"/>
            <a:ext cx="6315075" cy="4636880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50257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440005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accent2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534919" y="539500"/>
            <a:ext cx="5788125" cy="47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Kalam"/>
              <a:buNone/>
              <a:defRPr sz="2800" b="1">
                <a:solidFill>
                  <a:schemeClr val="dk1"/>
                </a:solidFill>
                <a:latin typeface="Kalam"/>
                <a:ea typeface="Kalam"/>
                <a:cs typeface="Kalam"/>
                <a:sym typeface="Kala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534956" y="1187600"/>
            <a:ext cx="5788125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"/>
              <a:buChar char="●"/>
              <a:defRPr sz="18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914400" lvl="1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○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lvl="2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■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lvl="3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●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lvl="4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○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lvl="5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■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3200400" lvl="6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●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3657600" lvl="7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○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4114800" lvl="8" indent="-31750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Montserrat"/>
              <a:buChar char="■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4" name="TextBox 3"/>
          <p:cNvSpPr txBox="1"/>
          <p:nvPr userDrawn="1"/>
        </p:nvSpPr>
        <p:spPr>
          <a:xfrm>
            <a:off x="4484451" y="4876800"/>
            <a:ext cx="16050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 smtClean="0"/>
              <a:t>FeistyForwarders_0968120672</a:t>
            </a:r>
            <a:endParaRPr lang="en-US" sz="800" dirty="0"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90" r:id="rId1"/>
    <p:sldLayoutId id="2147483695" r:id="rId2"/>
    <p:sldLayoutId id="2147483685" r:id="rId3"/>
    <p:sldLayoutId id="2147483691" r:id="rId4"/>
    <p:sldLayoutId id="2147483687" r:id="rId5"/>
    <p:sldLayoutId id="2147483692" r:id="rId6"/>
    <p:sldLayoutId id="2147483686" r:id="rId7"/>
    <p:sldLayoutId id="2147483693" r:id="rId8"/>
    <p:sldLayoutId id="2147483688" r:id="rId9"/>
    <p:sldLayoutId id="2147483694" r:id="rId10"/>
  </p:sldLayoutIdLst>
  <p:timing>
    <p:tnLst>
      <p:par>
        <p:cTn id="1" dur="indefinite" restart="never" nodeType="tmRoot"/>
      </p:par>
    </p:tnLst>
  </p:timing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5" Type="http://schemas.microsoft.com/office/2007/relationships/hdphoto" Target="../media/hdphoto2.wdp"/><Relationship Id="rId4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Bộ SGK Lớp 6 - Kết nối tri thức với cuộc sống - Công ty Cổ phần Đầu tư và  Phát triển Giáo dục Phương Nam">
            <a:extLst>
              <a:ext uri="{FF2B5EF4-FFF2-40B4-BE49-F238E27FC236}">
                <a16:creationId xmlns:a16="http://schemas.microsoft.com/office/drawing/2014/main" xmlns="" id="{D1A59C5F-5E2A-465C-A839-19558C4E4B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9481" y="372137"/>
            <a:ext cx="1286541" cy="12865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14690" y="1658678"/>
            <a:ext cx="1825728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solidFill>
                  <a:srgbClr val="FB5B53"/>
                </a:solidFill>
                <a:latin typeface="UTM Cookies" panose="02040603050506020204" pitchFamily="18" charset="0"/>
              </a:rPr>
              <a:t>HÀNH TINH XANH CỦA EM</a:t>
            </a:r>
            <a:endParaRPr lang="en-US" sz="4000" dirty="0">
              <a:solidFill>
                <a:srgbClr val="FB5B53"/>
              </a:solidFill>
              <a:latin typeface="UTM Cookies" panose="02040603050506020204" pitchFamily="18" charset="0"/>
            </a:endParaRPr>
          </a:p>
        </p:txBody>
      </p:sp>
      <p:pic>
        <p:nvPicPr>
          <p:cNvPr id="4" name="Picture 3" descr="Screen Clipping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9472" r="3102" b="788"/>
          <a:stretch/>
        </p:blipFill>
        <p:spPr>
          <a:xfrm>
            <a:off x="2022374" y="471948"/>
            <a:ext cx="4350836" cy="4260536"/>
          </a:xfrm>
          <a:prstGeom prst="ellipse">
            <a:avLst/>
          </a:prstGeom>
          <a:effectLst>
            <a:glow rad="101600">
              <a:srgbClr val="92D050">
                <a:alpha val="60000"/>
              </a:srgbClr>
            </a:glow>
          </a:effectLst>
        </p:spPr>
      </p:pic>
    </p:spTree>
    <p:extLst>
      <p:ext uri="{BB962C8B-B14F-4D97-AF65-F5344CB8AC3E}">
        <p14:creationId xmlns:p14="http://schemas.microsoft.com/office/powerpoint/2010/main" val="32073726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Group 24">
            <a:extLst>
              <a:ext uri="{FF2B5EF4-FFF2-40B4-BE49-F238E27FC236}">
                <a16:creationId xmlns:a16="http://schemas.microsoft.com/office/drawing/2014/main" xmlns="" id="{CD95E369-22E3-47BF-A4B6-6F6C7AEDEE5A}"/>
              </a:ext>
            </a:extLst>
          </p:cNvPr>
          <p:cNvGrpSpPr/>
          <p:nvPr/>
        </p:nvGrpSpPr>
        <p:grpSpPr>
          <a:xfrm>
            <a:off x="1144267" y="1390819"/>
            <a:ext cx="4405927" cy="3318271"/>
            <a:chOff x="1417547" y="1264224"/>
            <a:chExt cx="4405927" cy="3318271"/>
          </a:xfrm>
        </p:grpSpPr>
        <p:pic>
          <p:nvPicPr>
            <p:cNvPr id="26" name="Picture 25">
              <a:extLst>
                <a:ext uri="{FF2B5EF4-FFF2-40B4-BE49-F238E27FC236}">
                  <a16:creationId xmlns:a16="http://schemas.microsoft.com/office/drawing/2014/main" xmlns="" id="{BDC5CE40-1276-45C8-A43B-95F4B8826CB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5F5F5"/>
                </a:clrFrom>
                <a:clrTo>
                  <a:srgbClr val="F5F5F5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 flipH="1">
              <a:off x="1417547" y="1264224"/>
              <a:ext cx="4405927" cy="3318271"/>
            </a:xfrm>
            <a:prstGeom prst="rect">
              <a:avLst/>
            </a:prstGeom>
          </p:spPr>
        </p:pic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xmlns="" id="{790A94BE-1705-46B6-A274-580473BF97B9}"/>
                </a:ext>
              </a:extLst>
            </p:cNvPr>
            <p:cNvSpPr txBox="1"/>
            <p:nvPr/>
          </p:nvSpPr>
          <p:spPr>
            <a:xfrm>
              <a:off x="3064386" y="2987782"/>
              <a:ext cx="2009748" cy="9761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sz="4400" b="1" dirty="0" smtClean="0">
                  <a:solidFill>
                    <a:srgbClr val="17479D"/>
                  </a:solidFill>
                  <a:latin typeface="UTM Avo" panose="02040603050506020204" pitchFamily="18" charset="0"/>
                </a:rPr>
                <a:t>VIẾT</a:t>
              </a:r>
              <a:endParaRPr lang="en-US" sz="4400" b="1" dirty="0">
                <a:solidFill>
                  <a:srgbClr val="17479D"/>
                </a:solidFill>
                <a:latin typeface="UTM Avo" panose="02040603050506020204" pitchFamily="18" charset="0"/>
              </a:endParaRP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xmlns="" id="{D0BBE2AD-294A-48DF-B8A0-D8D32093CB5F}"/>
                </a:ext>
              </a:extLst>
            </p:cNvPr>
            <p:cNvSpPr txBox="1"/>
            <p:nvPr/>
          </p:nvSpPr>
          <p:spPr>
            <a:xfrm>
              <a:off x="2447589" y="2552809"/>
              <a:ext cx="3041009" cy="65998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vi-VN" sz="2800" b="1" dirty="0">
                  <a:solidFill>
                    <a:schemeClr val="accent1">
                      <a:lumMod val="50000"/>
                    </a:schemeClr>
                  </a:solidFill>
                  <a:latin typeface="UTM Avo" panose="02040603050506020204" pitchFamily="18" charset="0"/>
                </a:rPr>
                <a:t>TIẾT </a:t>
              </a:r>
              <a:r>
                <a:rPr lang="en-US" sz="2800" b="1" dirty="0" smtClean="0">
                  <a:solidFill>
                    <a:schemeClr val="accent1">
                      <a:lumMod val="50000"/>
                    </a:schemeClr>
                  </a:solidFill>
                  <a:latin typeface="UTM Avo" panose="02040603050506020204" pitchFamily="18" charset="0"/>
                </a:rPr>
                <a:t>3</a:t>
              </a:r>
              <a:endParaRPr lang="en-US" sz="2800" b="1" dirty="0">
                <a:solidFill>
                  <a:schemeClr val="accent1">
                    <a:lumMod val="50000"/>
                  </a:schemeClr>
                </a:solidFill>
                <a:latin typeface="UTM Avo" panose="02040603050506020204" pitchFamily="18" charset="0"/>
              </a:endParaRPr>
            </a:p>
          </p:txBody>
        </p:sp>
      </p:grpSp>
      <p:pic>
        <p:nvPicPr>
          <p:cNvPr id="29" name="Picture 2">
            <a:extLst>
              <a:ext uri="{FF2B5EF4-FFF2-40B4-BE49-F238E27FC236}">
                <a16:creationId xmlns:a16="http://schemas.microsoft.com/office/drawing/2014/main" xmlns="" id="{C142A06D-6A13-4C98-BDFE-1220BF5C38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9177" y="3197640"/>
            <a:ext cx="1557223" cy="15572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44" name="Group 43">
            <a:extLst>
              <a:ext uri="{FF2B5EF4-FFF2-40B4-BE49-F238E27FC236}">
                <a16:creationId xmlns:a16="http://schemas.microsoft.com/office/drawing/2014/main" xmlns="" id="{317816FD-9AC0-4D9F-95CF-E65FBC4086FF}"/>
              </a:ext>
            </a:extLst>
          </p:cNvPr>
          <p:cNvGrpSpPr/>
          <p:nvPr/>
        </p:nvGrpSpPr>
        <p:grpSpPr>
          <a:xfrm>
            <a:off x="295467" y="624435"/>
            <a:ext cx="1963303" cy="584775"/>
            <a:chOff x="337445" y="617893"/>
            <a:chExt cx="1963303" cy="584775"/>
          </a:xfrm>
        </p:grpSpPr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xmlns="" id="{6A553182-F3C1-4121-8FDA-73CEE8D72B23}"/>
                </a:ext>
              </a:extLst>
            </p:cNvPr>
            <p:cNvSpPr txBox="1"/>
            <p:nvPr/>
          </p:nvSpPr>
          <p:spPr>
            <a:xfrm>
              <a:off x="369343" y="617893"/>
              <a:ext cx="1931405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>
                  <a:solidFill>
                    <a:schemeClr val="bg1">
                      <a:lumMod val="25000"/>
                    </a:schemeClr>
                  </a:solidFill>
                  <a:latin typeface="UTM Cookies" panose="02040603050506020204" pitchFamily="18" charset="0"/>
                </a:rPr>
                <a:t>BÀI </a:t>
              </a:r>
              <a:r>
                <a:rPr lang="en-US" sz="3200" dirty="0" smtClean="0">
                  <a:solidFill>
                    <a:schemeClr val="bg1">
                      <a:lumMod val="25000"/>
                    </a:schemeClr>
                  </a:solidFill>
                  <a:latin typeface="UTM Cookies" panose="02040603050506020204" pitchFamily="18" charset="0"/>
                </a:rPr>
                <a:t>14 </a:t>
              </a:r>
              <a:endParaRPr lang="en-US" sz="3200" dirty="0">
                <a:solidFill>
                  <a:schemeClr val="bg1">
                    <a:lumMod val="25000"/>
                  </a:schemeClr>
                </a:solidFill>
                <a:latin typeface="UTM Cookies" panose="02040603050506020204" pitchFamily="18" charset="0"/>
              </a:endParaRPr>
            </a:p>
          </p:txBody>
        </p:sp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xmlns="" id="{31A601FE-6892-4EC6-ACDD-75D395FCC956}"/>
                </a:ext>
              </a:extLst>
            </p:cNvPr>
            <p:cNvSpPr txBox="1"/>
            <p:nvPr/>
          </p:nvSpPr>
          <p:spPr>
            <a:xfrm>
              <a:off x="337445" y="617893"/>
              <a:ext cx="1439308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>
                  <a:solidFill>
                    <a:srgbClr val="7EA131"/>
                  </a:solidFill>
                  <a:latin typeface="UTM Cookies" panose="02040603050506020204" pitchFamily="18" charset="0"/>
                </a:rPr>
                <a:t>BÀI </a:t>
              </a:r>
              <a:r>
                <a:rPr lang="en-US" sz="3200" dirty="0" smtClean="0">
                  <a:solidFill>
                    <a:srgbClr val="7EA131"/>
                  </a:solidFill>
                  <a:latin typeface="UTM Cookies" panose="02040603050506020204" pitchFamily="18" charset="0"/>
                </a:rPr>
                <a:t>14</a:t>
              </a:r>
              <a:endParaRPr lang="en-US" sz="3200" dirty="0">
                <a:solidFill>
                  <a:srgbClr val="7EA131"/>
                </a:solidFill>
                <a:latin typeface="UTM Cookies" panose="02040603050506020204" pitchFamily="18" charset="0"/>
              </a:endParaRPr>
            </a:p>
          </p:txBody>
        </p:sp>
      </p:grpSp>
      <p:sp>
        <p:nvSpPr>
          <p:cNvPr id="47" name="TextBox 46"/>
          <p:cNvSpPr txBox="1"/>
          <p:nvPr/>
        </p:nvSpPr>
        <p:spPr>
          <a:xfrm>
            <a:off x="1734775" y="510748"/>
            <a:ext cx="467248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ln>
                  <a:solidFill>
                    <a:schemeClr val="bg1">
                      <a:lumMod val="25000"/>
                    </a:schemeClr>
                  </a:solidFill>
                </a:ln>
                <a:solidFill>
                  <a:schemeClr val="accent1"/>
                </a:solidFill>
                <a:latin typeface="UTM Cookies" panose="02040603050506020204" pitchFamily="18" charset="0"/>
              </a:rPr>
              <a:t>CỎ NON CƯỜI RỒI</a:t>
            </a:r>
            <a:endParaRPr lang="en-US" sz="4000" dirty="0">
              <a:ln>
                <a:solidFill>
                  <a:schemeClr val="bg1">
                    <a:lumMod val="25000"/>
                  </a:schemeClr>
                </a:solidFill>
              </a:ln>
              <a:solidFill>
                <a:schemeClr val="accent1"/>
              </a:solidFill>
              <a:latin typeface="UTM Cookies" panose="02040603050506020204" pitchFamily="18" charset="0"/>
            </a:endParaRPr>
          </a:p>
        </p:txBody>
      </p:sp>
      <p:sp>
        <p:nvSpPr>
          <p:cNvPr id="48" name="Google Shape;1714;p64"/>
          <p:cNvSpPr/>
          <p:nvPr/>
        </p:nvSpPr>
        <p:spPr>
          <a:xfrm rot="-2019064">
            <a:off x="1364812" y="1148138"/>
            <a:ext cx="174849" cy="184487"/>
          </a:xfrm>
          <a:custGeom>
            <a:avLst/>
            <a:gdLst/>
            <a:ahLst/>
            <a:cxnLst/>
            <a:rect l="l" t="t" r="r" b="b"/>
            <a:pathLst>
              <a:path w="4517" h="4766" extrusionOk="0">
                <a:moveTo>
                  <a:pt x="1687" y="1"/>
                </a:moveTo>
                <a:cubicBezTo>
                  <a:pt x="1549" y="1"/>
                  <a:pt x="1405" y="121"/>
                  <a:pt x="1453" y="315"/>
                </a:cubicBezTo>
                <a:cubicBezTo>
                  <a:pt x="1612" y="790"/>
                  <a:pt x="1730" y="1305"/>
                  <a:pt x="1889" y="1741"/>
                </a:cubicBezTo>
                <a:cubicBezTo>
                  <a:pt x="1612" y="1582"/>
                  <a:pt x="1334" y="1384"/>
                  <a:pt x="1057" y="1186"/>
                </a:cubicBezTo>
                <a:cubicBezTo>
                  <a:pt x="1009" y="1158"/>
                  <a:pt x="960" y="1147"/>
                  <a:pt x="914" y="1147"/>
                </a:cubicBezTo>
                <a:cubicBezTo>
                  <a:pt x="698" y="1147"/>
                  <a:pt x="544" y="1412"/>
                  <a:pt x="740" y="1543"/>
                </a:cubicBezTo>
                <a:cubicBezTo>
                  <a:pt x="1097" y="1780"/>
                  <a:pt x="1453" y="2018"/>
                  <a:pt x="1810" y="2256"/>
                </a:cubicBezTo>
                <a:cubicBezTo>
                  <a:pt x="1295" y="2414"/>
                  <a:pt x="780" y="2573"/>
                  <a:pt x="265" y="2731"/>
                </a:cubicBezTo>
                <a:cubicBezTo>
                  <a:pt x="1" y="2807"/>
                  <a:pt x="132" y="3170"/>
                  <a:pt x="385" y="3170"/>
                </a:cubicBezTo>
                <a:cubicBezTo>
                  <a:pt x="397" y="3170"/>
                  <a:pt x="410" y="3169"/>
                  <a:pt x="423" y="3167"/>
                </a:cubicBezTo>
                <a:lnTo>
                  <a:pt x="1730" y="2771"/>
                </a:lnTo>
                <a:lnTo>
                  <a:pt x="1730" y="2771"/>
                </a:lnTo>
                <a:cubicBezTo>
                  <a:pt x="1532" y="3127"/>
                  <a:pt x="1334" y="3444"/>
                  <a:pt x="1097" y="3801"/>
                </a:cubicBezTo>
                <a:cubicBezTo>
                  <a:pt x="989" y="3963"/>
                  <a:pt x="1156" y="4106"/>
                  <a:pt x="1324" y="4106"/>
                </a:cubicBezTo>
                <a:cubicBezTo>
                  <a:pt x="1403" y="4106"/>
                  <a:pt x="1482" y="4075"/>
                  <a:pt x="1532" y="3999"/>
                </a:cubicBezTo>
                <a:cubicBezTo>
                  <a:pt x="1770" y="3642"/>
                  <a:pt x="1968" y="3246"/>
                  <a:pt x="2206" y="2890"/>
                </a:cubicBezTo>
                <a:cubicBezTo>
                  <a:pt x="2364" y="3444"/>
                  <a:pt x="2523" y="4038"/>
                  <a:pt x="2642" y="4593"/>
                </a:cubicBezTo>
                <a:cubicBezTo>
                  <a:pt x="2672" y="4714"/>
                  <a:pt x="2754" y="4766"/>
                  <a:pt x="2840" y="4766"/>
                </a:cubicBezTo>
                <a:cubicBezTo>
                  <a:pt x="2979" y="4766"/>
                  <a:pt x="3126" y="4630"/>
                  <a:pt x="3077" y="4434"/>
                </a:cubicBezTo>
                <a:cubicBezTo>
                  <a:pt x="2958" y="3880"/>
                  <a:pt x="2800" y="3286"/>
                  <a:pt x="2642" y="2731"/>
                </a:cubicBezTo>
                <a:lnTo>
                  <a:pt x="2642" y="2731"/>
                </a:lnTo>
                <a:cubicBezTo>
                  <a:pt x="2998" y="2929"/>
                  <a:pt x="3315" y="3127"/>
                  <a:pt x="3671" y="3286"/>
                </a:cubicBezTo>
                <a:cubicBezTo>
                  <a:pt x="3713" y="3310"/>
                  <a:pt x="3753" y="3320"/>
                  <a:pt x="3790" y="3320"/>
                </a:cubicBezTo>
                <a:cubicBezTo>
                  <a:pt x="3998" y="3320"/>
                  <a:pt x="4105" y="2990"/>
                  <a:pt x="3870" y="2890"/>
                </a:cubicBezTo>
                <a:cubicBezTo>
                  <a:pt x="3553" y="2731"/>
                  <a:pt x="3236" y="2573"/>
                  <a:pt x="2958" y="2375"/>
                </a:cubicBezTo>
                <a:cubicBezTo>
                  <a:pt x="3394" y="2256"/>
                  <a:pt x="3790" y="2137"/>
                  <a:pt x="4226" y="1978"/>
                </a:cubicBezTo>
                <a:cubicBezTo>
                  <a:pt x="4517" y="1869"/>
                  <a:pt x="4407" y="1494"/>
                  <a:pt x="4143" y="1494"/>
                </a:cubicBezTo>
                <a:cubicBezTo>
                  <a:pt x="4119" y="1494"/>
                  <a:pt x="4094" y="1497"/>
                  <a:pt x="4068" y="1503"/>
                </a:cubicBezTo>
                <a:cubicBezTo>
                  <a:pt x="3632" y="1662"/>
                  <a:pt x="3196" y="1820"/>
                  <a:pt x="2721" y="1939"/>
                </a:cubicBezTo>
                <a:cubicBezTo>
                  <a:pt x="2919" y="1622"/>
                  <a:pt x="3077" y="1305"/>
                  <a:pt x="3236" y="949"/>
                </a:cubicBezTo>
                <a:cubicBezTo>
                  <a:pt x="3340" y="765"/>
                  <a:pt x="3186" y="617"/>
                  <a:pt x="3035" y="617"/>
                </a:cubicBezTo>
                <a:cubicBezTo>
                  <a:pt x="2957" y="617"/>
                  <a:pt x="2880" y="656"/>
                  <a:pt x="2840" y="750"/>
                </a:cubicBezTo>
                <a:cubicBezTo>
                  <a:pt x="2681" y="1067"/>
                  <a:pt x="2523" y="1384"/>
                  <a:pt x="2364" y="1701"/>
                </a:cubicBezTo>
                <a:cubicBezTo>
                  <a:pt x="2206" y="1186"/>
                  <a:pt x="2047" y="671"/>
                  <a:pt x="1889" y="156"/>
                </a:cubicBezTo>
                <a:cubicBezTo>
                  <a:pt x="1858" y="49"/>
                  <a:pt x="1774" y="1"/>
                  <a:pt x="1687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" name="Google Shape;1715;p64"/>
          <p:cNvSpPr/>
          <p:nvPr/>
        </p:nvSpPr>
        <p:spPr>
          <a:xfrm rot="-2019064">
            <a:off x="540995" y="1189492"/>
            <a:ext cx="105947" cy="97740"/>
          </a:xfrm>
          <a:custGeom>
            <a:avLst/>
            <a:gdLst/>
            <a:ahLst/>
            <a:cxnLst/>
            <a:rect l="l" t="t" r="r" b="b"/>
            <a:pathLst>
              <a:path w="2737" h="2525" extrusionOk="0">
                <a:moveTo>
                  <a:pt x="514" y="0"/>
                </a:moveTo>
                <a:cubicBezTo>
                  <a:pt x="329" y="0"/>
                  <a:pt x="187" y="258"/>
                  <a:pt x="344" y="415"/>
                </a:cubicBezTo>
                <a:cubicBezTo>
                  <a:pt x="502" y="573"/>
                  <a:pt x="621" y="692"/>
                  <a:pt x="780" y="811"/>
                </a:cubicBezTo>
                <a:lnTo>
                  <a:pt x="304" y="851"/>
                </a:lnTo>
                <a:cubicBezTo>
                  <a:pt x="0" y="889"/>
                  <a:pt x="25" y="1328"/>
                  <a:pt x="307" y="1328"/>
                </a:cubicBezTo>
                <a:cubicBezTo>
                  <a:pt x="319" y="1328"/>
                  <a:pt x="331" y="1328"/>
                  <a:pt x="344" y="1326"/>
                </a:cubicBezTo>
                <a:lnTo>
                  <a:pt x="740" y="1286"/>
                </a:lnTo>
                <a:lnTo>
                  <a:pt x="740" y="1286"/>
                </a:lnTo>
                <a:cubicBezTo>
                  <a:pt x="582" y="1484"/>
                  <a:pt x="423" y="1722"/>
                  <a:pt x="265" y="1960"/>
                </a:cubicBezTo>
                <a:cubicBezTo>
                  <a:pt x="130" y="2121"/>
                  <a:pt x="288" y="2283"/>
                  <a:pt x="453" y="2283"/>
                </a:cubicBezTo>
                <a:cubicBezTo>
                  <a:pt x="531" y="2283"/>
                  <a:pt x="610" y="2247"/>
                  <a:pt x="661" y="2158"/>
                </a:cubicBezTo>
                <a:lnTo>
                  <a:pt x="1017" y="1603"/>
                </a:lnTo>
                <a:cubicBezTo>
                  <a:pt x="1057" y="1841"/>
                  <a:pt x="1097" y="2118"/>
                  <a:pt x="1097" y="2316"/>
                </a:cubicBezTo>
                <a:cubicBezTo>
                  <a:pt x="1116" y="2455"/>
                  <a:pt x="1225" y="2524"/>
                  <a:pt x="1334" y="2524"/>
                </a:cubicBezTo>
                <a:cubicBezTo>
                  <a:pt x="1443" y="2524"/>
                  <a:pt x="1552" y="2455"/>
                  <a:pt x="1572" y="2316"/>
                </a:cubicBezTo>
                <a:cubicBezTo>
                  <a:pt x="1572" y="2039"/>
                  <a:pt x="1493" y="1762"/>
                  <a:pt x="1493" y="1484"/>
                </a:cubicBezTo>
                <a:lnTo>
                  <a:pt x="1493" y="1484"/>
                </a:lnTo>
                <a:lnTo>
                  <a:pt x="1849" y="1762"/>
                </a:lnTo>
                <a:cubicBezTo>
                  <a:pt x="1898" y="1802"/>
                  <a:pt x="1949" y="1820"/>
                  <a:pt x="1996" y="1820"/>
                </a:cubicBezTo>
                <a:cubicBezTo>
                  <a:pt x="2179" y="1820"/>
                  <a:pt x="2315" y="1562"/>
                  <a:pt x="2127" y="1405"/>
                </a:cubicBezTo>
                <a:cubicBezTo>
                  <a:pt x="2008" y="1326"/>
                  <a:pt x="1929" y="1247"/>
                  <a:pt x="1810" y="1128"/>
                </a:cubicBezTo>
                <a:lnTo>
                  <a:pt x="2443" y="1049"/>
                </a:lnTo>
                <a:cubicBezTo>
                  <a:pt x="2736" y="975"/>
                  <a:pt x="2725" y="564"/>
                  <a:pt x="2503" y="564"/>
                </a:cubicBezTo>
                <a:cubicBezTo>
                  <a:pt x="2484" y="564"/>
                  <a:pt x="2465" y="567"/>
                  <a:pt x="2443" y="573"/>
                </a:cubicBezTo>
                <a:lnTo>
                  <a:pt x="1691" y="653"/>
                </a:lnTo>
                <a:lnTo>
                  <a:pt x="1849" y="415"/>
                </a:lnTo>
                <a:cubicBezTo>
                  <a:pt x="1994" y="241"/>
                  <a:pt x="1843" y="47"/>
                  <a:pt x="1674" y="47"/>
                </a:cubicBezTo>
                <a:cubicBezTo>
                  <a:pt x="1611" y="47"/>
                  <a:pt x="1546" y="73"/>
                  <a:pt x="1493" y="138"/>
                </a:cubicBezTo>
                <a:lnTo>
                  <a:pt x="1374" y="336"/>
                </a:lnTo>
                <a:lnTo>
                  <a:pt x="1374" y="296"/>
                </a:lnTo>
                <a:cubicBezTo>
                  <a:pt x="1355" y="143"/>
                  <a:pt x="1234" y="73"/>
                  <a:pt x="1118" y="73"/>
                </a:cubicBezTo>
                <a:cubicBezTo>
                  <a:pt x="995" y="73"/>
                  <a:pt x="878" y="153"/>
                  <a:pt x="899" y="296"/>
                </a:cubicBezTo>
                <a:lnTo>
                  <a:pt x="661" y="58"/>
                </a:lnTo>
                <a:cubicBezTo>
                  <a:pt x="612" y="18"/>
                  <a:pt x="561" y="0"/>
                  <a:pt x="514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" name="Google Shape;1716;p64"/>
          <p:cNvSpPr/>
          <p:nvPr/>
        </p:nvSpPr>
        <p:spPr>
          <a:xfrm rot="-2019064">
            <a:off x="740918" y="1318136"/>
            <a:ext cx="277738" cy="274989"/>
          </a:xfrm>
          <a:custGeom>
            <a:avLst/>
            <a:gdLst/>
            <a:ahLst/>
            <a:cxnLst/>
            <a:rect l="l" t="t" r="r" b="b"/>
            <a:pathLst>
              <a:path w="7175" h="7104" extrusionOk="0">
                <a:moveTo>
                  <a:pt x="1980" y="0"/>
                </a:moveTo>
                <a:cubicBezTo>
                  <a:pt x="1831" y="0"/>
                  <a:pt x="1685" y="128"/>
                  <a:pt x="1760" y="303"/>
                </a:cubicBezTo>
                <a:cubicBezTo>
                  <a:pt x="2116" y="1016"/>
                  <a:pt x="2433" y="1729"/>
                  <a:pt x="2750" y="2482"/>
                </a:cubicBezTo>
                <a:cubicBezTo>
                  <a:pt x="1958" y="2284"/>
                  <a:pt x="1126" y="2086"/>
                  <a:pt x="334" y="1888"/>
                </a:cubicBezTo>
                <a:cubicBezTo>
                  <a:pt x="311" y="1881"/>
                  <a:pt x="289" y="1878"/>
                  <a:pt x="269" y="1878"/>
                </a:cubicBezTo>
                <a:cubicBezTo>
                  <a:pt x="46" y="1878"/>
                  <a:pt x="0" y="2251"/>
                  <a:pt x="255" y="2324"/>
                </a:cubicBezTo>
                <a:lnTo>
                  <a:pt x="2631" y="2918"/>
                </a:lnTo>
                <a:lnTo>
                  <a:pt x="1364" y="3552"/>
                </a:lnTo>
                <a:cubicBezTo>
                  <a:pt x="1159" y="3688"/>
                  <a:pt x="1307" y="3972"/>
                  <a:pt x="1529" y="3972"/>
                </a:cubicBezTo>
                <a:cubicBezTo>
                  <a:pt x="1565" y="3972"/>
                  <a:pt x="1603" y="3964"/>
                  <a:pt x="1641" y="3948"/>
                </a:cubicBezTo>
                <a:lnTo>
                  <a:pt x="2909" y="3314"/>
                </a:lnTo>
                <a:lnTo>
                  <a:pt x="2909" y="3314"/>
                </a:lnTo>
                <a:cubicBezTo>
                  <a:pt x="2552" y="4067"/>
                  <a:pt x="2275" y="4819"/>
                  <a:pt x="1958" y="5611"/>
                </a:cubicBezTo>
                <a:cubicBezTo>
                  <a:pt x="1906" y="5795"/>
                  <a:pt x="2060" y="5943"/>
                  <a:pt x="2206" y="5943"/>
                </a:cubicBezTo>
                <a:cubicBezTo>
                  <a:pt x="2281" y="5943"/>
                  <a:pt x="2353" y="5904"/>
                  <a:pt x="2394" y="5809"/>
                </a:cubicBezTo>
                <a:cubicBezTo>
                  <a:pt x="2671" y="5057"/>
                  <a:pt x="2988" y="4304"/>
                  <a:pt x="3305" y="3591"/>
                </a:cubicBezTo>
                <a:cubicBezTo>
                  <a:pt x="3780" y="4700"/>
                  <a:pt x="4255" y="5809"/>
                  <a:pt x="4691" y="6958"/>
                </a:cubicBezTo>
                <a:cubicBezTo>
                  <a:pt x="4735" y="7060"/>
                  <a:pt x="4810" y="7103"/>
                  <a:pt x="4887" y="7103"/>
                </a:cubicBezTo>
                <a:cubicBezTo>
                  <a:pt x="5018" y="7103"/>
                  <a:pt x="5152" y="6975"/>
                  <a:pt x="5127" y="6800"/>
                </a:cubicBezTo>
                <a:cubicBezTo>
                  <a:pt x="4651" y="5572"/>
                  <a:pt x="4137" y="4344"/>
                  <a:pt x="3582" y="3155"/>
                </a:cubicBezTo>
                <a:lnTo>
                  <a:pt x="3582" y="3155"/>
                </a:lnTo>
                <a:cubicBezTo>
                  <a:pt x="4651" y="3393"/>
                  <a:pt x="5721" y="3631"/>
                  <a:pt x="6830" y="3868"/>
                </a:cubicBezTo>
                <a:cubicBezTo>
                  <a:pt x="6842" y="3870"/>
                  <a:pt x="6854" y="3871"/>
                  <a:pt x="6865" y="3871"/>
                </a:cubicBezTo>
                <a:cubicBezTo>
                  <a:pt x="7114" y="3871"/>
                  <a:pt x="7175" y="3469"/>
                  <a:pt x="6909" y="3393"/>
                </a:cubicBezTo>
                <a:cubicBezTo>
                  <a:pt x="5919" y="3195"/>
                  <a:pt x="4929" y="2957"/>
                  <a:pt x="3978" y="2759"/>
                </a:cubicBezTo>
                <a:lnTo>
                  <a:pt x="5483" y="1927"/>
                </a:lnTo>
                <a:cubicBezTo>
                  <a:pt x="5722" y="1825"/>
                  <a:pt x="5550" y="1547"/>
                  <a:pt x="5346" y="1547"/>
                </a:cubicBezTo>
                <a:cubicBezTo>
                  <a:pt x="5313" y="1547"/>
                  <a:pt x="5279" y="1554"/>
                  <a:pt x="5246" y="1571"/>
                </a:cubicBezTo>
                <a:lnTo>
                  <a:pt x="3859" y="2284"/>
                </a:lnTo>
                <a:cubicBezTo>
                  <a:pt x="4176" y="1690"/>
                  <a:pt x="4453" y="1096"/>
                  <a:pt x="4770" y="501"/>
                </a:cubicBezTo>
                <a:cubicBezTo>
                  <a:pt x="4849" y="318"/>
                  <a:pt x="4703" y="170"/>
                  <a:pt x="4549" y="170"/>
                </a:cubicBezTo>
                <a:cubicBezTo>
                  <a:pt x="4470" y="170"/>
                  <a:pt x="4388" y="209"/>
                  <a:pt x="4335" y="303"/>
                </a:cubicBezTo>
                <a:cubicBezTo>
                  <a:pt x="3978" y="1016"/>
                  <a:pt x="3622" y="1729"/>
                  <a:pt x="3265" y="2482"/>
                </a:cubicBezTo>
                <a:cubicBezTo>
                  <a:pt x="2909" y="1690"/>
                  <a:pt x="2552" y="898"/>
                  <a:pt x="2196" y="145"/>
                </a:cubicBezTo>
                <a:cubicBezTo>
                  <a:pt x="2152" y="43"/>
                  <a:pt x="2066" y="0"/>
                  <a:pt x="1980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51" name="Google Shape;1725;p64"/>
          <p:cNvGrpSpPr/>
          <p:nvPr/>
        </p:nvGrpSpPr>
        <p:grpSpPr>
          <a:xfrm rot="-1723955">
            <a:off x="1087919" y="406428"/>
            <a:ext cx="222757" cy="246344"/>
            <a:chOff x="5414907" y="2017485"/>
            <a:chExt cx="220338" cy="243702"/>
          </a:xfrm>
        </p:grpSpPr>
        <p:sp>
          <p:nvSpPr>
            <p:cNvPr id="52" name="Google Shape;1726;p64"/>
            <p:cNvSpPr/>
            <p:nvPr/>
          </p:nvSpPr>
          <p:spPr>
            <a:xfrm>
              <a:off x="5414907" y="2017485"/>
              <a:ext cx="131370" cy="113351"/>
            </a:xfrm>
            <a:custGeom>
              <a:avLst/>
              <a:gdLst/>
              <a:ahLst/>
              <a:cxnLst/>
              <a:rect l="l" t="t" r="r" b="b"/>
              <a:pathLst>
                <a:path w="2457" h="2120" extrusionOk="0">
                  <a:moveTo>
                    <a:pt x="1361" y="470"/>
                  </a:moveTo>
                  <a:cubicBezTo>
                    <a:pt x="1383" y="470"/>
                    <a:pt x="1405" y="472"/>
                    <a:pt x="1427" y="476"/>
                  </a:cubicBezTo>
                  <a:cubicBezTo>
                    <a:pt x="1506" y="555"/>
                    <a:pt x="1585" y="634"/>
                    <a:pt x="1664" y="714"/>
                  </a:cubicBezTo>
                  <a:cubicBezTo>
                    <a:pt x="1902" y="951"/>
                    <a:pt x="2021" y="1308"/>
                    <a:pt x="1704" y="1546"/>
                  </a:cubicBezTo>
                  <a:cubicBezTo>
                    <a:pt x="1565" y="1645"/>
                    <a:pt x="1407" y="1694"/>
                    <a:pt x="1248" y="1694"/>
                  </a:cubicBezTo>
                  <a:cubicBezTo>
                    <a:pt x="1090" y="1694"/>
                    <a:pt x="931" y="1645"/>
                    <a:pt x="793" y="1546"/>
                  </a:cubicBezTo>
                  <a:cubicBezTo>
                    <a:pt x="515" y="1347"/>
                    <a:pt x="515" y="951"/>
                    <a:pt x="753" y="714"/>
                  </a:cubicBezTo>
                  <a:lnTo>
                    <a:pt x="793" y="714"/>
                  </a:lnTo>
                  <a:cubicBezTo>
                    <a:pt x="934" y="608"/>
                    <a:pt x="1171" y="470"/>
                    <a:pt x="1361" y="470"/>
                  </a:cubicBezTo>
                  <a:close/>
                  <a:moveTo>
                    <a:pt x="1427" y="1"/>
                  </a:moveTo>
                  <a:cubicBezTo>
                    <a:pt x="1149" y="1"/>
                    <a:pt x="872" y="80"/>
                    <a:pt x="634" y="238"/>
                  </a:cubicBezTo>
                  <a:cubicBezTo>
                    <a:pt x="623" y="227"/>
                    <a:pt x="608" y="222"/>
                    <a:pt x="591" y="222"/>
                  </a:cubicBezTo>
                  <a:cubicBezTo>
                    <a:pt x="552" y="222"/>
                    <a:pt x="504" y="250"/>
                    <a:pt x="476" y="278"/>
                  </a:cubicBezTo>
                  <a:cubicBezTo>
                    <a:pt x="40" y="714"/>
                    <a:pt x="1" y="1387"/>
                    <a:pt x="436" y="1823"/>
                  </a:cubicBezTo>
                  <a:cubicBezTo>
                    <a:pt x="674" y="2021"/>
                    <a:pt x="961" y="2120"/>
                    <a:pt x="1248" y="2120"/>
                  </a:cubicBezTo>
                  <a:cubicBezTo>
                    <a:pt x="1536" y="2120"/>
                    <a:pt x="1823" y="2021"/>
                    <a:pt x="2060" y="1823"/>
                  </a:cubicBezTo>
                  <a:cubicBezTo>
                    <a:pt x="2417" y="1466"/>
                    <a:pt x="2456" y="833"/>
                    <a:pt x="2100" y="476"/>
                  </a:cubicBezTo>
                  <a:cubicBezTo>
                    <a:pt x="1942" y="238"/>
                    <a:pt x="1704" y="80"/>
                    <a:pt x="142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1727;p64"/>
            <p:cNvSpPr/>
            <p:nvPr/>
          </p:nvSpPr>
          <p:spPr>
            <a:xfrm>
              <a:off x="5469978" y="2200929"/>
              <a:ext cx="77849" cy="60258"/>
            </a:xfrm>
            <a:custGeom>
              <a:avLst/>
              <a:gdLst/>
              <a:ahLst/>
              <a:cxnLst/>
              <a:rect l="l" t="t" r="r" b="b"/>
              <a:pathLst>
                <a:path w="1456" h="1127" extrusionOk="0">
                  <a:moveTo>
                    <a:pt x="707" y="0"/>
                  </a:moveTo>
                  <a:cubicBezTo>
                    <a:pt x="599" y="0"/>
                    <a:pt x="492" y="32"/>
                    <a:pt x="397" y="95"/>
                  </a:cubicBezTo>
                  <a:cubicBezTo>
                    <a:pt x="278" y="95"/>
                    <a:pt x="238" y="135"/>
                    <a:pt x="199" y="214"/>
                  </a:cubicBezTo>
                  <a:cubicBezTo>
                    <a:pt x="40" y="372"/>
                    <a:pt x="0" y="610"/>
                    <a:pt x="80" y="808"/>
                  </a:cubicBezTo>
                  <a:cubicBezTo>
                    <a:pt x="199" y="1006"/>
                    <a:pt x="436" y="1125"/>
                    <a:pt x="634" y="1125"/>
                  </a:cubicBezTo>
                  <a:cubicBezTo>
                    <a:pt x="651" y="1126"/>
                    <a:pt x="667" y="1127"/>
                    <a:pt x="683" y="1127"/>
                  </a:cubicBezTo>
                  <a:cubicBezTo>
                    <a:pt x="1169" y="1127"/>
                    <a:pt x="1456" y="559"/>
                    <a:pt x="1149" y="214"/>
                  </a:cubicBezTo>
                  <a:cubicBezTo>
                    <a:pt x="1030" y="71"/>
                    <a:pt x="869" y="0"/>
                    <a:pt x="70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1728;p64"/>
            <p:cNvSpPr/>
            <p:nvPr/>
          </p:nvSpPr>
          <p:spPr>
            <a:xfrm>
              <a:off x="5603431" y="2178473"/>
              <a:ext cx="31813" cy="25451"/>
            </a:xfrm>
            <a:custGeom>
              <a:avLst/>
              <a:gdLst/>
              <a:ahLst/>
              <a:cxnLst/>
              <a:rect l="l" t="t" r="r" b="b"/>
              <a:pathLst>
                <a:path w="595" h="476" extrusionOk="0">
                  <a:moveTo>
                    <a:pt x="277" y="0"/>
                  </a:moveTo>
                  <a:cubicBezTo>
                    <a:pt x="0" y="0"/>
                    <a:pt x="0" y="476"/>
                    <a:pt x="317" y="476"/>
                  </a:cubicBezTo>
                  <a:cubicBezTo>
                    <a:pt x="594" y="476"/>
                    <a:pt x="594" y="0"/>
                    <a:pt x="2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5" name="Google Shape;1714;p64"/>
          <p:cNvSpPr/>
          <p:nvPr/>
        </p:nvSpPr>
        <p:spPr>
          <a:xfrm rot="-2019064">
            <a:off x="668473" y="508187"/>
            <a:ext cx="174849" cy="184487"/>
          </a:xfrm>
          <a:custGeom>
            <a:avLst/>
            <a:gdLst/>
            <a:ahLst/>
            <a:cxnLst/>
            <a:rect l="l" t="t" r="r" b="b"/>
            <a:pathLst>
              <a:path w="4517" h="4766" extrusionOk="0">
                <a:moveTo>
                  <a:pt x="1687" y="1"/>
                </a:moveTo>
                <a:cubicBezTo>
                  <a:pt x="1549" y="1"/>
                  <a:pt x="1405" y="121"/>
                  <a:pt x="1453" y="315"/>
                </a:cubicBezTo>
                <a:cubicBezTo>
                  <a:pt x="1612" y="790"/>
                  <a:pt x="1730" y="1305"/>
                  <a:pt x="1889" y="1741"/>
                </a:cubicBezTo>
                <a:cubicBezTo>
                  <a:pt x="1612" y="1582"/>
                  <a:pt x="1334" y="1384"/>
                  <a:pt x="1057" y="1186"/>
                </a:cubicBezTo>
                <a:cubicBezTo>
                  <a:pt x="1009" y="1158"/>
                  <a:pt x="960" y="1147"/>
                  <a:pt x="914" y="1147"/>
                </a:cubicBezTo>
                <a:cubicBezTo>
                  <a:pt x="698" y="1147"/>
                  <a:pt x="544" y="1412"/>
                  <a:pt x="740" y="1543"/>
                </a:cubicBezTo>
                <a:cubicBezTo>
                  <a:pt x="1097" y="1780"/>
                  <a:pt x="1453" y="2018"/>
                  <a:pt x="1810" y="2256"/>
                </a:cubicBezTo>
                <a:cubicBezTo>
                  <a:pt x="1295" y="2414"/>
                  <a:pt x="780" y="2573"/>
                  <a:pt x="265" y="2731"/>
                </a:cubicBezTo>
                <a:cubicBezTo>
                  <a:pt x="1" y="2807"/>
                  <a:pt x="132" y="3170"/>
                  <a:pt x="385" y="3170"/>
                </a:cubicBezTo>
                <a:cubicBezTo>
                  <a:pt x="397" y="3170"/>
                  <a:pt x="410" y="3169"/>
                  <a:pt x="423" y="3167"/>
                </a:cubicBezTo>
                <a:lnTo>
                  <a:pt x="1730" y="2771"/>
                </a:lnTo>
                <a:lnTo>
                  <a:pt x="1730" y="2771"/>
                </a:lnTo>
                <a:cubicBezTo>
                  <a:pt x="1532" y="3127"/>
                  <a:pt x="1334" y="3444"/>
                  <a:pt x="1097" y="3801"/>
                </a:cubicBezTo>
                <a:cubicBezTo>
                  <a:pt x="989" y="3963"/>
                  <a:pt x="1156" y="4106"/>
                  <a:pt x="1324" y="4106"/>
                </a:cubicBezTo>
                <a:cubicBezTo>
                  <a:pt x="1403" y="4106"/>
                  <a:pt x="1482" y="4075"/>
                  <a:pt x="1532" y="3999"/>
                </a:cubicBezTo>
                <a:cubicBezTo>
                  <a:pt x="1770" y="3642"/>
                  <a:pt x="1968" y="3246"/>
                  <a:pt x="2206" y="2890"/>
                </a:cubicBezTo>
                <a:cubicBezTo>
                  <a:pt x="2364" y="3444"/>
                  <a:pt x="2523" y="4038"/>
                  <a:pt x="2642" y="4593"/>
                </a:cubicBezTo>
                <a:cubicBezTo>
                  <a:pt x="2672" y="4714"/>
                  <a:pt x="2754" y="4766"/>
                  <a:pt x="2840" y="4766"/>
                </a:cubicBezTo>
                <a:cubicBezTo>
                  <a:pt x="2979" y="4766"/>
                  <a:pt x="3126" y="4630"/>
                  <a:pt x="3077" y="4434"/>
                </a:cubicBezTo>
                <a:cubicBezTo>
                  <a:pt x="2958" y="3880"/>
                  <a:pt x="2800" y="3286"/>
                  <a:pt x="2642" y="2731"/>
                </a:cubicBezTo>
                <a:lnTo>
                  <a:pt x="2642" y="2731"/>
                </a:lnTo>
                <a:cubicBezTo>
                  <a:pt x="2998" y="2929"/>
                  <a:pt x="3315" y="3127"/>
                  <a:pt x="3671" y="3286"/>
                </a:cubicBezTo>
                <a:cubicBezTo>
                  <a:pt x="3713" y="3310"/>
                  <a:pt x="3753" y="3320"/>
                  <a:pt x="3790" y="3320"/>
                </a:cubicBezTo>
                <a:cubicBezTo>
                  <a:pt x="3998" y="3320"/>
                  <a:pt x="4105" y="2990"/>
                  <a:pt x="3870" y="2890"/>
                </a:cubicBezTo>
                <a:cubicBezTo>
                  <a:pt x="3553" y="2731"/>
                  <a:pt x="3236" y="2573"/>
                  <a:pt x="2958" y="2375"/>
                </a:cubicBezTo>
                <a:cubicBezTo>
                  <a:pt x="3394" y="2256"/>
                  <a:pt x="3790" y="2137"/>
                  <a:pt x="4226" y="1978"/>
                </a:cubicBezTo>
                <a:cubicBezTo>
                  <a:pt x="4517" y="1869"/>
                  <a:pt x="4407" y="1494"/>
                  <a:pt x="4143" y="1494"/>
                </a:cubicBezTo>
                <a:cubicBezTo>
                  <a:pt x="4119" y="1494"/>
                  <a:pt x="4094" y="1497"/>
                  <a:pt x="4068" y="1503"/>
                </a:cubicBezTo>
                <a:cubicBezTo>
                  <a:pt x="3632" y="1662"/>
                  <a:pt x="3196" y="1820"/>
                  <a:pt x="2721" y="1939"/>
                </a:cubicBezTo>
                <a:cubicBezTo>
                  <a:pt x="2919" y="1622"/>
                  <a:pt x="3077" y="1305"/>
                  <a:pt x="3236" y="949"/>
                </a:cubicBezTo>
                <a:cubicBezTo>
                  <a:pt x="3340" y="765"/>
                  <a:pt x="3186" y="617"/>
                  <a:pt x="3035" y="617"/>
                </a:cubicBezTo>
                <a:cubicBezTo>
                  <a:pt x="2957" y="617"/>
                  <a:pt x="2880" y="656"/>
                  <a:pt x="2840" y="750"/>
                </a:cubicBezTo>
                <a:cubicBezTo>
                  <a:pt x="2681" y="1067"/>
                  <a:pt x="2523" y="1384"/>
                  <a:pt x="2364" y="1701"/>
                </a:cubicBezTo>
                <a:cubicBezTo>
                  <a:pt x="2206" y="1186"/>
                  <a:pt x="2047" y="671"/>
                  <a:pt x="1889" y="156"/>
                </a:cubicBezTo>
                <a:cubicBezTo>
                  <a:pt x="1858" y="49"/>
                  <a:pt x="1774" y="1"/>
                  <a:pt x="1687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56" name="Google Shape;1725;p64"/>
          <p:cNvGrpSpPr/>
          <p:nvPr/>
        </p:nvGrpSpPr>
        <p:grpSpPr>
          <a:xfrm rot="6447076">
            <a:off x="1019839" y="1209110"/>
            <a:ext cx="272654" cy="312812"/>
            <a:chOff x="5365548" y="2017485"/>
            <a:chExt cx="269696" cy="309455"/>
          </a:xfrm>
        </p:grpSpPr>
        <p:sp>
          <p:nvSpPr>
            <p:cNvPr id="57" name="Google Shape;1726;p64"/>
            <p:cNvSpPr/>
            <p:nvPr/>
          </p:nvSpPr>
          <p:spPr>
            <a:xfrm>
              <a:off x="5414907" y="2017485"/>
              <a:ext cx="131370" cy="113351"/>
            </a:xfrm>
            <a:custGeom>
              <a:avLst/>
              <a:gdLst/>
              <a:ahLst/>
              <a:cxnLst/>
              <a:rect l="l" t="t" r="r" b="b"/>
              <a:pathLst>
                <a:path w="2457" h="2120" extrusionOk="0">
                  <a:moveTo>
                    <a:pt x="1361" y="470"/>
                  </a:moveTo>
                  <a:cubicBezTo>
                    <a:pt x="1383" y="470"/>
                    <a:pt x="1405" y="472"/>
                    <a:pt x="1427" y="476"/>
                  </a:cubicBezTo>
                  <a:cubicBezTo>
                    <a:pt x="1506" y="555"/>
                    <a:pt x="1585" y="634"/>
                    <a:pt x="1664" y="714"/>
                  </a:cubicBezTo>
                  <a:cubicBezTo>
                    <a:pt x="1902" y="951"/>
                    <a:pt x="2021" y="1308"/>
                    <a:pt x="1704" y="1546"/>
                  </a:cubicBezTo>
                  <a:cubicBezTo>
                    <a:pt x="1565" y="1645"/>
                    <a:pt x="1407" y="1694"/>
                    <a:pt x="1248" y="1694"/>
                  </a:cubicBezTo>
                  <a:cubicBezTo>
                    <a:pt x="1090" y="1694"/>
                    <a:pt x="931" y="1645"/>
                    <a:pt x="793" y="1546"/>
                  </a:cubicBezTo>
                  <a:cubicBezTo>
                    <a:pt x="515" y="1347"/>
                    <a:pt x="515" y="951"/>
                    <a:pt x="753" y="714"/>
                  </a:cubicBezTo>
                  <a:lnTo>
                    <a:pt x="793" y="714"/>
                  </a:lnTo>
                  <a:cubicBezTo>
                    <a:pt x="934" y="608"/>
                    <a:pt x="1171" y="470"/>
                    <a:pt x="1361" y="470"/>
                  </a:cubicBezTo>
                  <a:close/>
                  <a:moveTo>
                    <a:pt x="1427" y="1"/>
                  </a:moveTo>
                  <a:cubicBezTo>
                    <a:pt x="1149" y="1"/>
                    <a:pt x="872" y="80"/>
                    <a:pt x="634" y="238"/>
                  </a:cubicBezTo>
                  <a:cubicBezTo>
                    <a:pt x="623" y="227"/>
                    <a:pt x="608" y="222"/>
                    <a:pt x="591" y="222"/>
                  </a:cubicBezTo>
                  <a:cubicBezTo>
                    <a:pt x="552" y="222"/>
                    <a:pt x="504" y="250"/>
                    <a:pt x="476" y="278"/>
                  </a:cubicBezTo>
                  <a:cubicBezTo>
                    <a:pt x="40" y="714"/>
                    <a:pt x="1" y="1387"/>
                    <a:pt x="436" y="1823"/>
                  </a:cubicBezTo>
                  <a:cubicBezTo>
                    <a:pt x="674" y="2021"/>
                    <a:pt x="961" y="2120"/>
                    <a:pt x="1248" y="2120"/>
                  </a:cubicBezTo>
                  <a:cubicBezTo>
                    <a:pt x="1536" y="2120"/>
                    <a:pt x="1823" y="2021"/>
                    <a:pt x="2060" y="1823"/>
                  </a:cubicBezTo>
                  <a:cubicBezTo>
                    <a:pt x="2417" y="1466"/>
                    <a:pt x="2456" y="833"/>
                    <a:pt x="2100" y="476"/>
                  </a:cubicBezTo>
                  <a:cubicBezTo>
                    <a:pt x="1942" y="238"/>
                    <a:pt x="1704" y="80"/>
                    <a:pt x="142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1727;p64"/>
            <p:cNvSpPr/>
            <p:nvPr/>
          </p:nvSpPr>
          <p:spPr>
            <a:xfrm>
              <a:off x="5365548" y="2266682"/>
              <a:ext cx="77849" cy="60258"/>
            </a:xfrm>
            <a:custGeom>
              <a:avLst/>
              <a:gdLst/>
              <a:ahLst/>
              <a:cxnLst/>
              <a:rect l="l" t="t" r="r" b="b"/>
              <a:pathLst>
                <a:path w="1456" h="1127" extrusionOk="0">
                  <a:moveTo>
                    <a:pt x="707" y="0"/>
                  </a:moveTo>
                  <a:cubicBezTo>
                    <a:pt x="599" y="0"/>
                    <a:pt x="492" y="32"/>
                    <a:pt x="397" y="95"/>
                  </a:cubicBezTo>
                  <a:cubicBezTo>
                    <a:pt x="278" y="95"/>
                    <a:pt x="238" y="135"/>
                    <a:pt x="199" y="214"/>
                  </a:cubicBezTo>
                  <a:cubicBezTo>
                    <a:pt x="40" y="372"/>
                    <a:pt x="0" y="610"/>
                    <a:pt x="80" y="808"/>
                  </a:cubicBezTo>
                  <a:cubicBezTo>
                    <a:pt x="199" y="1006"/>
                    <a:pt x="436" y="1125"/>
                    <a:pt x="634" y="1125"/>
                  </a:cubicBezTo>
                  <a:cubicBezTo>
                    <a:pt x="651" y="1126"/>
                    <a:pt x="667" y="1127"/>
                    <a:pt x="683" y="1127"/>
                  </a:cubicBezTo>
                  <a:cubicBezTo>
                    <a:pt x="1169" y="1127"/>
                    <a:pt x="1456" y="559"/>
                    <a:pt x="1149" y="214"/>
                  </a:cubicBezTo>
                  <a:cubicBezTo>
                    <a:pt x="1030" y="71"/>
                    <a:pt x="869" y="0"/>
                    <a:pt x="70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1728;p64"/>
            <p:cNvSpPr/>
            <p:nvPr/>
          </p:nvSpPr>
          <p:spPr>
            <a:xfrm>
              <a:off x="5603431" y="2178473"/>
              <a:ext cx="31813" cy="25451"/>
            </a:xfrm>
            <a:custGeom>
              <a:avLst/>
              <a:gdLst/>
              <a:ahLst/>
              <a:cxnLst/>
              <a:rect l="l" t="t" r="r" b="b"/>
              <a:pathLst>
                <a:path w="595" h="476" extrusionOk="0">
                  <a:moveTo>
                    <a:pt x="277" y="0"/>
                  </a:moveTo>
                  <a:cubicBezTo>
                    <a:pt x="0" y="0"/>
                    <a:pt x="0" y="476"/>
                    <a:pt x="317" y="476"/>
                  </a:cubicBezTo>
                  <a:cubicBezTo>
                    <a:pt x="594" y="476"/>
                    <a:pt x="594" y="0"/>
                    <a:pt x="2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20286271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83C8FAFC-C1D0-49BB-A45E-D744951A028F}"/>
              </a:ext>
            </a:extLst>
          </p:cNvPr>
          <p:cNvSpPr txBox="1"/>
          <p:nvPr/>
        </p:nvSpPr>
        <p:spPr>
          <a:xfrm>
            <a:off x="1703872" y="591824"/>
            <a:ext cx="4635536" cy="574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400" b="1" dirty="0" err="1" smtClean="0">
                <a:solidFill>
                  <a:srgbClr val="C00000"/>
                </a:solidFill>
                <a:latin typeface="UTM Avo" panose="02040603050506020204" pitchFamily="18" charset="0"/>
              </a:rPr>
              <a:t>Cỏ</a:t>
            </a:r>
            <a:r>
              <a:rPr lang="en-US" sz="2400" b="1" dirty="0" smtClean="0">
                <a:solidFill>
                  <a:srgbClr val="C00000"/>
                </a:solidFill>
                <a:latin typeface="UTM Avo" panose="02040603050506020204" pitchFamily="18" charset="0"/>
              </a:rPr>
              <a:t> non </a:t>
            </a:r>
            <a:r>
              <a:rPr lang="en-US" sz="2400" b="1" dirty="0" err="1" smtClean="0">
                <a:solidFill>
                  <a:srgbClr val="C00000"/>
                </a:solidFill>
                <a:latin typeface="UTM Avo" panose="02040603050506020204" pitchFamily="18" charset="0"/>
              </a:rPr>
              <a:t>cười</a:t>
            </a:r>
            <a:r>
              <a:rPr lang="en-US" sz="2400" b="1" dirty="0" smtClean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2400" b="1" dirty="0" err="1" smtClean="0">
                <a:solidFill>
                  <a:srgbClr val="C00000"/>
                </a:solidFill>
                <a:latin typeface="UTM Avo" panose="02040603050506020204" pitchFamily="18" charset="0"/>
              </a:rPr>
              <a:t>rồi</a:t>
            </a:r>
            <a:endParaRPr lang="en-US" sz="2400" b="1" dirty="0">
              <a:solidFill>
                <a:srgbClr val="C00000"/>
              </a:solidFill>
              <a:latin typeface="UTM Avo" panose="02040603050506020204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7BF6BCDF-9F5D-43EF-8D2F-74DA0EBB0C5C}"/>
              </a:ext>
            </a:extLst>
          </p:cNvPr>
          <p:cNvSpPr txBox="1"/>
          <p:nvPr/>
        </p:nvSpPr>
        <p:spPr>
          <a:xfrm>
            <a:off x="631147" y="648185"/>
            <a:ext cx="1997753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1800" b="1" dirty="0" smtClean="0">
                <a:latin typeface="UTM Avo" panose="02040603050506020204" pitchFamily="18" charset="0"/>
              </a:rPr>
              <a:t>1. </a:t>
            </a:r>
            <a:r>
              <a:rPr lang="en-US" sz="1800" dirty="0" err="1" smtClean="0">
                <a:latin typeface="UTM Avo" panose="02040603050506020204" pitchFamily="18" charset="0"/>
              </a:rPr>
              <a:t>Nghe</a:t>
            </a:r>
            <a:r>
              <a:rPr lang="en-US" sz="1800" dirty="0" smtClean="0">
                <a:latin typeface="UTM Avo" panose="02040603050506020204" pitchFamily="18" charset="0"/>
              </a:rPr>
              <a:t> – </a:t>
            </a:r>
            <a:r>
              <a:rPr lang="en-US" sz="1800" dirty="0" err="1" smtClean="0">
                <a:latin typeface="UTM Avo" panose="02040603050506020204" pitchFamily="18" charset="0"/>
              </a:rPr>
              <a:t>viết</a:t>
            </a:r>
            <a:r>
              <a:rPr lang="en-US" sz="1800" dirty="0" smtClean="0">
                <a:latin typeface="UTM Avo" panose="02040603050506020204" pitchFamily="18" charset="0"/>
              </a:rPr>
              <a:t>:</a:t>
            </a:r>
            <a:endParaRPr lang="vi-VN" sz="1800" dirty="0">
              <a:latin typeface="UTM Avo" panose="020406030505060202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7BF6BCDF-9F5D-43EF-8D2F-74DA0EBB0C5C}"/>
              </a:ext>
            </a:extLst>
          </p:cNvPr>
          <p:cNvSpPr txBox="1"/>
          <p:nvPr/>
        </p:nvSpPr>
        <p:spPr>
          <a:xfrm>
            <a:off x="421597" y="1371334"/>
            <a:ext cx="601546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1800" dirty="0" smtClean="0">
                <a:latin typeface="UTM Avo" panose="02040603050506020204" pitchFamily="18" charset="0"/>
              </a:rPr>
              <a:t>     </a:t>
            </a:r>
            <a:r>
              <a:rPr lang="en-US" sz="1800" dirty="0" err="1" smtClean="0">
                <a:latin typeface="UTM Avo" panose="02040603050506020204" pitchFamily="18" charset="0"/>
              </a:rPr>
              <a:t>Én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nâu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gọi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các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bạn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của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mình</a:t>
            </a:r>
            <a:r>
              <a:rPr lang="en-US" sz="1800" dirty="0">
                <a:latin typeface="UTM Avo" panose="02040603050506020204" pitchFamily="18" charset="0"/>
              </a:rPr>
              <a:t>. </a:t>
            </a:r>
            <a:r>
              <a:rPr lang="en-US" sz="1800" dirty="0" err="1">
                <a:latin typeface="UTM Avo" panose="02040603050506020204" pitchFamily="18" charset="0"/>
              </a:rPr>
              <a:t>Suốt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đêm</a:t>
            </a:r>
            <a:r>
              <a:rPr lang="en-US" sz="1800" dirty="0">
                <a:latin typeface="UTM Avo" panose="02040603050506020204" pitchFamily="18" charset="0"/>
              </a:rPr>
              <a:t>, </a:t>
            </a:r>
            <a:r>
              <a:rPr lang="en-US" sz="1800" dirty="0" err="1">
                <a:latin typeface="UTM Avo" panose="02040603050506020204" pitchFamily="18" charset="0"/>
              </a:rPr>
              <a:t>cả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đàn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đi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tìm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cỏ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khô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tết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thành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dòng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chữ</a:t>
            </a:r>
            <a:r>
              <a:rPr lang="en-US" sz="1800" dirty="0">
                <a:latin typeface="UTM Avo" panose="02040603050506020204" pitchFamily="18" charset="0"/>
              </a:rPr>
              <a:t> “</a:t>
            </a:r>
            <a:r>
              <a:rPr lang="en-US" sz="1800" dirty="0" err="1">
                <a:latin typeface="UTM Avo" panose="02040603050506020204" pitchFamily="18" charset="0"/>
              </a:rPr>
              <a:t>Không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giẫm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chân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lên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cỏ</a:t>
            </a:r>
            <a:r>
              <a:rPr lang="en-US" sz="1800" dirty="0">
                <a:latin typeface="UTM Avo" panose="02040603050506020204" pitchFamily="18" charset="0"/>
              </a:rPr>
              <a:t>!” </a:t>
            </a:r>
            <a:r>
              <a:rPr lang="en-US" sz="1800" dirty="0" err="1">
                <a:latin typeface="UTM Avo" panose="02040603050506020204" pitchFamily="18" charset="0"/>
              </a:rPr>
              <a:t>đặt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bên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cạnh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bãi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cỏ</a:t>
            </a:r>
            <a:r>
              <a:rPr lang="en-US" sz="1800" dirty="0">
                <a:latin typeface="UTM Avo" panose="02040603050506020204" pitchFamily="18" charset="0"/>
              </a:rPr>
              <a:t>. </a:t>
            </a:r>
            <a:r>
              <a:rPr lang="en-US" sz="1800" dirty="0" err="1">
                <a:latin typeface="UTM Avo" panose="02040603050506020204" pitchFamily="18" charset="0"/>
              </a:rPr>
              <a:t>Xong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việc</a:t>
            </a:r>
            <a:r>
              <a:rPr lang="en-US" sz="1800" dirty="0">
                <a:latin typeface="UTM Avo" panose="02040603050506020204" pitchFamily="18" charset="0"/>
              </a:rPr>
              <a:t>, </a:t>
            </a:r>
            <a:r>
              <a:rPr lang="en-US" sz="1800" dirty="0" err="1">
                <a:latin typeface="UTM Avo" panose="02040603050506020204" pitchFamily="18" charset="0"/>
              </a:rPr>
              <a:t>én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nâu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tươi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cười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bảo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cỏ</a:t>
            </a:r>
            <a:r>
              <a:rPr lang="en-US" sz="1800" dirty="0">
                <a:latin typeface="UTM Avo" panose="02040603050506020204" pitchFamily="18" charset="0"/>
              </a:rPr>
              <a:t> non:</a:t>
            </a:r>
          </a:p>
          <a:p>
            <a:pPr algn="just">
              <a:lnSpc>
                <a:spcPct val="150000"/>
              </a:lnSpc>
            </a:pPr>
            <a:r>
              <a:rPr lang="en-US" sz="1800" dirty="0">
                <a:latin typeface="UTM Avo" panose="02040603050506020204" pitchFamily="18" charset="0"/>
              </a:rPr>
              <a:t>     - </a:t>
            </a:r>
            <a:r>
              <a:rPr lang="en-US" sz="1800" dirty="0" err="1">
                <a:latin typeface="UTM Avo" panose="02040603050506020204" pitchFamily="18" charset="0"/>
              </a:rPr>
              <a:t>Từ</a:t>
            </a:r>
            <a:r>
              <a:rPr lang="en-US" sz="1800" dirty="0">
                <a:latin typeface="UTM Avo" panose="02040603050506020204" pitchFamily="18" charset="0"/>
              </a:rPr>
              <a:t> nay </a:t>
            </a:r>
            <a:r>
              <a:rPr lang="en-US" sz="1800" dirty="0" err="1">
                <a:latin typeface="UTM Avo" panose="02040603050506020204" pitchFamily="18" charset="0"/>
              </a:rPr>
              <a:t>em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yên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tâm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rồi</a:t>
            </a:r>
            <a:r>
              <a:rPr lang="en-US" sz="1800" dirty="0">
                <a:latin typeface="UTM Avo" panose="02040603050506020204" pitchFamily="18" charset="0"/>
              </a:rPr>
              <a:t>. </a:t>
            </a:r>
            <a:r>
              <a:rPr lang="en-US" sz="1800" dirty="0" err="1">
                <a:latin typeface="UTM Avo" panose="02040603050506020204" pitchFamily="18" charset="0"/>
              </a:rPr>
              <a:t>Không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còn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ai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giẫm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lên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em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nữa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đâu</a:t>
            </a:r>
            <a:r>
              <a:rPr lang="en-US" sz="1800" dirty="0">
                <a:latin typeface="UTM Avo" panose="020406030505060202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5142253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939379E3-F72F-364A-B033-9BD22226F102}"/>
              </a:ext>
            </a:extLst>
          </p:cNvPr>
          <p:cNvSpPr txBox="1"/>
          <p:nvPr/>
        </p:nvSpPr>
        <p:spPr>
          <a:xfrm>
            <a:off x="2028828" y="618785"/>
            <a:ext cx="5365827" cy="574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vi-VN" sz="2400" b="1" dirty="0">
                <a:solidFill>
                  <a:schemeClr val="accent1">
                    <a:lumMod val="50000"/>
                  </a:schemeClr>
                </a:solidFill>
                <a:latin typeface="UTM Avo" panose="02040603050506020204" pitchFamily="18" charset="0"/>
              </a:rPr>
              <a:t>Các từ dễ viết sai</a:t>
            </a:r>
            <a:endParaRPr lang="en-US" sz="2400" b="1" dirty="0">
              <a:solidFill>
                <a:schemeClr val="accent1">
                  <a:lumMod val="50000"/>
                </a:schemeClr>
              </a:solidFill>
              <a:latin typeface="UTM Avo" panose="02040603050506020204" pitchFamily="18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04B2AE07-AE20-3040-9F7E-25ABBA398403}"/>
              </a:ext>
            </a:extLst>
          </p:cNvPr>
          <p:cNvSpPr/>
          <p:nvPr/>
        </p:nvSpPr>
        <p:spPr>
          <a:xfrm>
            <a:off x="2330556" y="1994939"/>
            <a:ext cx="2717694" cy="575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2400" dirty="0">
                <a:latin typeface="UTM Avo" panose="02040603050506020204" pitchFamily="18" charset="0"/>
              </a:rPr>
              <a:t>     </a:t>
            </a:r>
            <a:r>
              <a:rPr lang="en-US" sz="2400" dirty="0" err="1" smtClean="0">
                <a:latin typeface="UTM Avo" panose="02040603050506020204" pitchFamily="18" charset="0"/>
              </a:rPr>
              <a:t>giẫm</a:t>
            </a:r>
            <a:endParaRPr lang="vi-VN" sz="2400" dirty="0"/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xmlns="" id="{E1DFA7C5-42F0-644F-A449-37BAD5B856D4}"/>
              </a:ext>
            </a:extLst>
          </p:cNvPr>
          <p:cNvSpPr/>
          <p:nvPr/>
        </p:nvSpPr>
        <p:spPr>
          <a:xfrm>
            <a:off x="2500232" y="2238631"/>
            <a:ext cx="233916" cy="233916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04B2AE07-AE20-3040-9F7E-25ABBA398403}"/>
              </a:ext>
            </a:extLst>
          </p:cNvPr>
          <p:cNvSpPr/>
          <p:nvPr/>
        </p:nvSpPr>
        <p:spPr>
          <a:xfrm>
            <a:off x="2330556" y="1418947"/>
            <a:ext cx="2717694" cy="575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2400" dirty="0">
                <a:latin typeface="UTM Avo" panose="02040603050506020204" pitchFamily="18" charset="0"/>
              </a:rPr>
              <a:t>     </a:t>
            </a:r>
            <a:r>
              <a:rPr lang="en-US" sz="2400" dirty="0" err="1" smtClean="0">
                <a:latin typeface="UTM Avo" panose="02040603050506020204" pitchFamily="18" charset="0"/>
              </a:rPr>
              <a:t>suốt</a:t>
            </a:r>
            <a:r>
              <a:rPr lang="en-US" sz="2400" dirty="0" smtClean="0">
                <a:latin typeface="UTM Avo" panose="02040603050506020204" pitchFamily="18" charset="0"/>
              </a:rPr>
              <a:t> </a:t>
            </a:r>
            <a:r>
              <a:rPr lang="en-US" sz="2400" dirty="0" err="1" smtClean="0">
                <a:latin typeface="UTM Avo" panose="02040603050506020204" pitchFamily="18" charset="0"/>
              </a:rPr>
              <a:t>đêm</a:t>
            </a:r>
            <a:endParaRPr lang="vi-VN" sz="2400" dirty="0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xmlns="" id="{E1DFA7C5-42F0-644F-A449-37BAD5B856D4}"/>
              </a:ext>
            </a:extLst>
          </p:cNvPr>
          <p:cNvSpPr/>
          <p:nvPr/>
        </p:nvSpPr>
        <p:spPr>
          <a:xfrm>
            <a:off x="2500232" y="1682303"/>
            <a:ext cx="233916" cy="233916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2138517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 animBg="1"/>
      <p:bldP spid="11" grpId="0"/>
      <p:bldP spid="1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tudent Writing (#4) | Free SVG">
            <a:extLst>
              <a:ext uri="{FF2B5EF4-FFF2-40B4-BE49-F238E27FC236}">
                <a16:creationId xmlns:a16="http://schemas.microsoft.com/office/drawing/2014/main" xmlns="" id="{00749D37-CE5A-4562-AAFA-58D56336B64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5265" y="1900846"/>
            <a:ext cx="2887461" cy="28874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8017C045-E5BF-4237-86E5-69A18ABEAC01}"/>
              </a:ext>
            </a:extLst>
          </p:cNvPr>
          <p:cNvSpPr txBox="1"/>
          <p:nvPr/>
        </p:nvSpPr>
        <p:spPr>
          <a:xfrm>
            <a:off x="746083" y="1309021"/>
            <a:ext cx="5365827" cy="494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vi-VN" sz="2000" b="1" dirty="0">
                <a:solidFill>
                  <a:srgbClr val="0070C0"/>
                </a:solidFill>
                <a:latin typeface="UTM Avo" panose="02040603050506020204" pitchFamily="18" charset="0"/>
              </a:rPr>
              <a:t>Học sinh viết bài vào vở ô li</a:t>
            </a:r>
            <a:endParaRPr lang="en-US" sz="2000" b="1" dirty="0">
              <a:solidFill>
                <a:srgbClr val="0070C0"/>
              </a:solidFill>
              <a:latin typeface="UTM Avo" panose="020406030505060202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657112F9-C830-489D-A196-7AF9B49F281A}"/>
              </a:ext>
            </a:extLst>
          </p:cNvPr>
          <p:cNvSpPr txBox="1"/>
          <p:nvPr/>
        </p:nvSpPr>
        <p:spPr>
          <a:xfrm>
            <a:off x="746081" y="548161"/>
            <a:ext cx="5365827" cy="7351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vi-VN" sz="3200" b="1" dirty="0">
                <a:solidFill>
                  <a:schemeClr val="accent1">
                    <a:lumMod val="50000"/>
                  </a:schemeClr>
                </a:solidFill>
                <a:latin typeface="UTM Avo" panose="02040603050506020204" pitchFamily="18" charset="0"/>
              </a:rPr>
              <a:t>VIẾT BÀI</a:t>
            </a:r>
            <a:endParaRPr lang="en-US" sz="3200" b="1" dirty="0">
              <a:solidFill>
                <a:schemeClr val="accent1">
                  <a:lumMod val="50000"/>
                </a:schemeClr>
              </a:solidFill>
              <a:latin typeface="UTM Avo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315179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7BF6BCDF-9F5D-43EF-8D2F-74DA0EBB0C5C}"/>
              </a:ext>
            </a:extLst>
          </p:cNvPr>
          <p:cNvSpPr txBox="1"/>
          <p:nvPr/>
        </p:nvSpPr>
        <p:spPr>
          <a:xfrm>
            <a:off x="471948" y="605623"/>
            <a:ext cx="5928852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1800" b="1" dirty="0" smtClean="0">
                <a:latin typeface="UTM Avo" panose="02040603050506020204" pitchFamily="18" charset="0"/>
              </a:rPr>
              <a:t>2.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Chọn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i="1" dirty="0" smtClean="0">
                <a:latin typeface="UTM Avo" panose="02040603050506020204" pitchFamily="18" charset="0"/>
              </a:rPr>
              <a:t>ng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hoặc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i="1" dirty="0" err="1" smtClean="0">
                <a:latin typeface="UTM Avo" panose="02040603050506020204" pitchFamily="18" charset="0"/>
              </a:rPr>
              <a:t>ngh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thay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cho</a:t>
            </a:r>
            <a:r>
              <a:rPr lang="en-US" sz="1800" dirty="0" smtClean="0">
                <a:latin typeface="UTM Avo" panose="02040603050506020204" pitchFamily="18" charset="0"/>
              </a:rPr>
              <a:t> ô </a:t>
            </a:r>
            <a:r>
              <a:rPr lang="en-US" sz="1800" dirty="0" err="1" smtClean="0">
                <a:latin typeface="UTM Avo" panose="02040603050506020204" pitchFamily="18" charset="0"/>
              </a:rPr>
              <a:t>vuông</a:t>
            </a:r>
            <a:r>
              <a:rPr lang="en-US" sz="1800" dirty="0" smtClean="0">
                <a:latin typeface="UTM Avo" panose="02040603050506020204" pitchFamily="18" charset="0"/>
              </a:rPr>
              <a:t>.</a:t>
            </a:r>
          </a:p>
          <a:p>
            <a:pPr algn="just">
              <a:lnSpc>
                <a:spcPct val="150000"/>
              </a:lnSpc>
            </a:pPr>
            <a:r>
              <a:rPr lang="en-US" sz="1800" dirty="0" smtClean="0">
                <a:latin typeface="UTM Avo" panose="02040603050506020204" pitchFamily="18" charset="0"/>
              </a:rPr>
              <a:t>      </a:t>
            </a:r>
            <a:r>
              <a:rPr lang="en-US" sz="1800" dirty="0" err="1" smtClean="0">
                <a:latin typeface="UTM Avo" panose="02040603050506020204" pitchFamily="18" charset="0"/>
              </a:rPr>
              <a:t>Buổi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sớm</a:t>
            </a:r>
            <a:r>
              <a:rPr lang="en-US" sz="1800" dirty="0" smtClean="0">
                <a:latin typeface="UTM Avo" panose="02040603050506020204" pitchFamily="18" charset="0"/>
              </a:rPr>
              <a:t>, </a:t>
            </a:r>
            <a:r>
              <a:rPr lang="en-US" sz="1800" dirty="0" err="1" smtClean="0">
                <a:latin typeface="UTM Avo" panose="02040603050506020204" pitchFamily="18" charset="0"/>
              </a:rPr>
              <a:t>muôn</a:t>
            </a:r>
            <a:r>
              <a:rPr lang="en-US" sz="1800" dirty="0" smtClean="0">
                <a:latin typeface="UTM Avo" panose="02040603050506020204" pitchFamily="18" charset="0"/>
              </a:rPr>
              <a:t>  </a:t>
            </a:r>
            <a:r>
              <a:rPr lang="en-US" sz="1800" dirty="0" err="1" smtClean="0">
                <a:latin typeface="UTM Avo" panose="02040603050506020204" pitchFamily="18" charset="0"/>
              </a:rPr>
              <a:t>ngh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ìn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giọt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sương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đọng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trên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ngọn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cỏ</a:t>
            </a:r>
            <a:r>
              <a:rPr lang="en-US" sz="1800" dirty="0" smtClean="0">
                <a:latin typeface="UTM Avo" panose="02040603050506020204" pitchFamily="18" charset="0"/>
              </a:rPr>
              <a:t> long </a:t>
            </a:r>
            <a:r>
              <a:rPr lang="en-US" sz="1800" dirty="0" err="1" smtClean="0">
                <a:latin typeface="UTM Avo" panose="02040603050506020204" pitchFamily="18" charset="0"/>
              </a:rPr>
              <a:t>lánh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như</a:t>
            </a:r>
            <a:r>
              <a:rPr lang="en-US" sz="1800" dirty="0" smtClean="0">
                <a:latin typeface="UTM Avo" panose="02040603050506020204" pitchFamily="18" charset="0"/>
              </a:rPr>
              <a:t>   ng  </a:t>
            </a:r>
            <a:r>
              <a:rPr lang="en-US" sz="1800" dirty="0" err="1" smtClean="0">
                <a:latin typeface="UTM Avo" panose="02040603050506020204" pitchFamily="18" charset="0"/>
              </a:rPr>
              <a:t>ọc</a:t>
            </a:r>
            <a:r>
              <a:rPr lang="en-US" sz="1800" dirty="0" smtClean="0">
                <a:latin typeface="UTM Avo" panose="02040603050506020204" pitchFamily="18" charset="0"/>
              </a:rPr>
              <a:t>.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2931244" y="1122637"/>
            <a:ext cx="569040" cy="304800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ounded Rectangle 7"/>
          <p:cNvSpPr/>
          <p:nvPr/>
        </p:nvSpPr>
        <p:spPr>
          <a:xfrm>
            <a:off x="3161071" y="1538460"/>
            <a:ext cx="526026" cy="304800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2891916" y="1067937"/>
            <a:ext cx="7052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dirty="0" err="1" smtClean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ngh</a:t>
            </a:r>
            <a:endParaRPr lang="en-US" sz="1800" b="1" dirty="0">
              <a:solidFill>
                <a:schemeClr val="accent6">
                  <a:lumMod val="75000"/>
                </a:schemeClr>
              </a:solidFill>
              <a:latin typeface="UTM Avo" panose="020406030505060202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220066" y="1493215"/>
            <a:ext cx="5593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dirty="0" smtClean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ng</a:t>
            </a:r>
            <a:endParaRPr lang="en-US" sz="1800" b="1" dirty="0">
              <a:solidFill>
                <a:schemeClr val="accent6">
                  <a:lumMod val="75000"/>
                </a:schemeClr>
              </a:solidFill>
              <a:latin typeface="UTM Avo" panose="02040603050506020204" pitchFamily="18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7BF6BCDF-9F5D-43EF-8D2F-74DA0EBB0C5C}"/>
              </a:ext>
            </a:extLst>
          </p:cNvPr>
          <p:cNvSpPr txBox="1"/>
          <p:nvPr/>
        </p:nvSpPr>
        <p:spPr>
          <a:xfrm>
            <a:off x="471948" y="2140385"/>
            <a:ext cx="5928852" cy="21698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1800" b="1" dirty="0">
                <a:latin typeface="UTM Avo" panose="02040603050506020204" pitchFamily="18" charset="0"/>
              </a:rPr>
              <a:t>3</a:t>
            </a:r>
            <a:r>
              <a:rPr lang="en-US" sz="1800" b="1" dirty="0" smtClean="0">
                <a:latin typeface="UTM Avo" panose="02040603050506020204" pitchFamily="18" charset="0"/>
              </a:rPr>
              <a:t>.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Chọn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i="1" dirty="0" err="1" smtClean="0">
                <a:latin typeface="UTM Avo" panose="02040603050506020204" pitchFamily="18" charset="0"/>
              </a:rPr>
              <a:t>tr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hoặc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i="1" dirty="0" err="1" smtClean="0">
                <a:latin typeface="UTM Avo" panose="02040603050506020204" pitchFamily="18" charset="0"/>
              </a:rPr>
              <a:t>ch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thay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cho</a:t>
            </a:r>
            <a:r>
              <a:rPr lang="en-US" sz="1800" dirty="0" smtClean="0">
                <a:latin typeface="UTM Avo" panose="02040603050506020204" pitchFamily="18" charset="0"/>
              </a:rPr>
              <a:t> ô </a:t>
            </a:r>
            <a:r>
              <a:rPr lang="en-US" sz="1800" dirty="0" err="1" smtClean="0">
                <a:latin typeface="UTM Avo" panose="02040603050506020204" pitchFamily="18" charset="0"/>
              </a:rPr>
              <a:t>vuông</a:t>
            </a:r>
            <a:r>
              <a:rPr lang="en-US" sz="1800" dirty="0" smtClean="0">
                <a:latin typeface="UTM Avo" panose="02040603050506020204" pitchFamily="18" charset="0"/>
              </a:rPr>
              <a:t>.</a:t>
            </a:r>
          </a:p>
          <a:p>
            <a:pPr algn="just">
              <a:lnSpc>
                <a:spcPct val="150000"/>
              </a:lnSpc>
            </a:pPr>
            <a:r>
              <a:rPr lang="en-US" sz="1800" dirty="0" smtClean="0">
                <a:latin typeface="UTM Avo" panose="02040603050506020204" pitchFamily="18" charset="0"/>
              </a:rPr>
              <a:t>            </a:t>
            </a:r>
            <a:r>
              <a:rPr lang="en-US" sz="1800" dirty="0" err="1" smtClean="0">
                <a:latin typeface="UTM Avo" panose="02040603050506020204" pitchFamily="18" charset="0"/>
              </a:rPr>
              <a:t>Đồng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làng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vương</a:t>
            </a:r>
            <a:r>
              <a:rPr lang="en-US" sz="1800" dirty="0" smtClean="0">
                <a:latin typeface="UTM Avo" panose="02040603050506020204" pitchFamily="18" charset="0"/>
              </a:rPr>
              <a:t>  </a:t>
            </a:r>
            <a:r>
              <a:rPr lang="en-US" sz="1800" dirty="0" err="1" smtClean="0">
                <a:latin typeface="UTM Avo" panose="02040603050506020204" pitchFamily="18" charset="0"/>
              </a:rPr>
              <a:t>ch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út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heo</a:t>
            </a:r>
            <a:r>
              <a:rPr lang="en-US" sz="1800" dirty="0" smtClean="0">
                <a:latin typeface="UTM Avo" panose="02040603050506020204" pitchFamily="18" charset="0"/>
              </a:rPr>
              <a:t> may</a:t>
            </a:r>
          </a:p>
          <a:p>
            <a:pPr algn="just">
              <a:lnSpc>
                <a:spcPct val="150000"/>
              </a:lnSpc>
            </a:pPr>
            <a:r>
              <a:rPr lang="en-US" sz="1800" dirty="0" smtClean="0">
                <a:latin typeface="UTM Avo" panose="02040603050506020204" pitchFamily="18" charset="0"/>
              </a:rPr>
              <a:t>    </a:t>
            </a:r>
            <a:r>
              <a:rPr lang="en-US" sz="1800" dirty="0" err="1" smtClean="0">
                <a:latin typeface="UTM Avo" panose="02040603050506020204" pitchFamily="18" charset="0"/>
              </a:rPr>
              <a:t>Mầm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cây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tỉnh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giấc</a:t>
            </a:r>
            <a:r>
              <a:rPr lang="en-US" sz="1800" dirty="0" smtClean="0">
                <a:latin typeface="UTM Avo" panose="02040603050506020204" pitchFamily="18" charset="0"/>
              </a:rPr>
              <a:t>, </a:t>
            </a:r>
            <a:r>
              <a:rPr lang="en-US" sz="1800" dirty="0" err="1" smtClean="0">
                <a:latin typeface="UTM Avo" panose="02040603050506020204" pitchFamily="18" charset="0"/>
              </a:rPr>
              <a:t>vườn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đầy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tiếng</a:t>
            </a:r>
            <a:r>
              <a:rPr lang="en-US" sz="1800" dirty="0" smtClean="0">
                <a:latin typeface="UTM Avo" panose="02040603050506020204" pitchFamily="18" charset="0"/>
              </a:rPr>
              <a:t>  </a:t>
            </a:r>
            <a:r>
              <a:rPr lang="en-US" sz="1800" dirty="0" err="1" smtClean="0">
                <a:latin typeface="UTM Avo" panose="02040603050506020204" pitchFamily="18" charset="0"/>
              </a:rPr>
              <a:t>ch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im</a:t>
            </a:r>
            <a:endParaRPr lang="en-US" sz="1800" dirty="0">
              <a:latin typeface="UTM Avo" panose="020406030505060202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sz="1800" dirty="0" smtClean="0">
                <a:latin typeface="UTM Avo" panose="02040603050506020204" pitchFamily="18" charset="0"/>
              </a:rPr>
              <a:t>           </a:t>
            </a:r>
            <a:r>
              <a:rPr lang="en-US" sz="1800" dirty="0" err="1" smtClean="0">
                <a:latin typeface="UTM Avo" panose="02040603050506020204" pitchFamily="18" charset="0"/>
              </a:rPr>
              <a:t>Hạt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mưa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mải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miết</a:t>
            </a:r>
            <a:r>
              <a:rPr lang="en-US" sz="1800" dirty="0" smtClean="0">
                <a:latin typeface="UTM Avo" panose="02040603050506020204" pitchFamily="18" charset="0"/>
              </a:rPr>
              <a:t>  </a:t>
            </a:r>
            <a:r>
              <a:rPr lang="en-US" sz="1800" dirty="0" err="1" smtClean="0">
                <a:latin typeface="UTM Avo" panose="02040603050506020204" pitchFamily="18" charset="0"/>
              </a:rPr>
              <a:t>tr</a:t>
            </a:r>
            <a:r>
              <a:rPr lang="en-US" sz="1800" dirty="0" smtClean="0">
                <a:latin typeface="UTM Avo" panose="02040603050506020204" pitchFamily="18" charset="0"/>
              </a:rPr>
              <a:t>  </a:t>
            </a:r>
            <a:r>
              <a:rPr lang="en-US" sz="1800" dirty="0" err="1" smtClean="0">
                <a:latin typeface="UTM Avo" panose="02040603050506020204" pitchFamily="18" charset="0"/>
              </a:rPr>
              <a:t>ốn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tìm</a:t>
            </a:r>
            <a:endParaRPr lang="en-US" sz="1800" dirty="0" smtClean="0">
              <a:latin typeface="UTM Avo" panose="020406030505060202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sz="1800" dirty="0" smtClean="0">
                <a:latin typeface="UTM Avo" panose="02040603050506020204" pitchFamily="18" charset="0"/>
              </a:rPr>
              <a:t>     </a:t>
            </a:r>
            <a:r>
              <a:rPr lang="en-US" sz="1800" dirty="0" err="1" smtClean="0">
                <a:latin typeface="UTM Avo" panose="02040603050506020204" pitchFamily="18" charset="0"/>
              </a:rPr>
              <a:t>Cây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đào</a:t>
            </a:r>
            <a:r>
              <a:rPr lang="en-US" sz="1800" dirty="0" smtClean="0">
                <a:latin typeface="UTM Avo" panose="02040603050506020204" pitchFamily="18" charset="0"/>
              </a:rPr>
              <a:t>  </a:t>
            </a:r>
            <a:r>
              <a:rPr lang="en-US" sz="1800" dirty="0" err="1" smtClean="0">
                <a:latin typeface="UTM Avo" panose="02040603050506020204" pitchFamily="18" charset="0"/>
              </a:rPr>
              <a:t>tr</a:t>
            </a:r>
            <a:r>
              <a:rPr lang="en-US" sz="1800" dirty="0" smtClean="0">
                <a:latin typeface="UTM Avo" panose="02040603050506020204" pitchFamily="18" charset="0"/>
              </a:rPr>
              <a:t>  </a:t>
            </a:r>
            <a:r>
              <a:rPr lang="en-US" sz="1800" dirty="0" err="1" smtClean="0">
                <a:latin typeface="UTM Avo" panose="02040603050506020204" pitchFamily="18" charset="0"/>
              </a:rPr>
              <a:t>ước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cửa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lim</a:t>
            </a:r>
            <a:r>
              <a:rPr lang="en-US" sz="1800" dirty="0" smtClean="0">
                <a:latin typeface="UTM Avo" panose="02040603050506020204" pitchFamily="18" charset="0"/>
              </a:rPr>
              <a:t> dim </a:t>
            </a:r>
            <a:r>
              <a:rPr lang="en-US" sz="1800" dirty="0" err="1" smtClean="0">
                <a:latin typeface="UTM Avo" panose="02040603050506020204" pitchFamily="18" charset="0"/>
              </a:rPr>
              <a:t>mắt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cười</a:t>
            </a:r>
            <a:r>
              <a:rPr lang="en-US" sz="1800" dirty="0" smtClean="0">
                <a:latin typeface="UTM Avo" panose="02040603050506020204" pitchFamily="18" charset="0"/>
              </a:rPr>
              <a:t>.</a:t>
            </a:r>
            <a:endParaRPr lang="en-US" sz="1800" dirty="0">
              <a:latin typeface="UTM Avo" panose="02040603050506020204" pitchFamily="18" charset="0"/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3320138" y="2658191"/>
            <a:ext cx="400251" cy="304800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3280810" y="2625925"/>
            <a:ext cx="4917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dirty="0" err="1" smtClean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ch</a:t>
            </a:r>
            <a:endParaRPr lang="en-US" sz="1800" b="1" dirty="0">
              <a:solidFill>
                <a:schemeClr val="accent6">
                  <a:lumMod val="75000"/>
                </a:schemeClr>
              </a:solidFill>
              <a:latin typeface="UTM Avo" panose="02040603050506020204" pitchFamily="18" charset="0"/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4779406" y="3072897"/>
            <a:ext cx="400251" cy="304800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ounded Rectangle 13"/>
          <p:cNvSpPr/>
          <p:nvPr/>
        </p:nvSpPr>
        <p:spPr>
          <a:xfrm>
            <a:off x="3289403" y="3480797"/>
            <a:ext cx="352933" cy="304800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4720614" y="3018403"/>
            <a:ext cx="5178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dirty="0" err="1" smtClean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ch</a:t>
            </a:r>
            <a:endParaRPr lang="en-US" sz="1800" b="1" dirty="0">
              <a:solidFill>
                <a:schemeClr val="accent6">
                  <a:lumMod val="75000"/>
                </a:schemeClr>
              </a:solidFill>
              <a:latin typeface="UTM Avo" panose="02040603050506020204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299235" y="3458363"/>
            <a:ext cx="5585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dirty="0" err="1" smtClean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tr</a:t>
            </a:r>
            <a:endParaRPr lang="en-US" sz="1800" b="1" dirty="0">
              <a:solidFill>
                <a:schemeClr val="accent6">
                  <a:lumMod val="75000"/>
                </a:schemeClr>
              </a:solidFill>
              <a:latin typeface="UTM Avo" panose="02040603050506020204" pitchFamily="18" charset="0"/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1903054" y="3879625"/>
            <a:ext cx="352933" cy="304800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/>
          <p:cNvSpPr txBox="1"/>
          <p:nvPr/>
        </p:nvSpPr>
        <p:spPr>
          <a:xfrm>
            <a:off x="1903054" y="3847359"/>
            <a:ext cx="5585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dirty="0" err="1" smtClean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tr</a:t>
            </a:r>
            <a:endParaRPr lang="en-US" sz="1800" b="1" dirty="0">
              <a:solidFill>
                <a:schemeClr val="accent6">
                  <a:lumMod val="75000"/>
                </a:schemeClr>
              </a:solidFill>
              <a:latin typeface="UTM Avo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436024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  <p:bldP spid="5" grpId="0" animBg="1"/>
      <p:bldP spid="8" grpId="0" animBg="1"/>
      <p:bldP spid="3" grpId="0"/>
      <p:bldP spid="4" grpId="0"/>
      <p:bldP spid="10" grpId="0" uiExpand="1" build="p"/>
      <p:bldP spid="11" grpId="0" animBg="1"/>
      <p:bldP spid="12" grpId="0"/>
      <p:bldP spid="13" grpId="0" animBg="1"/>
      <p:bldP spid="14" grpId="0" animBg="1"/>
      <p:bldP spid="15" grpId="0"/>
      <p:bldP spid="16" grpId="0"/>
      <p:bldP spid="17" grpId="0" animBg="1"/>
      <p:bldP spid="1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7BF6BCDF-9F5D-43EF-8D2F-74DA0EBB0C5C}"/>
              </a:ext>
            </a:extLst>
          </p:cNvPr>
          <p:cNvSpPr txBox="1"/>
          <p:nvPr/>
        </p:nvSpPr>
        <p:spPr>
          <a:xfrm>
            <a:off x="471948" y="605623"/>
            <a:ext cx="5928852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1800" b="1" dirty="0" smtClean="0">
                <a:latin typeface="UTM Avo" panose="02040603050506020204" pitchFamily="18" charset="0"/>
              </a:rPr>
              <a:t>2.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Chọn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i="1" dirty="0" smtClean="0">
                <a:latin typeface="UTM Avo" panose="02040603050506020204" pitchFamily="18" charset="0"/>
              </a:rPr>
              <a:t>ng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hoặc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i="1" dirty="0" err="1" smtClean="0">
                <a:latin typeface="UTM Avo" panose="02040603050506020204" pitchFamily="18" charset="0"/>
              </a:rPr>
              <a:t>ngh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thay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cho</a:t>
            </a:r>
            <a:r>
              <a:rPr lang="en-US" sz="1800" dirty="0" smtClean="0">
                <a:latin typeface="UTM Avo" panose="02040603050506020204" pitchFamily="18" charset="0"/>
              </a:rPr>
              <a:t> ô </a:t>
            </a:r>
            <a:r>
              <a:rPr lang="en-US" sz="1800" dirty="0" err="1" smtClean="0">
                <a:latin typeface="UTM Avo" panose="02040603050506020204" pitchFamily="18" charset="0"/>
              </a:rPr>
              <a:t>vuông</a:t>
            </a:r>
            <a:r>
              <a:rPr lang="en-US" sz="1800" dirty="0" smtClean="0">
                <a:latin typeface="UTM Avo" panose="02040603050506020204" pitchFamily="18" charset="0"/>
              </a:rPr>
              <a:t>.</a:t>
            </a:r>
          </a:p>
          <a:p>
            <a:pPr algn="just">
              <a:lnSpc>
                <a:spcPct val="150000"/>
              </a:lnSpc>
            </a:pPr>
            <a:r>
              <a:rPr lang="en-US" sz="1800" dirty="0" smtClean="0">
                <a:latin typeface="UTM Avo" panose="02040603050506020204" pitchFamily="18" charset="0"/>
              </a:rPr>
              <a:t>      </a:t>
            </a:r>
            <a:r>
              <a:rPr lang="en-US" sz="1800" dirty="0" err="1" smtClean="0">
                <a:latin typeface="UTM Avo" panose="02040603050506020204" pitchFamily="18" charset="0"/>
              </a:rPr>
              <a:t>Buổi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sớm</a:t>
            </a:r>
            <a:r>
              <a:rPr lang="en-US" sz="1800" dirty="0" smtClean="0">
                <a:latin typeface="UTM Avo" panose="02040603050506020204" pitchFamily="18" charset="0"/>
              </a:rPr>
              <a:t>, </a:t>
            </a:r>
            <a:r>
              <a:rPr lang="en-US" sz="1800" dirty="0" err="1" smtClean="0">
                <a:latin typeface="UTM Avo" panose="02040603050506020204" pitchFamily="18" charset="0"/>
              </a:rPr>
              <a:t>muôn</a:t>
            </a:r>
            <a:r>
              <a:rPr lang="en-US" sz="1800" dirty="0" smtClean="0">
                <a:latin typeface="UTM Avo" panose="02040603050506020204" pitchFamily="18" charset="0"/>
              </a:rPr>
              <a:t>  </a:t>
            </a:r>
            <a:r>
              <a:rPr lang="en-US" sz="1800" dirty="0" err="1" smtClean="0">
                <a:latin typeface="UTM Avo" panose="02040603050506020204" pitchFamily="18" charset="0"/>
              </a:rPr>
              <a:t>ngh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ìn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giọt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sương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đọng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trên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ngọn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cỏ</a:t>
            </a:r>
            <a:r>
              <a:rPr lang="en-US" sz="1800" dirty="0" smtClean="0">
                <a:latin typeface="UTM Avo" panose="02040603050506020204" pitchFamily="18" charset="0"/>
              </a:rPr>
              <a:t> long </a:t>
            </a:r>
            <a:r>
              <a:rPr lang="en-US" sz="1800" dirty="0" err="1" smtClean="0">
                <a:latin typeface="UTM Avo" panose="02040603050506020204" pitchFamily="18" charset="0"/>
              </a:rPr>
              <a:t>lánh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như</a:t>
            </a:r>
            <a:r>
              <a:rPr lang="en-US" sz="1800" dirty="0" smtClean="0">
                <a:latin typeface="UTM Avo" panose="02040603050506020204" pitchFamily="18" charset="0"/>
              </a:rPr>
              <a:t>   ng  </a:t>
            </a:r>
            <a:r>
              <a:rPr lang="en-US" sz="1800" dirty="0" err="1" smtClean="0">
                <a:latin typeface="UTM Avo" panose="02040603050506020204" pitchFamily="18" charset="0"/>
              </a:rPr>
              <a:t>ọc</a:t>
            </a:r>
            <a:r>
              <a:rPr lang="en-US" sz="1800" dirty="0" smtClean="0">
                <a:latin typeface="UTM Avo" panose="02040603050506020204" pitchFamily="18" charset="0"/>
              </a:rPr>
              <a:t>.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2931244" y="1122637"/>
            <a:ext cx="569040" cy="304800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ounded Rectangle 7"/>
          <p:cNvSpPr/>
          <p:nvPr/>
        </p:nvSpPr>
        <p:spPr>
          <a:xfrm>
            <a:off x="3161071" y="1538460"/>
            <a:ext cx="526026" cy="304800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2891916" y="1067937"/>
            <a:ext cx="7052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dirty="0" err="1" smtClean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ngh</a:t>
            </a:r>
            <a:endParaRPr lang="en-US" sz="1800" b="1" dirty="0">
              <a:solidFill>
                <a:schemeClr val="accent6">
                  <a:lumMod val="75000"/>
                </a:schemeClr>
              </a:solidFill>
              <a:latin typeface="UTM Avo" panose="020406030505060202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220066" y="1493215"/>
            <a:ext cx="5593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dirty="0" smtClean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ng</a:t>
            </a:r>
            <a:endParaRPr lang="en-US" sz="1800" b="1" dirty="0">
              <a:solidFill>
                <a:schemeClr val="accent6">
                  <a:lumMod val="75000"/>
                </a:schemeClr>
              </a:solidFill>
              <a:latin typeface="UTM Avo" panose="02040603050506020204" pitchFamily="18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7BF6BCDF-9F5D-43EF-8D2F-74DA0EBB0C5C}"/>
              </a:ext>
            </a:extLst>
          </p:cNvPr>
          <p:cNvSpPr txBox="1"/>
          <p:nvPr/>
        </p:nvSpPr>
        <p:spPr>
          <a:xfrm>
            <a:off x="471948" y="2140385"/>
            <a:ext cx="592885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1800" b="1" dirty="0">
                <a:latin typeface="UTM Avo" panose="02040603050506020204" pitchFamily="18" charset="0"/>
              </a:rPr>
              <a:t>3</a:t>
            </a:r>
            <a:r>
              <a:rPr lang="en-US" sz="1800" b="1" dirty="0" smtClean="0">
                <a:latin typeface="UTM Avo" panose="02040603050506020204" pitchFamily="18" charset="0"/>
              </a:rPr>
              <a:t>.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Chọn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i="1" dirty="0" err="1" smtClean="0">
                <a:latin typeface="UTM Avo" panose="02040603050506020204" pitchFamily="18" charset="0"/>
              </a:rPr>
              <a:t>êt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hoặc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i="1" dirty="0" err="1" smtClean="0">
                <a:latin typeface="UTM Avo" panose="02040603050506020204" pitchFamily="18" charset="0"/>
              </a:rPr>
              <a:t>êch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thay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cho</a:t>
            </a:r>
            <a:r>
              <a:rPr lang="en-US" sz="1800" dirty="0" smtClean="0">
                <a:latin typeface="UTM Avo" panose="02040603050506020204" pitchFamily="18" charset="0"/>
              </a:rPr>
              <a:t> ô </a:t>
            </a:r>
            <a:r>
              <a:rPr lang="en-US" sz="1800" dirty="0" err="1" smtClean="0">
                <a:latin typeface="UTM Avo" panose="02040603050506020204" pitchFamily="18" charset="0"/>
              </a:rPr>
              <a:t>vuông</a:t>
            </a:r>
            <a:r>
              <a:rPr lang="en-US" sz="1800" dirty="0" smtClean="0">
                <a:latin typeface="UTM Avo" panose="02040603050506020204" pitchFamily="18" charset="0"/>
              </a:rPr>
              <a:t>.</a:t>
            </a:r>
          </a:p>
          <a:p>
            <a:pPr marL="285750" indent="-285750" algn="just">
              <a:lnSpc>
                <a:spcPct val="150000"/>
              </a:lnSpc>
              <a:buFontTx/>
              <a:buChar char="-"/>
            </a:pPr>
            <a:r>
              <a:rPr lang="en-US" sz="1800" dirty="0" err="1" smtClean="0">
                <a:latin typeface="UTM Avo" panose="02040603050506020204" pitchFamily="18" charset="0"/>
              </a:rPr>
              <a:t>Vui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như</a:t>
            </a:r>
            <a:r>
              <a:rPr lang="en-US" sz="1800" dirty="0" smtClean="0">
                <a:latin typeface="UTM Avo" panose="02040603050506020204" pitchFamily="18" charset="0"/>
              </a:rPr>
              <a:t> T  </a:t>
            </a:r>
            <a:r>
              <a:rPr lang="en-US" sz="1800" dirty="0" err="1" smtClean="0">
                <a:latin typeface="UTM Avo" panose="02040603050506020204" pitchFamily="18" charset="0"/>
              </a:rPr>
              <a:t>ết</a:t>
            </a:r>
            <a:r>
              <a:rPr lang="en-US" sz="1800" dirty="0" smtClean="0">
                <a:latin typeface="UTM Avo" panose="02040603050506020204" pitchFamily="18" charset="0"/>
              </a:rPr>
              <a:t>   .</a:t>
            </a:r>
          </a:p>
          <a:p>
            <a:pPr marL="285750" indent="-285750" algn="just">
              <a:lnSpc>
                <a:spcPct val="150000"/>
              </a:lnSpc>
              <a:buFontTx/>
              <a:buChar char="-"/>
            </a:pPr>
            <a:r>
              <a:rPr lang="en-US" sz="1800" dirty="0" err="1" smtClean="0">
                <a:latin typeface="UTM Avo" panose="02040603050506020204" pitchFamily="18" charset="0"/>
              </a:rPr>
              <a:t>Ếch</a:t>
            </a:r>
            <a:r>
              <a:rPr lang="en-US" sz="1800" dirty="0" smtClean="0">
                <a:latin typeface="UTM Avo" panose="02040603050506020204" pitchFamily="18" charset="0"/>
              </a:rPr>
              <a:t>   </a:t>
            </a:r>
            <a:r>
              <a:rPr lang="en-US" sz="1800" dirty="0" err="1" smtClean="0">
                <a:latin typeface="UTM Avo" panose="02040603050506020204" pitchFamily="18" charset="0"/>
              </a:rPr>
              <a:t>kêu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uôm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uôm</a:t>
            </a:r>
            <a:r>
              <a:rPr lang="en-US" sz="1800" dirty="0" smtClean="0">
                <a:latin typeface="UTM Avo" panose="02040603050506020204" pitchFamily="18" charset="0"/>
              </a:rPr>
              <a:t>, </a:t>
            </a:r>
            <a:r>
              <a:rPr lang="en-US" sz="1800" dirty="0" err="1" smtClean="0">
                <a:latin typeface="UTM Avo" panose="02040603050506020204" pitchFamily="18" charset="0"/>
              </a:rPr>
              <a:t>ao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chuôm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đấy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nước</a:t>
            </a:r>
            <a:r>
              <a:rPr lang="en-US" sz="1800" dirty="0" smtClean="0">
                <a:latin typeface="UTM Avo" panose="02040603050506020204" pitchFamily="18" charset="0"/>
              </a:rPr>
              <a:t>.</a:t>
            </a:r>
          </a:p>
          <a:p>
            <a:pPr marL="285750" indent="-285750" algn="just">
              <a:lnSpc>
                <a:spcPct val="150000"/>
              </a:lnSpc>
              <a:buFontTx/>
              <a:buChar char="-"/>
            </a:pPr>
            <a:r>
              <a:rPr lang="en-US" sz="1800" dirty="0" err="1" smtClean="0">
                <a:latin typeface="UTM Avo" panose="02040603050506020204" pitchFamily="18" charset="0"/>
              </a:rPr>
              <a:t>Ánh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trăng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chênh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ch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ếch</a:t>
            </a:r>
            <a:r>
              <a:rPr lang="en-US" sz="1800" dirty="0" smtClean="0">
                <a:latin typeface="UTM Avo" panose="02040603050506020204" pitchFamily="18" charset="0"/>
              </a:rPr>
              <a:t>  </a:t>
            </a:r>
            <a:r>
              <a:rPr lang="en-US" sz="1800" dirty="0" err="1" smtClean="0">
                <a:latin typeface="UTM Avo" panose="02040603050506020204" pitchFamily="18" charset="0"/>
              </a:rPr>
              <a:t>đầu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làng</a:t>
            </a:r>
            <a:r>
              <a:rPr lang="en-US" sz="1800" dirty="0" smtClean="0">
                <a:latin typeface="UTM Avo" panose="02040603050506020204" pitchFamily="18" charset="0"/>
              </a:rPr>
              <a:t>.</a:t>
            </a:r>
            <a:endParaRPr lang="en-US" sz="1800" dirty="0">
              <a:latin typeface="UTM Avo" panose="02040603050506020204" pitchFamily="18" charset="0"/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1843088" y="2677371"/>
            <a:ext cx="538161" cy="304800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1843089" y="2648216"/>
            <a:ext cx="4190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dirty="0" err="1" smtClean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ết</a:t>
            </a:r>
            <a:endParaRPr lang="en-US" sz="1800" b="1" dirty="0">
              <a:solidFill>
                <a:schemeClr val="accent6">
                  <a:lumMod val="75000"/>
                </a:schemeClr>
              </a:solidFill>
              <a:latin typeface="UTM Avo" panose="02040603050506020204" pitchFamily="18" charset="0"/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769986" y="3085065"/>
            <a:ext cx="573039" cy="304800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ounded Rectangle 13"/>
          <p:cNvSpPr/>
          <p:nvPr/>
        </p:nvSpPr>
        <p:spPr>
          <a:xfrm>
            <a:off x="3114675" y="3458148"/>
            <a:ext cx="572421" cy="304800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769986" y="3076614"/>
            <a:ext cx="6715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dirty="0" err="1" smtClean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Ếch</a:t>
            </a:r>
            <a:endParaRPr lang="en-US" sz="1800" b="1" dirty="0">
              <a:solidFill>
                <a:schemeClr val="accent6">
                  <a:lumMod val="75000"/>
                </a:schemeClr>
              </a:solidFill>
              <a:latin typeface="UTM Avo" panose="02040603050506020204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078652" y="3441183"/>
            <a:ext cx="7054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dirty="0" err="1" smtClean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ếch</a:t>
            </a:r>
            <a:endParaRPr lang="en-US" sz="1800" b="1" dirty="0">
              <a:solidFill>
                <a:schemeClr val="accent6">
                  <a:lumMod val="75000"/>
                </a:schemeClr>
              </a:solidFill>
              <a:latin typeface="UTM Avo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934454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  <p:bldP spid="5" grpId="0" animBg="1"/>
      <p:bldP spid="8" grpId="0" animBg="1"/>
      <p:bldP spid="3" grpId="0"/>
      <p:bldP spid="4" grpId="0"/>
      <p:bldP spid="10" grpId="0" uiExpand="1" build="p"/>
      <p:bldP spid="11" grpId="0" animBg="1"/>
      <p:bldP spid="12" grpId="0"/>
      <p:bldP spid="13" grpId="0" animBg="1"/>
      <p:bldP spid="14" grpId="0" animBg="1"/>
      <p:bldP spid="15" grpId="0"/>
      <p:bldP spid="16" grpId="0"/>
    </p:bldLst>
  </p:timing>
</p:sld>
</file>

<file path=ppt/theme/theme1.xml><?xml version="1.0" encoding="utf-8"?>
<a:theme xmlns:a="http://schemas.openxmlformats.org/drawingml/2006/main" name="Doodle Sketchbook by Slidesgo">
  <a:themeElements>
    <a:clrScheme name="Simple Light">
      <a:dk1>
        <a:srgbClr val="213054"/>
      </a:dk1>
      <a:lt1>
        <a:srgbClr val="BAE5E4"/>
      </a:lt1>
      <a:dk2>
        <a:srgbClr val="A889CC"/>
      </a:dk2>
      <a:lt2>
        <a:srgbClr val="FC7D77"/>
      </a:lt2>
      <a:accent1>
        <a:srgbClr val="FFAB40"/>
      </a:accent1>
      <a:accent2>
        <a:srgbClr val="FFFFFF"/>
      </a:accent2>
      <a:accent3>
        <a:srgbClr val="213054"/>
      </a:accent3>
      <a:accent4>
        <a:srgbClr val="BAE5E4"/>
      </a:accent4>
      <a:accent5>
        <a:srgbClr val="A889CC"/>
      </a:accent5>
      <a:accent6>
        <a:srgbClr val="FC7D77"/>
      </a:accent6>
      <a:hlink>
        <a:srgbClr val="213054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1749</TotalTime>
  <Words>264</Words>
  <Application>Microsoft Office PowerPoint</Application>
  <PresentationFormat>Custom</PresentationFormat>
  <Paragraphs>39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3" baseType="lpstr">
      <vt:lpstr>Arial</vt:lpstr>
      <vt:lpstr>Montserrat</vt:lpstr>
      <vt:lpstr>UTM Cookies</vt:lpstr>
      <vt:lpstr>UTM Avo</vt:lpstr>
      <vt:lpstr>Kalam</vt:lpstr>
      <vt:lpstr>Doodle Sketchbook by Slidesgo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L.U</dc:creator>
  <cp:lastModifiedBy>HongHa</cp:lastModifiedBy>
  <cp:revision>118</cp:revision>
  <dcterms:modified xsi:type="dcterms:W3CDTF">2022-02-13T03:46:07Z</dcterms:modified>
</cp:coreProperties>
</file>