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4" r:id="rId3"/>
    <p:sldMasterId id="2147483736" r:id="rId4"/>
  </p:sldMasterIdLst>
  <p:notesMasterIdLst>
    <p:notesMasterId r:id="rId11"/>
  </p:notesMasterIdLst>
  <p:sldIdLst>
    <p:sldId id="513" r:id="rId5"/>
    <p:sldId id="279" r:id="rId6"/>
    <p:sldId id="280" r:id="rId7"/>
    <p:sldId id="282" r:id="rId8"/>
    <p:sldId id="511" r:id="rId9"/>
    <p:sldId id="5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7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888877" y="2037912"/>
            <a:ext cx="10017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Chào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mừng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tiết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Tiếng Việt</a:t>
            </a:r>
            <a:endParaRPr kumimoji="0" lang="en-US" sz="72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ndrogyne" panose="02040603050506020204" pitchFamily="18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B3AD3CA2-21B5-47C2-A879-7E6DE974680D}"/>
              </a:ext>
            </a:extLst>
          </p:cNvPr>
          <p:cNvSpPr txBox="1"/>
          <p:nvPr/>
        </p:nvSpPr>
        <p:spPr>
          <a:xfrm>
            <a:off x="3255574" y="219604"/>
            <a:ext cx="587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latin typeface="Times New Roman (Headings)"/>
                <a:cs typeface="#9Slide03 Arima Madurai Medium" panose="00000600000000000000" pitchFamily="2" charset="0"/>
              </a:rPr>
              <a:t>ỦY BAN NHÂN DÂN</a:t>
            </a:r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 QUẬN LONG BIÊN</a:t>
            </a:r>
          </a:p>
          <a:p>
            <a:pPr algn="ctr"/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TRƯỜNG </a:t>
            </a:r>
            <a:r>
              <a:rPr lang="vi-VN" sz="2400" b="1">
                <a:latin typeface="Times New Roman (Headings)"/>
                <a:cs typeface="#9Slide03 Arima Madurai Medium" panose="00000600000000000000" pitchFamily="2" charset="0"/>
              </a:rPr>
              <a:t>TIỂU HỌC NGỌC </a:t>
            </a:r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TH</a:t>
            </a:r>
            <a:r>
              <a:rPr lang="en-US" sz="2400" b="1" smtClean="0">
                <a:latin typeface="Times New Roman (Headings)"/>
                <a:cs typeface="#9Slide03 Arima Madurai Medium" panose="00000600000000000000" pitchFamily="2" charset="0"/>
              </a:rPr>
              <a:t>ỤY</a:t>
            </a:r>
            <a:endParaRPr lang="vi-VN" sz="2400" b="1">
              <a:latin typeface="Times New Roman (Headings)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0"/>
            <a:ext cx="1225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6063" y="905986"/>
            <a:ext cx="5255932" cy="283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9339" y="1088386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sớm mai thức dậy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9339" y="26712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109339" y="173793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Lũy tre xanh rì rào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72616" y="235010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Ngọn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tre cong gọng vó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72616" y="299956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Kéo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mặt trời lên cao.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9339" y="4018148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8"/>
          <p:cNvSpPr txBox="1"/>
          <p:nvPr/>
        </p:nvSpPr>
        <p:spPr>
          <a:xfrm>
            <a:off x="72616" y="422150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 trưa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đồng đầy nắng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0" y="4841947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Trâu nằm nhai bóng râm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36308" y="548762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re bần thần nhớ gió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36308" y="60882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Chợt về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đầy tiếng chim.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5792963" y="974931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8"/>
          <p:cNvSpPr txBox="1"/>
          <p:nvPr/>
        </p:nvSpPr>
        <p:spPr>
          <a:xfrm>
            <a:off x="5756240" y="1178284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trời xuống núi ngủ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5683624" y="179873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Tre nâng vầng trăng lên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5719932" y="24444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Sao, sao treo đầy cành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5719932" y="304499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Suốt đêm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dài thắp sáng.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2EDBD-34C3-42B9-8A4D-2A8751B7423A}"/>
              </a:ext>
            </a:extLst>
          </p:cNvPr>
          <p:cNvSpPr txBox="1"/>
          <p:nvPr/>
        </p:nvSpPr>
        <p:spPr>
          <a:xfrm>
            <a:off x="702787" y="878765"/>
            <a:ext cx="1053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vào ô trống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236" y="2581836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chạy h           h           trên sân bóng.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236" y="3504687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Nhà trường họp phụ h           vào chủ nhật.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7154" y="2743199"/>
            <a:ext cx="426291" cy="3767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4418" y="2743199"/>
            <a:ext cx="375815" cy="37670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30470" y="3671248"/>
            <a:ext cx="429637" cy="3821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7154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</a:t>
            </a:r>
            <a:r>
              <a:rPr lang="en-US" sz="3300" b="1" smtClean="0">
                <a:solidFill>
                  <a:srgbClr val="FF0000"/>
                </a:solidFill>
              </a:rPr>
              <a:t>ỳnh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4418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uỵch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8563" y="3676678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</a:t>
            </a:r>
            <a:r>
              <a:rPr lang="en-US" sz="3300" b="1">
                <a:solidFill>
                  <a:srgbClr val="FF0000"/>
                </a:solidFill>
              </a:rPr>
              <a:t>y</a:t>
            </a:r>
            <a:r>
              <a:rPr lang="en-US" sz="3300" b="1" smtClean="0">
                <a:solidFill>
                  <a:srgbClr val="FF0000"/>
                </a:solidFill>
              </a:rPr>
              <a:t>nh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 animBg="1"/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68"/>
            <a:ext cx="10515600" cy="83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4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1325562"/>
            <a:ext cx="8225117" cy="21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       i ti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    ai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chồi xanh     on.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  <a:endParaRPr lang="en-US" sz="2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4594378"/>
            <a:ext cx="9529482" cy="25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hang cây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Nguyễn Lâm Thắng)</a:t>
            </a:r>
          </a:p>
          <a:p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0" y="817531"/>
            <a:ext cx="10515600" cy="61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7252" y="1379124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13294" y="2196409"/>
            <a:ext cx="410136" cy="32667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52856" y="2558907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52856" y="4937295"/>
            <a:ext cx="421602" cy="347399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47914" y="5928016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7252" y="1379123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3294" y="218232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4322" y="257079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n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2856" y="4943943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</a:t>
            </a:r>
            <a:r>
              <a:rPr lang="en-US" sz="3300" b="1" smtClean="0">
                <a:solidFill>
                  <a:srgbClr val="FF0000"/>
                </a:solidFill>
              </a:rPr>
              <a:t>ếc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7914" y="5943375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iết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211</Words>
  <Application>Microsoft Office PowerPoint</Application>
  <PresentationFormat>Custom</PresentationFormat>
  <Paragraphs>45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3_Office Theme</vt:lpstr>
      <vt:lpstr>2_Office 主题​​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Chọn iêt hoặc iêc thay vào ô vuông.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56</cp:revision>
  <dcterms:created xsi:type="dcterms:W3CDTF">2021-05-27T08:02:03Z</dcterms:created>
  <dcterms:modified xsi:type="dcterms:W3CDTF">2022-06-06T19:45:36Z</dcterms:modified>
</cp:coreProperties>
</file>