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4"/>
  </p:notesMasterIdLst>
  <p:sldIdLst>
    <p:sldId id="260" r:id="rId4"/>
    <p:sldId id="294" r:id="rId5"/>
    <p:sldId id="265" r:id="rId6"/>
    <p:sldId id="2636" r:id="rId7"/>
    <p:sldId id="264" r:id="rId8"/>
    <p:sldId id="278" r:id="rId9"/>
    <p:sldId id="295" r:id="rId10"/>
    <p:sldId id="296" r:id="rId11"/>
    <p:sldId id="291" r:id="rId12"/>
    <p:sldId id="273" r:id="rId13"/>
    <p:sldId id="283" r:id="rId14"/>
    <p:sldId id="287" r:id="rId15"/>
    <p:sldId id="2639" r:id="rId16"/>
    <p:sldId id="2640" r:id="rId17"/>
    <p:sldId id="312" r:id="rId18"/>
    <p:sldId id="313" r:id="rId19"/>
    <p:sldId id="2641" r:id="rId20"/>
    <p:sldId id="2642" r:id="rId21"/>
    <p:sldId id="301"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16/02/2023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16/02/2023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16/02/2023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16/02/2023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Description automatically generated">
            <a:extLst>
              <a:ext uri="{FF2B5EF4-FFF2-40B4-BE49-F238E27FC236}">
                <a16:creationId xmlns:a16="http://schemas.microsoft.com/office/drawing/2014/main" id="{AE6E28B9-F224-45D7-B246-1CFFCCDA77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pic>
        <p:nvPicPr>
          <p:cNvPr id="7" name="Picture 6" descr="Logo&#10;&#10;Description automatically generated">
            <a:extLst>
              <a:ext uri="{FF2B5EF4-FFF2-40B4-BE49-F238E27FC236}">
                <a16:creationId xmlns:a16="http://schemas.microsoft.com/office/drawing/2014/main" id="{B27FA7C7-070F-1EEC-F921-1C0F29F1A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16/02/2023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16/02/2023</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16/02/2023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16/02/2023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16/02/2023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16/02/2023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16/02/2023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16/02/2023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16/02/2023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16/02/2023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id="{0C484125-D061-4242-81E4-83AACAC87C0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85925" y="171450"/>
            <a:ext cx="1333500" cy="1333500"/>
          </a:xfrm>
          <a:prstGeom prst="rect">
            <a:avLst/>
          </a:prstGeom>
        </p:spPr>
      </p:pic>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16/02/2023</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1.sv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5.sv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5.sv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0.gif"/><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0.gif"/><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0.gif"/><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3"/>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C1067107-C901-41A4-9C44-A3F5EFC8DEF0}"/>
              </a:ext>
            </a:extLst>
          </p:cNvPr>
          <p:cNvPicPr>
            <a:picLocks noChangeAspect="1"/>
          </p:cNvPicPr>
          <p:nvPr/>
        </p:nvPicPr>
        <p:blipFill>
          <a:blip r:embed="rId8"/>
          <a:stretch>
            <a:fillRect/>
          </a:stretch>
        </p:blipFill>
        <p:spPr>
          <a:xfrm>
            <a:off x="3469884" y="138640"/>
            <a:ext cx="6090432" cy="1018120"/>
          </a:xfrm>
          <a:prstGeom prst="rect">
            <a:avLst/>
          </a:prstGeom>
        </p:spPr>
      </p:pic>
    </p:spTree>
    <p:extLst>
      <p:ext uri="{BB962C8B-B14F-4D97-AF65-F5344CB8AC3E}">
        <p14:creationId xmlns:p14="http://schemas.microsoft.com/office/powerpoint/2010/main" val="277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E6F72215-48BB-408F-B980-C3B470C924D6}"/>
              </a:ext>
            </a:extLst>
          </p:cNvPr>
          <p:cNvSpPr txBox="1"/>
          <p:nvPr/>
        </p:nvSpPr>
        <p:spPr>
          <a:xfrm>
            <a:off x="-247656" y="314734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532</Words>
  <Application>Microsoft Office PowerPoint</Application>
  <PresentationFormat>Widescreen</PresentationFormat>
  <Paragraphs>65</Paragraphs>
  <Slides>20</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微软雅黑</vt:lpstr>
      <vt:lpstr>Arial</vt:lpstr>
      <vt:lpstr>Arial-Rounded</vt:lpstr>
      <vt:lpstr>Calibri</vt:lpstr>
      <vt:lpstr>Calibri Light</vt:lpstr>
      <vt:lpstr>等线</vt:lpstr>
      <vt:lpstr>HP001 4 hàng</vt:lpstr>
      <vt:lpstr>Times New Roman</vt:lpstr>
      <vt:lpstr>UTM Cookies</vt:lpstr>
      <vt:lpstr>思源黑体 CN Bold</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2022-11-13T01:30:03Z</dcterms:created>
  <dcterms:modified xsi:type="dcterms:W3CDTF">2023-02-16T08:16:27Z</dcterms:modified>
</cp:coreProperties>
</file>