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1" r:id="rId2"/>
  </p:sldMasterIdLst>
  <p:notesMasterIdLst>
    <p:notesMasterId r:id="rId7"/>
  </p:notesMasterIdLst>
  <p:sldIdLst>
    <p:sldId id="378" r:id="rId3"/>
    <p:sldId id="379" r:id="rId4"/>
    <p:sldId id="380" r:id="rId5"/>
    <p:sldId id="312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66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7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23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44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23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456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77800" y="558800"/>
            <a:ext cx="8813800" cy="4406900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77800" y="1586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0602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6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3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0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50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30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71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17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24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5B9E6F9-49A7-43E5-AB06-CEF2F90308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283002" y="477432"/>
            <a:ext cx="6332730" cy="4075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9" y="3258572"/>
            <a:ext cx="1203581" cy="116929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6594028-6525-4457-9820-22D8F044B913}"/>
              </a:ext>
            </a:extLst>
          </p:cNvPr>
          <p:cNvGrpSpPr/>
          <p:nvPr/>
        </p:nvGrpSpPr>
        <p:grpSpPr>
          <a:xfrm rot="289861">
            <a:off x="2222608" y="1585416"/>
            <a:ext cx="4707465" cy="1419619"/>
            <a:chOff x="5485073" y="3053035"/>
            <a:chExt cx="5820575" cy="189282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5485073" y="3452628"/>
              <a:ext cx="582057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5</a:t>
              </a:r>
              <a:endParaRPr kumimoji="0" lang="zh-CN" altLang="en-US" sz="5400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AE0F44D9-F013-433A-82ED-568645F72B13}"/>
                </a:ext>
              </a:extLst>
            </p:cNvPr>
            <p:cNvSpPr/>
            <p:nvPr/>
          </p:nvSpPr>
          <p:spPr>
            <a:xfrm>
              <a:off x="6755194" y="3053035"/>
              <a:ext cx="937380" cy="189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625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3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537" y="532581"/>
            <a:ext cx="601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1882468" y="1244600"/>
            <a:ext cx="2476500" cy="16764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4758403" y="1257300"/>
            <a:ext cx="2476500" cy="16637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3367753" y="3048000"/>
            <a:ext cx="2476500" cy="1663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67754" y="24240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64300" y="2424061"/>
            <a:ext cx="6507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81850" y="42274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537" y="532582"/>
            <a:ext cx="60169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3 – 5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thiệu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motojcon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ở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Nó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baath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Vì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3122835" y="1452871"/>
            <a:ext cx="3053393" cy="1527389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3332123" y="1710670"/>
            <a:ext cx="2583533" cy="25835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67628" tIns="35243" rIns="67628" bIns="35243" anchor="ctr"/>
          <a:lstStyle/>
          <a:p>
            <a:pPr algn="ctr" latinLnBrk="1"/>
            <a:endParaRPr lang="zh-CN" altLang="en-US" sz="975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98" y="1800739"/>
            <a:ext cx="2359039" cy="23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188843" y="178904"/>
            <a:ext cx="8766314" cy="368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574252" y="2654831"/>
            <a:ext cx="4075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843" y="63327"/>
            <a:ext cx="1848491" cy="14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1_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99</Words>
  <Application>Microsoft Office PowerPoint</Application>
  <PresentationFormat>On-screen Show (16:9)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微软雅黑</vt:lpstr>
      <vt:lpstr>宋体</vt:lpstr>
      <vt:lpstr>微软雅黑 Light</vt:lpstr>
      <vt:lpstr>Arial</vt:lpstr>
      <vt:lpstr>Calibri</vt:lpstr>
      <vt:lpstr>Calibri Light</vt:lpstr>
      <vt:lpstr>Times New Roman</vt:lpstr>
      <vt:lpstr>UTM Avo</vt:lpstr>
      <vt:lpstr>UVN Ly Do</vt:lpstr>
      <vt:lpstr>小考拉体</vt:lpstr>
      <vt:lpstr>等线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HongHa</cp:lastModifiedBy>
  <cp:revision>142</cp:revision>
  <dcterms:created xsi:type="dcterms:W3CDTF">2017-03-04T06:55:50Z</dcterms:created>
  <dcterms:modified xsi:type="dcterms:W3CDTF">2022-02-12T16:18:28Z</dcterms:modified>
</cp:coreProperties>
</file>