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1" r:id="rId3"/>
  </p:sldMasterIdLst>
  <p:notesMasterIdLst>
    <p:notesMasterId r:id="rId17"/>
  </p:notesMasterIdLst>
  <p:sldIdLst>
    <p:sldId id="288" r:id="rId4"/>
    <p:sldId id="291" r:id="rId5"/>
    <p:sldId id="256" r:id="rId6"/>
    <p:sldId id="325" r:id="rId7"/>
    <p:sldId id="265" r:id="rId8"/>
    <p:sldId id="326" r:id="rId9"/>
    <p:sldId id="327" r:id="rId10"/>
    <p:sldId id="328" r:id="rId11"/>
    <p:sldId id="377" r:id="rId12"/>
    <p:sldId id="374" r:id="rId13"/>
    <p:sldId id="375" r:id="rId14"/>
    <p:sldId id="376" r:id="rId15"/>
    <p:sldId id="312" r:id="rId16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0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13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7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0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77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177800" y="558800"/>
            <a:ext cx="8813800" cy="4406900"/>
          </a:xfrm>
          <a:prstGeom prst="roundRect">
            <a:avLst>
              <a:gd name="adj" fmla="val 19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77800" y="15869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0602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766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31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7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506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305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718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7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23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447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232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456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9" r:id="rId13"/>
    <p:sldLayoutId id="214748369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17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A027-9143-4183-876C-8F245754F8E4}" type="datetimeFigureOut">
              <a:rPr lang="vi-VN" smtClean="0"/>
              <a:t>12/02/2022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24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14.emf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slide" Target="slide7.xml"/><Relationship Id="rId2" Type="http://schemas.openxmlformats.org/officeDocument/2006/relationships/notesSlide" Target="../notesSlides/notesSlide4.xml"/><Relationship Id="rId16" Type="http://schemas.openxmlformats.org/officeDocument/2006/relationships/slide" Target="slide11.xml"/><Relationship Id="rId20" Type="http://schemas.openxmlformats.org/officeDocument/2006/relationships/image" Target="../media/image24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emf"/><Relationship Id="rId11" Type="http://schemas.openxmlformats.org/officeDocument/2006/relationships/slide" Target="slide5.xml"/><Relationship Id="rId24" Type="http://schemas.openxmlformats.org/officeDocument/2006/relationships/image" Target="../media/image26.png"/><Relationship Id="rId5" Type="http://schemas.openxmlformats.org/officeDocument/2006/relationships/image" Target="../media/image9.emf"/><Relationship Id="rId15" Type="http://schemas.openxmlformats.org/officeDocument/2006/relationships/image" Target="../media/image20.png"/><Relationship Id="rId23" Type="http://schemas.openxmlformats.org/officeDocument/2006/relationships/slide" Target="slide10.xml"/><Relationship Id="rId28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emf"/><Relationship Id="rId9" Type="http://schemas.openxmlformats.org/officeDocument/2006/relationships/image" Target="../media/image16.png"/><Relationship Id="rId14" Type="http://schemas.openxmlformats.org/officeDocument/2006/relationships/slide" Target="slide13.xml"/><Relationship Id="rId22" Type="http://schemas.openxmlformats.org/officeDocument/2006/relationships/image" Target="../media/image25.png"/><Relationship Id="rId27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99400" y="610580"/>
            <a:ext cx="6446100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2" y="371886"/>
            <a:ext cx="1134121" cy="1383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00631" y="1719109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BÀI 10: KHỦNG LONG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7131" y="2378259"/>
            <a:ext cx="5920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E873A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TIẾNG VIỆT LỚP 2</a:t>
            </a:r>
            <a:endParaRPr lang="zh-CN" altLang="en-US" sz="2000" b="1" dirty="0">
              <a:solidFill>
                <a:srgbClr val="0E873A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3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61" y="1090114"/>
            <a:ext cx="6194324" cy="3112951"/>
          </a:xfrm>
          <a:prstGeom prst="roundRect">
            <a:avLst>
              <a:gd name="adj" fmla="val 849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2" y="551503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ẩn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2975" y="2408087"/>
            <a:ext cx="474810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voi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5838" y="2988190"/>
            <a:ext cx="125853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5839" y="3715777"/>
            <a:ext cx="47194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gà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5838" y="2238810"/>
            <a:ext cx="146500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kiến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7439" y="1692507"/>
            <a:ext cx="45720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khỉ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0031" y="2909532"/>
            <a:ext cx="104713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nhông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2" y="551504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chỉ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động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rừng</a:t>
            </a:r>
            <a:r>
              <a:rPr lang="en-US" sz="1600" dirty="0">
                <a:latin typeface="UTM Avo" panose="02040603050506020204" pitchFamily="18" charset="0"/>
              </a:rPr>
              <a:t>. </a:t>
            </a:r>
            <a:r>
              <a:rPr lang="en-US" sz="1600" dirty="0" err="1">
                <a:latin typeface="UTM Avo" panose="020406030505060202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vừa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34381" y="1553497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voi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34381" y="2048958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gà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34381" y="2544419"/>
            <a:ext cx="138634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34381" y="3039880"/>
            <a:ext cx="158299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gõ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kiến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34381" y="3535341"/>
            <a:ext cx="58993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khỉ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34380" y="4030802"/>
            <a:ext cx="117987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kì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20497" y="1553497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huơ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vòi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phun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20497" y="2048958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mổ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20497" y="2544419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múa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xòe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đuôi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20497" y="3039880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bay,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đục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20497" y="353534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leo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trèo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20497" y="403080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bò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mồi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364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2" y="551504"/>
            <a:ext cx="607662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 </a:t>
            </a: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dấu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dấu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r>
              <a:rPr lang="en-US" sz="1600" dirty="0">
                <a:latin typeface="UTM Avo" panose="02040603050506020204" pitchFamily="18" charset="0"/>
              </a:rPr>
              <a:t> than </a:t>
            </a:r>
            <a:r>
              <a:rPr lang="en-US" sz="1600" dirty="0" err="1">
                <a:latin typeface="UTM Avo" panose="02040603050506020204" pitchFamily="18" charset="0"/>
              </a:rPr>
              <a:t>thay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ô </a:t>
            </a:r>
            <a:r>
              <a:rPr lang="en-US" sz="1600" dirty="0" err="1">
                <a:latin typeface="UTM Avo" panose="02040603050506020204" pitchFamily="18" charset="0"/>
              </a:rPr>
              <a:t>vuông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vòi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dài</a:t>
            </a:r>
            <a:r>
              <a:rPr lang="en-US" sz="1600" dirty="0">
                <a:latin typeface="UTM Avo" panose="02040603050506020204" pitchFamily="18" charset="0"/>
              </a:rPr>
              <a:t> 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mèo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trèo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cau</a:t>
            </a:r>
            <a:r>
              <a:rPr lang="en-US" sz="1600" dirty="0">
                <a:latin typeface="UTM Avo" panose="02040603050506020204" pitchFamily="18" charset="0"/>
              </a:rPr>
              <a:t> 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phi </a:t>
            </a:r>
            <a:r>
              <a:rPr lang="en-US" sz="1600" dirty="0" err="1">
                <a:latin typeface="UTM Avo" panose="02040603050506020204" pitchFamily="18" charset="0"/>
              </a:rPr>
              <a:t>nhanh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gió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Ôi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đẹp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quá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  <a:endParaRPr lang="vi-VN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92445" y="1327356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144729" y="1936498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72552" y="2324424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97477" y="2811568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/>
          </p:cNvSpPr>
          <p:nvPr/>
        </p:nvSpPr>
        <p:spPr bwMode="auto">
          <a:xfrm>
            <a:off x="3122835" y="1452871"/>
            <a:ext cx="3053393" cy="1527389"/>
          </a:xfrm>
          <a:custGeom>
            <a:avLst/>
            <a:gdLst>
              <a:gd name="T0" fmla="*/ 1748631 w 3744416"/>
              <a:gd name="T1" fmla="*/ 0 h 1872208"/>
              <a:gd name="T2" fmla="*/ 3497262 w 3744416"/>
              <a:gd name="T3" fmla="*/ 1749425 h 1872208"/>
              <a:gd name="T4" fmla="*/ 0 w 3744416"/>
              <a:gd name="T5" fmla="*/ 1749425 h 1872208"/>
              <a:gd name="T6" fmla="*/ 174863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38100" cap="flat" cmpd="sng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>
              <a:solidFill>
                <a:srgbClr val="280014"/>
              </a:solidFill>
              <a:latin typeface="Times New Roman"/>
              <a:ea typeface="微软雅黑"/>
            </a:endParaRPr>
          </a:p>
        </p:txBody>
      </p:sp>
      <p:sp>
        <p:nvSpPr>
          <p:cNvPr id="4" name="MH_Other_2"/>
          <p:cNvSpPr>
            <a:spLocks noChangeArrowheads="1"/>
          </p:cNvSpPr>
          <p:nvPr/>
        </p:nvSpPr>
        <p:spPr bwMode="auto">
          <a:xfrm>
            <a:off x="3332123" y="1710670"/>
            <a:ext cx="2583533" cy="25835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67628" tIns="35243" rIns="67628" bIns="35243" anchor="ctr"/>
          <a:lstStyle/>
          <a:p>
            <a:pPr algn="ctr" latinLnBrk="1"/>
            <a:endParaRPr lang="zh-CN" altLang="en-US" sz="975">
              <a:solidFill>
                <a:srgbClr val="FFFFFF"/>
              </a:solidFill>
              <a:latin typeface="微软雅黑 Light" charset="-122"/>
              <a:ea typeface="微软雅黑 Light" charset="-122"/>
            </a:endParaRPr>
          </a:p>
        </p:txBody>
      </p:sp>
      <p:pic>
        <p:nvPicPr>
          <p:cNvPr id="11" name="Picture 2" descr="C:\Users\Administrator\Desktop\suc\512个各行各业背景透明人物头像png图标素材\image5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8" y="1800739"/>
            <a:ext cx="2359039" cy="23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F66A6D-BEA9-4082-A325-0BFAF506F977}"/>
              </a:ext>
            </a:extLst>
          </p:cNvPr>
          <p:cNvSpPr/>
          <p:nvPr/>
        </p:nvSpPr>
        <p:spPr>
          <a:xfrm>
            <a:off x="188843" y="178904"/>
            <a:ext cx="8766314" cy="368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C36D56-41F6-4CA9-BF33-6F08ED5DCDD7}"/>
              </a:ext>
            </a:extLst>
          </p:cNvPr>
          <p:cNvSpPr txBox="1"/>
          <p:nvPr/>
        </p:nvSpPr>
        <p:spPr>
          <a:xfrm>
            <a:off x="574252" y="2654831"/>
            <a:ext cx="40752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TẠM BIỆT, HẸN GẶP LẠI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AD38FB8A-3E90-45EA-9AD2-23310133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3" y="63327"/>
            <a:ext cx="1848491" cy="14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93" y="977061"/>
            <a:ext cx="6852614" cy="426917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756478" y="1952618"/>
            <a:ext cx="1892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607943" y="-378904"/>
            <a:ext cx="10143621" cy="517848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56" y="388686"/>
            <a:ext cx="1382575" cy="1327999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7625429" y="4021336"/>
            <a:ext cx="658623" cy="1580694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012247" y="1158537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4033" y="2687312"/>
            <a:ext cx="1932378" cy="915187"/>
            <a:chOff x="4845377" y="3583082"/>
            <a:chExt cx="2576504" cy="1220249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2202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5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xmlns="" id="{8EA8A9FE-E18A-47E8-83D5-F3EDB4072787}"/>
              </a:ext>
            </a:extLst>
          </p:cNvPr>
          <p:cNvGrpSpPr/>
          <p:nvPr/>
        </p:nvGrpSpPr>
        <p:grpSpPr>
          <a:xfrm>
            <a:off x="4122371" y="79588"/>
            <a:ext cx="899260" cy="651924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xmlns="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xmlns="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xmlns="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xmlns="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xmlns="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xmlns="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xmlns="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xmlns="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xmlns="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xmlns="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xmlns="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xmlns="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xmlns="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xmlns="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xmlns="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xmlns="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xmlns="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xmlns="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xmlns="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xmlns="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xmlns="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xmlns="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xmlns="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xmlns="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xmlns="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xmlns="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xmlns="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xmlns="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xmlns="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xmlns="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xmlns="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xmlns="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xmlns="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xmlns="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xmlns="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xmlns="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xmlns="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xmlns="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xmlns="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xmlns="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xmlns="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xmlns="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xmlns="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xmlns="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xmlns="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xmlns="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xmlns="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xmlns="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xmlns="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xmlns="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xmlns="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xmlns="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xmlns="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xmlns="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xmlns="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xmlns="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xmlns="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xmlns="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xmlns="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xmlns="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xmlns="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xmlns="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xmlns="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xmlns="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xmlns="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xmlns="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xmlns="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xmlns="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xmlns="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xmlns="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xmlns="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xmlns="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xmlns="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xmlns="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xmlns="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xmlns="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xmlns="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xmlns="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xmlns="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xmlns="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xmlns="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xmlns="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xmlns="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xmlns="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xmlns="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xmlns="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xmlns="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xmlns="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xmlns="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xmlns="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xmlns="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xmlns="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xmlns="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xmlns="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xmlns="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xmlns="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xmlns="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xmlns="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xmlns="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xmlns="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xmlns="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xmlns="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xmlns="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xmlns="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xmlns="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xmlns="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xmlns="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xmlns="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xmlns="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xmlns="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xmlns="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xmlns="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xmlns="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xmlns="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xmlns="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xmlns="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xmlns="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xmlns="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xmlns="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xmlns="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xmlns="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xmlns="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xmlns="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xmlns="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xmlns="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xmlns="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xmlns="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71584" y="223733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rId11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4427" y="3878008"/>
            <a:ext cx="1902901" cy="766599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14427" y="3877805"/>
            <a:ext cx="1902901" cy="7670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522" y="963800"/>
            <a:ext cx="4777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</a:rPr>
              <a:t>	Ai ng</a:t>
            </a:r>
            <a:r>
              <a:rPr lang="vi-VN" sz="2100" b="1" i="1" dirty="0">
                <a:solidFill>
                  <a:srgbClr val="FF0000"/>
                </a:solidFill>
              </a:rPr>
              <a:t>ư</a:t>
            </a:r>
            <a:r>
              <a:rPr lang="en-US" sz="2100" b="1" i="1" dirty="0" err="1">
                <a:solidFill>
                  <a:srgbClr val="FF0000"/>
                </a:solidFill>
              </a:rPr>
              <a:t>ời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bóp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nát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quả</a:t>
            </a:r>
            <a:r>
              <a:rPr lang="en-US" sz="2100" b="1" i="1" dirty="0">
                <a:solidFill>
                  <a:srgbClr val="FF0000"/>
                </a:solidFill>
              </a:rPr>
              <a:t> cam</a:t>
            </a:r>
          </a:p>
          <a:p>
            <a:r>
              <a:rPr lang="en-US" sz="2100" b="1" i="1" dirty="0" err="1">
                <a:solidFill>
                  <a:srgbClr val="FF0000"/>
                </a:solidFill>
              </a:rPr>
              <a:t>Hờn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vua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chẳng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bàn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việc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>
                <a:solidFill>
                  <a:srgbClr val="FF0000"/>
                </a:solidFill>
              </a:rPr>
              <a:t>	</a:t>
            </a:r>
            <a:r>
              <a:rPr lang="en-US" sz="2100" b="1" i="1" dirty="0" err="1">
                <a:solidFill>
                  <a:srgbClr val="FF0000"/>
                </a:solidFill>
              </a:rPr>
              <a:t>Phá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cường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địch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báo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hoàng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 err="1">
                <a:solidFill>
                  <a:srgbClr val="FF0000"/>
                </a:solidFill>
              </a:rPr>
              <a:t>Dựng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lên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cờ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nghĩa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xả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thân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diệt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thù</a:t>
            </a:r>
            <a:r>
              <a:rPr lang="en-US" sz="21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79951" y="1734155"/>
            <a:ext cx="2655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TRẦN QUỐC TOẢN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176" y="963800"/>
            <a:ext cx="46932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70C0"/>
                </a:solidFill>
              </a:rPr>
              <a:t>Trần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Quốc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Toản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xin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gặp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vua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để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làm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gì</a:t>
            </a:r>
            <a:r>
              <a:rPr lang="en-US" sz="21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692435" y="1626081"/>
            <a:ext cx="2655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C00000"/>
                </a:solidFill>
              </a:rPr>
              <a:t>Trần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Quốc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Toản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gặp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vua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xin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đánh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giặc</a:t>
            </a:r>
            <a:r>
              <a:rPr lang="en-US" sz="21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1585CB-F67D-4EE4-A462-7DF7037B6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35" y="1276514"/>
            <a:ext cx="25619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598" y="963800"/>
            <a:ext cx="464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cam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tay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</a:t>
            </a:r>
            <a:r>
              <a:rPr lang="vi-VN" sz="21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ư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thế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nào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43623" y="1645546"/>
            <a:ext cx="26558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</a:rPr>
              <a:t>Quả</a:t>
            </a:r>
            <a:r>
              <a:rPr lang="en-US" sz="2100" b="1" dirty="0">
                <a:solidFill>
                  <a:srgbClr val="FF0000"/>
                </a:solidFill>
              </a:rPr>
              <a:t> cam </a:t>
            </a:r>
            <a:r>
              <a:rPr lang="en-US" sz="2100" b="1" dirty="0" err="1">
                <a:solidFill>
                  <a:srgbClr val="FF0000"/>
                </a:solidFill>
              </a:rPr>
              <a:t>trên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tay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Trần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Quốc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Toản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bị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bóp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nát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vì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ấm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ức</a:t>
            </a:r>
            <a:r>
              <a:rPr lang="en-US" sz="21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966" y="963800"/>
            <a:ext cx="5400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</a:rPr>
              <a:t>Việc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vô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tình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bóp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nát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quả</a:t>
            </a:r>
            <a:r>
              <a:rPr lang="en-US" sz="2100" b="1" dirty="0">
                <a:solidFill>
                  <a:srgbClr val="C00000"/>
                </a:solidFill>
              </a:rPr>
              <a:t> cam </a:t>
            </a:r>
            <a:r>
              <a:rPr lang="en-US" sz="2100" b="1" dirty="0" err="1">
                <a:solidFill>
                  <a:srgbClr val="C00000"/>
                </a:solidFill>
              </a:rPr>
              <a:t>thể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hiện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điều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gì</a:t>
            </a:r>
            <a:r>
              <a:rPr lang="en-US" sz="21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50512" y="1271518"/>
            <a:ext cx="26558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đó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thấy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trẻ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tuổi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nhưng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dũng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cảm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lòng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yêu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nước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4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幼儿园童年成长小学课件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312</Words>
  <Application>Microsoft Office PowerPoint</Application>
  <PresentationFormat>On-screen Show (16:9)</PresentationFormat>
  <Paragraphs>66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宋体</vt:lpstr>
      <vt:lpstr>微软雅黑 Light</vt:lpstr>
      <vt:lpstr>Arial</vt:lpstr>
      <vt:lpstr>Calibri</vt:lpstr>
      <vt:lpstr>Calibri Light</vt:lpstr>
      <vt:lpstr>Tahoma</vt:lpstr>
      <vt:lpstr>Times New Roman</vt:lpstr>
      <vt:lpstr>UTM Avo</vt:lpstr>
      <vt:lpstr>UVN Ly Do</vt:lpstr>
      <vt:lpstr>小考拉体</vt:lpstr>
      <vt:lpstr>方正少儿_GBK</vt:lpstr>
      <vt:lpstr>等线</vt:lpstr>
      <vt:lpstr>等线 Light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HongHa</cp:lastModifiedBy>
  <cp:revision>142</cp:revision>
  <dcterms:created xsi:type="dcterms:W3CDTF">2017-03-04T06:55:50Z</dcterms:created>
  <dcterms:modified xsi:type="dcterms:W3CDTF">2022-02-12T16:18:52Z</dcterms:modified>
</cp:coreProperties>
</file>