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513" r:id="rId2"/>
    <p:sldId id="509" r:id="rId3"/>
    <p:sldId id="510" r:id="rId4"/>
    <p:sldId id="317" r:id="rId5"/>
    <p:sldId id="330" r:id="rId6"/>
    <p:sldId id="506" r:id="rId7"/>
    <p:sldId id="508" r:id="rId8"/>
    <p:sldId id="507" r:id="rId9"/>
    <p:sldId id="270" r:id="rId10"/>
    <p:sldId id="327" r:id="rId11"/>
    <p:sldId id="512" r:id="rId12"/>
  </p:sldIdLst>
  <p:sldSz cx="12161838" cy="6858000"/>
  <p:notesSz cx="6858000" cy="9144000"/>
  <p:embeddedFontLst>
    <p:embeddedFont>
      <p:font typeface="HP001 4H" pitchFamily="34" charset="0"/>
      <p:bold r:id="rId14"/>
    </p:embeddedFont>
    <p:embeddedFont>
      <p:font typeface="HP001 4 hàng" pitchFamily="34" charset="0"/>
      <p:regular r:id="rId15"/>
      <p:bold r:id="rId16"/>
    </p:embeddedFont>
    <p:embeddedFont>
      <p:font typeface="Arial-Rounded" charset="0"/>
      <p:regular r:id="rId17"/>
    </p:embeddedFont>
    <p:embeddedFont>
      <p:font typeface="Source Sans Pro" pitchFamily="34" charset="0"/>
      <p:regular r:id="rId18"/>
    </p:embeddedFont>
    <p:embeddedFont>
      <p:font typeface="Fira Sans Extra Condensed Medium" charset="0"/>
      <p:regular r:id="rId19"/>
      <p:bold r:id="rId20"/>
      <p:italic r:id="rId21"/>
      <p:boldItalic r:id="rId22"/>
    </p:embeddedFont>
    <p:embeddedFont>
      <p:font typeface="Titan One" charset="0"/>
      <p:regular r:id="rId23"/>
    </p:embeddedFont>
    <p:embeddedFont>
      <p:font typeface="Arial Rounded MT Bold" charset="0"/>
      <p:regular r:id="rId24"/>
    </p:embeddedFont>
    <p:embeddedFont>
      <p:font typeface="Dosis" pitchFamily="2" charset="0"/>
      <p:regular r:id="rId25"/>
    </p:embeddedFont>
    <p:embeddedFont>
      <p:font typeface="iCiel Cadena" charset="0"/>
      <p:bold r:id="rId26"/>
    </p:embeddedFont>
    <p:embeddedFont>
      <p:font typeface="#9Slide03 Arima Madurai Medium" pitchFamily="2" charset="0"/>
      <p:regular r:id="rId27"/>
    </p:embeddedFont>
    <p:embeddedFont>
      <p:font typeface="Calibri" pitchFamily="34" charset="0"/>
      <p:regular r:id="rId28"/>
      <p:bold r:id="rId29"/>
      <p:italic r:id="rId30"/>
      <p:boldItalic r:id="rId31"/>
    </p:embeddedFont>
    <p:embeddedFont>
      <p:font typeface="Bebas Neue" charset="0"/>
      <p:regular r:id="rId32"/>
    </p:embeddedFont>
    <p:embeddedFont>
      <p:font typeface="Quicksand"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xmlns=""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88766" autoAdjust="0"/>
  </p:normalViewPr>
  <p:slideViewPr>
    <p:cSldViewPr>
      <p:cViewPr>
        <p:scale>
          <a:sx n="72" d="100"/>
          <a:sy n="72" d="100"/>
        </p:scale>
        <p:origin x="-642" y="-12"/>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8T12:14:26.564" idx="1">
    <p:pos x="10" y="10"/>
    <p:text>dddd</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7039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4719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7990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3458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E5F9BAA6-30B6-4FF4-B55C-79D62B66F1C6}" type="slidenum">
              <a:rPr lang="en-US" smtClean="0"/>
              <a:t>9</a:t>
            </a:fld>
            <a:endParaRPr lang="en-US"/>
          </a:p>
        </p:txBody>
      </p:sp>
    </p:spTree>
    <p:extLst>
      <p:ext uri="{BB962C8B-B14F-4D97-AF65-F5344CB8AC3E}">
        <p14:creationId xmlns:p14="http://schemas.microsoft.com/office/powerpoint/2010/main" val="118889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6126" y="6356352"/>
            <a:ext cx="2736414"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DA7268BB-C1B0-4A07-841E-B140DAEE97CE}" type="datetimeFigureOut">
              <a:rPr lang="en-US" smtClean="0"/>
              <a:pPr/>
              <a:t>6/7/2022</a:t>
            </a:fld>
            <a:endParaRPr lang="en-US"/>
          </a:p>
        </p:txBody>
      </p:sp>
      <p:sp>
        <p:nvSpPr>
          <p:cNvPr id="5" name="Footer Placeholder 4"/>
          <p:cNvSpPr>
            <a:spLocks noGrp="1"/>
          </p:cNvSpPr>
          <p:nvPr>
            <p:ph type="ftr" sz="quarter" idx="11"/>
          </p:nvPr>
        </p:nvSpPr>
        <p:spPr>
          <a:xfrm>
            <a:off x="4028609" y="6356352"/>
            <a:ext cx="410462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a:xfrm>
            <a:off x="8589298" y="6356352"/>
            <a:ext cx="2736414"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9EDB716F-5A96-4A9A-BE33-5D9C969214D1}" type="slidenum">
              <a:rPr lang="en-US" smtClean="0"/>
              <a:pPr/>
              <a:t>‹#›</a:t>
            </a:fld>
            <a:endParaRPr lang="en-US"/>
          </a:p>
        </p:txBody>
      </p:sp>
    </p:spTree>
    <p:extLst>
      <p:ext uri="{BB962C8B-B14F-4D97-AF65-F5344CB8AC3E}">
        <p14:creationId xmlns:p14="http://schemas.microsoft.com/office/powerpoint/2010/main" val="328928197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6" y="2077761"/>
            <a:ext cx="8746507" cy="2014731"/>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11970"/>
            </a:lvl1pPr>
            <a:lvl2pPr lvl="1" algn="ctr">
              <a:spcBef>
                <a:spcPts val="0"/>
              </a:spcBef>
              <a:spcAft>
                <a:spcPts val="0"/>
              </a:spcAft>
              <a:buSzPts val="12000"/>
              <a:buNone/>
              <a:defRPr sz="11970"/>
            </a:lvl2pPr>
            <a:lvl3pPr lvl="2" algn="ctr">
              <a:spcBef>
                <a:spcPts val="0"/>
              </a:spcBef>
              <a:spcAft>
                <a:spcPts val="0"/>
              </a:spcAft>
              <a:buSzPts val="12000"/>
              <a:buNone/>
              <a:defRPr sz="11970"/>
            </a:lvl3pPr>
            <a:lvl4pPr lvl="3" algn="ctr">
              <a:spcBef>
                <a:spcPts val="0"/>
              </a:spcBef>
              <a:spcAft>
                <a:spcPts val="0"/>
              </a:spcAft>
              <a:buSzPts val="12000"/>
              <a:buNone/>
              <a:defRPr sz="11970"/>
            </a:lvl4pPr>
            <a:lvl5pPr lvl="4" algn="ctr">
              <a:spcBef>
                <a:spcPts val="0"/>
              </a:spcBef>
              <a:spcAft>
                <a:spcPts val="0"/>
              </a:spcAft>
              <a:buSzPts val="12000"/>
              <a:buNone/>
              <a:defRPr sz="11970"/>
            </a:lvl5pPr>
            <a:lvl6pPr lvl="5" algn="ctr">
              <a:spcBef>
                <a:spcPts val="0"/>
              </a:spcBef>
              <a:spcAft>
                <a:spcPts val="0"/>
              </a:spcAft>
              <a:buSzPts val="12000"/>
              <a:buNone/>
              <a:defRPr sz="11970"/>
            </a:lvl6pPr>
            <a:lvl7pPr lvl="6" algn="ctr">
              <a:spcBef>
                <a:spcPts val="0"/>
              </a:spcBef>
              <a:spcAft>
                <a:spcPts val="0"/>
              </a:spcAft>
              <a:buSzPts val="12000"/>
              <a:buNone/>
              <a:defRPr sz="11970"/>
            </a:lvl7pPr>
            <a:lvl8pPr lvl="7" algn="ctr">
              <a:spcBef>
                <a:spcPts val="0"/>
              </a:spcBef>
              <a:spcAft>
                <a:spcPts val="0"/>
              </a:spcAft>
              <a:buSzPts val="12000"/>
              <a:buNone/>
              <a:defRPr sz="11970"/>
            </a:lvl8pPr>
            <a:lvl9pPr lvl="8" algn="ctr">
              <a:spcBef>
                <a:spcPts val="0"/>
              </a:spcBef>
              <a:spcAft>
                <a:spcPts val="0"/>
              </a:spcAft>
              <a:buSzPts val="12000"/>
              <a:buNone/>
              <a:defRPr sz="11970"/>
            </a:lvl9pPr>
          </a:lstStyle>
          <a:p>
            <a:r>
              <a:t>xx%</a:t>
            </a:r>
          </a:p>
        </p:txBody>
      </p:sp>
      <p:sp>
        <p:nvSpPr>
          <p:cNvPr id="3669" name="Google Shape;3669;p11"/>
          <p:cNvSpPr txBox="1">
            <a:spLocks noGrp="1"/>
          </p:cNvSpPr>
          <p:nvPr>
            <p:ph type="subTitle" idx="1"/>
          </p:nvPr>
        </p:nvSpPr>
        <p:spPr>
          <a:xfrm>
            <a:off x="1707796" y="4092428"/>
            <a:ext cx="8746507" cy="951053"/>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995"/>
            </a:lvl1pPr>
            <a:lvl2pPr lvl="1" algn="ctr" rtl="0">
              <a:lnSpc>
                <a:spcPct val="100000"/>
              </a:lnSpc>
              <a:spcBef>
                <a:spcPts val="0"/>
              </a:spcBef>
              <a:spcAft>
                <a:spcPts val="0"/>
              </a:spcAft>
              <a:buSzPts val="2000"/>
              <a:buNone/>
              <a:defRPr sz="1995"/>
            </a:lvl2pPr>
            <a:lvl3pPr lvl="2" algn="ctr" rtl="0">
              <a:lnSpc>
                <a:spcPct val="100000"/>
              </a:lnSpc>
              <a:spcBef>
                <a:spcPts val="0"/>
              </a:spcBef>
              <a:spcAft>
                <a:spcPts val="0"/>
              </a:spcAft>
              <a:buSzPts val="2000"/>
              <a:buNone/>
              <a:defRPr sz="1995"/>
            </a:lvl3pPr>
            <a:lvl4pPr lvl="3" algn="ctr" rtl="0">
              <a:lnSpc>
                <a:spcPct val="100000"/>
              </a:lnSpc>
              <a:spcBef>
                <a:spcPts val="0"/>
              </a:spcBef>
              <a:spcAft>
                <a:spcPts val="0"/>
              </a:spcAft>
              <a:buSzPts val="2000"/>
              <a:buNone/>
              <a:defRPr sz="1995"/>
            </a:lvl4pPr>
            <a:lvl5pPr lvl="4" algn="ctr" rtl="0">
              <a:lnSpc>
                <a:spcPct val="100000"/>
              </a:lnSpc>
              <a:spcBef>
                <a:spcPts val="0"/>
              </a:spcBef>
              <a:spcAft>
                <a:spcPts val="0"/>
              </a:spcAft>
              <a:buSzPts val="2000"/>
              <a:buNone/>
              <a:defRPr sz="1995"/>
            </a:lvl5pPr>
            <a:lvl6pPr lvl="5" algn="ctr" rtl="0">
              <a:lnSpc>
                <a:spcPct val="100000"/>
              </a:lnSpc>
              <a:spcBef>
                <a:spcPts val="0"/>
              </a:spcBef>
              <a:spcAft>
                <a:spcPts val="0"/>
              </a:spcAft>
              <a:buSzPts val="2000"/>
              <a:buNone/>
              <a:defRPr sz="1995"/>
            </a:lvl6pPr>
            <a:lvl7pPr lvl="6" algn="ctr" rtl="0">
              <a:lnSpc>
                <a:spcPct val="100000"/>
              </a:lnSpc>
              <a:spcBef>
                <a:spcPts val="0"/>
              </a:spcBef>
              <a:spcAft>
                <a:spcPts val="0"/>
              </a:spcAft>
              <a:buSzPts val="2000"/>
              <a:buNone/>
              <a:defRPr sz="1995"/>
            </a:lvl7pPr>
            <a:lvl8pPr lvl="7" algn="ctr" rtl="0">
              <a:lnSpc>
                <a:spcPct val="100000"/>
              </a:lnSpc>
              <a:spcBef>
                <a:spcPts val="0"/>
              </a:spcBef>
              <a:spcAft>
                <a:spcPts val="0"/>
              </a:spcAft>
              <a:buSzPts val="2000"/>
              <a:buNone/>
              <a:defRPr sz="1995"/>
            </a:lvl8pPr>
            <a:lvl9pPr lvl="8" algn="ctr" rtl="0">
              <a:lnSpc>
                <a:spcPct val="100000"/>
              </a:lnSpc>
              <a:spcBef>
                <a:spcPts val="0"/>
              </a:spcBef>
              <a:spcAft>
                <a:spcPts val="0"/>
              </a:spcAft>
              <a:buSzPts val="2000"/>
              <a:buNone/>
              <a:defRPr sz="1995"/>
            </a:lvl9pPr>
          </a:lstStyle>
          <a:p>
            <a:endParaRPr/>
          </a:p>
        </p:txBody>
      </p:sp>
      <p:sp>
        <p:nvSpPr>
          <p:cNvPr id="3670" name="Google Shape;3670;p11"/>
          <p:cNvSpPr/>
          <p:nvPr/>
        </p:nvSpPr>
        <p:spPr>
          <a:xfrm>
            <a:off x="10393881" y="5583754"/>
            <a:ext cx="1730639"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1" name="Google Shape;3671;p11"/>
          <p:cNvSpPr/>
          <p:nvPr/>
        </p:nvSpPr>
        <p:spPr>
          <a:xfrm>
            <a:off x="7737216" y="3762272"/>
            <a:ext cx="2573138"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2" name="Google Shape;3672;p11"/>
          <p:cNvSpPr/>
          <p:nvPr/>
        </p:nvSpPr>
        <p:spPr>
          <a:xfrm>
            <a:off x="9083455"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3" name="Google Shape;3673;p11"/>
          <p:cNvSpPr/>
          <p:nvPr/>
        </p:nvSpPr>
        <p:spPr>
          <a:xfrm>
            <a:off x="1779693" y="2061669"/>
            <a:ext cx="965442"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grpSp>
        <p:nvGrpSpPr>
          <p:cNvPr id="3674" name="Google Shape;3674;p11"/>
          <p:cNvGrpSpPr/>
          <p:nvPr/>
        </p:nvGrpSpPr>
        <p:grpSpPr>
          <a:xfrm>
            <a:off x="10206841" y="5609131"/>
            <a:ext cx="387091"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78" name="Google Shape;3678;p11"/>
          <p:cNvGrpSpPr/>
          <p:nvPr/>
        </p:nvGrpSpPr>
        <p:grpSpPr>
          <a:xfrm>
            <a:off x="2485143" y="5729029"/>
            <a:ext cx="260001"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2" name="Google Shape;3682;p11"/>
          <p:cNvGrpSpPr/>
          <p:nvPr/>
        </p:nvGrpSpPr>
        <p:grpSpPr>
          <a:xfrm>
            <a:off x="2967291" y="942394"/>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6" name="Google Shape;3686;p11"/>
          <p:cNvGrpSpPr/>
          <p:nvPr/>
        </p:nvGrpSpPr>
        <p:grpSpPr>
          <a:xfrm>
            <a:off x="1186671" y="2235820"/>
            <a:ext cx="259997"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0" name="Google Shape;3690;p11"/>
          <p:cNvGrpSpPr/>
          <p:nvPr/>
        </p:nvGrpSpPr>
        <p:grpSpPr>
          <a:xfrm>
            <a:off x="7871465" y="1591619"/>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4" name="Google Shape;3694;p11"/>
          <p:cNvGrpSpPr/>
          <p:nvPr/>
        </p:nvGrpSpPr>
        <p:grpSpPr>
          <a:xfrm>
            <a:off x="1505266" y="3607970"/>
            <a:ext cx="158486"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8" name="Google Shape;3698;p11"/>
          <p:cNvGrpSpPr/>
          <p:nvPr/>
        </p:nvGrpSpPr>
        <p:grpSpPr>
          <a:xfrm flipH="1">
            <a:off x="9217736" y="761384"/>
            <a:ext cx="1551118"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1" name="Google Shape;3711;p11"/>
          <p:cNvGrpSpPr/>
          <p:nvPr/>
        </p:nvGrpSpPr>
        <p:grpSpPr>
          <a:xfrm>
            <a:off x="9513598" y="4067094"/>
            <a:ext cx="158486"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5" name="Google Shape;3715;p11"/>
          <p:cNvGrpSpPr/>
          <p:nvPr/>
        </p:nvGrpSpPr>
        <p:grpSpPr>
          <a:xfrm>
            <a:off x="5325107" y="1120490"/>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9" name="Google Shape;3719;p11"/>
          <p:cNvGrpSpPr/>
          <p:nvPr/>
        </p:nvGrpSpPr>
        <p:grpSpPr>
          <a:xfrm>
            <a:off x="-2274"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grpSp>
        <p:nvGrpSpPr>
          <p:cNvPr id="4130" name="Google Shape;4130;p11"/>
          <p:cNvGrpSpPr/>
          <p:nvPr/>
        </p:nvGrpSpPr>
        <p:grpSpPr>
          <a:xfrm rot="-5400000" flipH="1">
            <a:off x="10488304" y="919703"/>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42" name="Google Shape;4142;p11"/>
          <p:cNvGrpSpPr/>
          <p:nvPr/>
        </p:nvGrpSpPr>
        <p:grpSpPr>
          <a:xfrm rot="5400000" flipH="1">
            <a:off x="345354" y="3409945"/>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sp>
        <p:nvSpPr>
          <p:cNvPr id="4156" name="Google Shape;4156;p11"/>
          <p:cNvSpPr/>
          <p:nvPr/>
        </p:nvSpPr>
        <p:spPr>
          <a:xfrm>
            <a:off x="1186716" y="5654951"/>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270770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351A-30F0-412C-B057-2A87A6142442}"/>
              </a:ext>
            </a:extLst>
          </p:cNvPr>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D7766F-0083-4C80-8BFC-91FB57418133}"/>
              </a:ext>
            </a:extLst>
          </p:cNvPr>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629B05D-B614-4D37-9A59-CC50B88FC8BD}"/>
              </a:ext>
            </a:extLst>
          </p:cNvPr>
          <p:cNvSpPr>
            <a:spLocks noGrp="1"/>
          </p:cNvSpPr>
          <p:nvPr>
            <p:ph type="dt" sz="half" idx="10"/>
          </p:nvPr>
        </p:nvSpPr>
        <p:spPr>
          <a:xfrm>
            <a:off x="836126" y="6356351"/>
            <a:ext cx="2736414" cy="365125"/>
          </a:xfrm>
          <a:prstGeom prst="rect">
            <a:avLst/>
          </a:prstGeom>
        </p:spPr>
        <p:txBody>
          <a:bodyPr/>
          <a:lstStyle/>
          <a:p>
            <a:fld id="{80E956C0-84CB-4FAB-BED0-64DE07A026AD}" type="datetimeFigureOut">
              <a:rPr lang="en-US" smtClean="0"/>
              <a:t>6/7/2022</a:t>
            </a:fld>
            <a:endParaRPr lang="en-US"/>
          </a:p>
        </p:txBody>
      </p:sp>
      <p:sp>
        <p:nvSpPr>
          <p:cNvPr id="5" name="Footer Placeholder 4">
            <a:extLst>
              <a:ext uri="{FF2B5EF4-FFF2-40B4-BE49-F238E27FC236}">
                <a16:creationId xmlns:a16="http://schemas.microsoft.com/office/drawing/2014/main" xmlns="" id="{F330B0B7-0F6A-4B28-9096-38B13E9BCEA1}"/>
              </a:ext>
            </a:extLst>
          </p:cNvPr>
          <p:cNvSpPr>
            <a:spLocks noGrp="1"/>
          </p:cNvSpPr>
          <p:nvPr>
            <p:ph type="ftr" sz="quarter" idx="11"/>
          </p:nvPr>
        </p:nvSpPr>
        <p:spPr>
          <a:xfrm>
            <a:off x="4028609" y="6356351"/>
            <a:ext cx="410462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5E6A0C1-E3EE-4E77-9CE0-332D2A24F316}"/>
              </a:ext>
            </a:extLst>
          </p:cNvPr>
          <p:cNvSpPr>
            <a:spLocks noGrp="1"/>
          </p:cNvSpPr>
          <p:nvPr>
            <p:ph type="sldNum" sz="quarter" idx="12"/>
          </p:nvPr>
        </p:nvSpPr>
        <p:spPr>
          <a:xfrm>
            <a:off x="8589298" y="6356351"/>
            <a:ext cx="2736414"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9" r:id="rId3"/>
    <p:sldLayoutId id="2147483683" r:id="rId4"/>
    <p:sldLayoutId id="2147483687" r:id="rId5"/>
    <p:sldLayoutId id="2147483688" r:id="rId6"/>
    <p:sldLayoutId id="2147483689" r:id="rId7"/>
    <p:sldLayoutId id="2147483695" r:id="rId8"/>
    <p:sldLayoutId id="2147483696" r:id="rId9"/>
    <p:sldLayoutId id="214748369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4BBCAA7-27CF-4636-A3ED-462FA555AC5D}"/>
              </a:ext>
            </a:extLst>
          </p:cNvPr>
          <p:cNvSpPr txBox="1"/>
          <p:nvPr/>
        </p:nvSpPr>
        <p:spPr>
          <a:xfrm>
            <a:off x="886679" y="2037912"/>
            <a:ext cx="999234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err="1" smtClean="0">
                <a:solidFill>
                  <a:srgbClr val="C00000"/>
                </a:solidFill>
                <a:latin typeface="UTM Androgyne" panose="02040603050506020204" pitchFamily="18" charset="0"/>
                <a:ea typeface="Arial-Rounded" panose="020B0500000000000000" pitchFamily="34" charset="0"/>
                <a:cs typeface="Arial-SGK-TV" pitchFamily="2" charset="0"/>
              </a:rPr>
              <a:t>Chào</a:t>
            </a:r>
            <a:r>
              <a:rPr lang="en-US" sz="7200" b="1" smtClean="0">
                <a:solidFill>
                  <a:srgbClr val="C00000"/>
                </a:solidFill>
                <a:latin typeface="UTM Androgyne" panose="02040603050506020204" pitchFamily="18" charset="0"/>
                <a:ea typeface="Arial-Rounded" panose="020B0500000000000000" pitchFamily="34" charset="0"/>
                <a:cs typeface="Arial-SGK-TV" pitchFamily="2" charset="0"/>
              </a:rPr>
              <a:t> </a:t>
            </a:r>
            <a:r>
              <a:rPr lang="en-US" sz="7200" b="1" err="1" smtClean="0">
                <a:solidFill>
                  <a:srgbClr val="C00000"/>
                </a:solidFill>
                <a:latin typeface="UTM Androgyne" panose="02040603050506020204" pitchFamily="18" charset="0"/>
                <a:ea typeface="Arial-Rounded" panose="020B0500000000000000" pitchFamily="34" charset="0"/>
                <a:cs typeface="Arial-SGK-TV" pitchFamily="2" charset="0"/>
              </a:rPr>
              <a:t>mừng</a:t>
            </a:r>
            <a:r>
              <a:rPr lang="en-US" sz="7200" b="1" smtClean="0">
                <a:solidFill>
                  <a:srgbClr val="C00000"/>
                </a:solidFill>
                <a:latin typeface="UTM Androgyne" panose="02040603050506020204" pitchFamily="18" charset="0"/>
                <a:ea typeface="Arial-Rounded" panose="020B0500000000000000" pitchFamily="34" charset="0"/>
                <a:cs typeface="Arial-SGK-TV" pitchFamily="2" charset="0"/>
              </a:rPr>
              <a:t> </a:t>
            </a:r>
            <a:r>
              <a:rPr lang="en-US" sz="7200" b="1" err="1" smtClean="0">
                <a:solidFill>
                  <a:srgbClr val="C00000"/>
                </a:solidFill>
                <a:latin typeface="UTM Androgyne" panose="02040603050506020204" pitchFamily="18" charset="0"/>
                <a:ea typeface="Arial-Rounded" panose="020B0500000000000000" pitchFamily="34" charset="0"/>
                <a:cs typeface="Arial-SGK-TV" pitchFamily="2" charset="0"/>
              </a:rPr>
              <a:t>các</a:t>
            </a:r>
            <a:r>
              <a:rPr lang="en-US" sz="7200" b="1" smtClean="0">
                <a:solidFill>
                  <a:srgbClr val="C00000"/>
                </a:solidFill>
                <a:latin typeface="UTM Androgyne" panose="02040603050506020204" pitchFamily="18" charset="0"/>
                <a:ea typeface="Arial-Rounded" panose="020B0500000000000000" pitchFamily="34" charset="0"/>
                <a:cs typeface="Arial-SGK-TV" pitchFamily="2" charset="0"/>
              </a:rPr>
              <a:t> con </a:t>
            </a:r>
            <a:r>
              <a:rPr lang="en-US" sz="7200" b="1" err="1" smtClean="0">
                <a:solidFill>
                  <a:srgbClr val="C00000"/>
                </a:solidFill>
                <a:latin typeface="UTM Androgyne" panose="02040603050506020204" pitchFamily="18" charset="0"/>
                <a:ea typeface="Arial-Rounded" panose="020B0500000000000000" pitchFamily="34" charset="0"/>
                <a:cs typeface="Arial-SGK-TV" pitchFamily="2" charset="0"/>
              </a:rPr>
              <a:t>đến</a:t>
            </a:r>
            <a:r>
              <a:rPr lang="en-US" sz="7200" b="1" smtClean="0">
                <a:solidFill>
                  <a:srgbClr val="C00000"/>
                </a:solidFill>
                <a:latin typeface="UTM Androgyne" panose="02040603050506020204" pitchFamily="18" charset="0"/>
                <a:ea typeface="Arial-Rounded" panose="020B0500000000000000" pitchFamily="34" charset="0"/>
                <a:cs typeface="Arial-SGK-TV" pitchFamily="2" charset="0"/>
              </a:rPr>
              <a:t> </a:t>
            </a:r>
            <a:r>
              <a:rPr lang="en-US" sz="7200" b="1" err="1" smtClean="0">
                <a:solidFill>
                  <a:srgbClr val="C00000"/>
                </a:solidFill>
                <a:latin typeface="UTM Androgyne" panose="02040603050506020204" pitchFamily="18" charset="0"/>
                <a:ea typeface="Arial-Rounded" panose="020B0500000000000000" pitchFamily="34" charset="0"/>
                <a:cs typeface="Arial-SGK-TV" pitchFamily="2" charset="0"/>
              </a:rPr>
              <a:t>với</a:t>
            </a:r>
            <a:r>
              <a:rPr lang="en-US" sz="7200" b="1" smtClean="0">
                <a:solidFill>
                  <a:srgbClr val="C00000"/>
                </a:solidFill>
                <a:latin typeface="UTM Androgyne" panose="02040603050506020204" pitchFamily="18" charset="0"/>
                <a:ea typeface="Arial-Rounded" panose="020B0500000000000000" pitchFamily="34" charset="0"/>
                <a:cs typeface="Arial-SGK-TV" pitchFamily="2" charset="0"/>
              </a:rPr>
              <a:t> </a:t>
            </a:r>
            <a:r>
              <a:rPr lang="en-US" sz="7200" b="1" err="1" smtClean="0">
                <a:solidFill>
                  <a:srgbClr val="C00000"/>
                </a:solidFill>
                <a:latin typeface="UTM Androgyne" panose="02040603050506020204" pitchFamily="18" charset="0"/>
                <a:ea typeface="Arial-Rounded" panose="020B0500000000000000" pitchFamily="34" charset="0"/>
                <a:cs typeface="Arial-SGK-TV" pitchFamily="2" charset="0"/>
              </a:rPr>
              <a:t>tiết</a:t>
            </a:r>
            <a:r>
              <a:rPr lang="en-US" sz="7200" b="1" smtClean="0">
                <a:solidFill>
                  <a:srgbClr val="C00000"/>
                </a:solidFill>
                <a:latin typeface="UTM Androgyne" panose="02040603050506020204" pitchFamily="18" charset="0"/>
                <a:ea typeface="Arial-Rounded" panose="020B0500000000000000" pitchFamily="34" charset="0"/>
                <a:cs typeface="Arial-SGK-TV" pitchFamily="2" charset="0"/>
              </a:rPr>
              <a:t> </a:t>
            </a:r>
            <a:r>
              <a:rPr lang="en-US" sz="7200" b="1" err="1" smtClean="0">
                <a:solidFill>
                  <a:srgbClr val="C00000"/>
                </a:solidFill>
                <a:latin typeface="UTM Androgyne" panose="02040603050506020204" pitchFamily="18" charset="0"/>
                <a:ea typeface="Arial-Rounded" panose="020B0500000000000000" pitchFamily="34" charset="0"/>
                <a:cs typeface="Arial-SGK-TV" pitchFamily="2" charset="0"/>
              </a:rPr>
              <a:t>học</a:t>
            </a:r>
            <a:r>
              <a:rPr lang="en-US" sz="7200" b="1" smtClean="0">
                <a:solidFill>
                  <a:srgbClr val="C00000"/>
                </a:solidFill>
                <a:latin typeface="UTM Androgyne" panose="02040603050506020204" pitchFamily="18" charset="0"/>
                <a:ea typeface="Arial-Rounded" panose="020B0500000000000000" pitchFamily="34" charset="0"/>
                <a:cs typeface="Arial-SGK-TV" pitchFamily="2" charset="0"/>
              </a:rPr>
              <a:t> Tiếng Việt</a:t>
            </a:r>
            <a:endParaRPr kumimoji="0" lang="en-US" sz="7200" b="1" i="0" u="none" strike="noStrike" kern="1200" cap="none" spc="0" normalizeH="0" baseline="0" noProof="0" smtClean="0">
              <a:ln>
                <a:noFill/>
              </a:ln>
              <a:solidFill>
                <a:srgbClr val="C00000"/>
              </a:solidFill>
              <a:effectLst/>
              <a:uLnTx/>
              <a:uFillTx/>
              <a:latin typeface="UTM Androgyne" panose="02040603050506020204" pitchFamily="18" charset="0"/>
              <a:ea typeface="Arial-Rounded" panose="020B0500000000000000" pitchFamily="34" charset="0"/>
              <a:cs typeface="Arial-SGK-TV" pitchFamily="2" charset="0"/>
            </a:endParaRPr>
          </a:p>
        </p:txBody>
      </p:sp>
      <p:sp>
        <p:nvSpPr>
          <p:cNvPr id="5" name="TextBox 3">
            <a:extLst>
              <a:ext uri="{FF2B5EF4-FFF2-40B4-BE49-F238E27FC236}">
                <a16:creationId xmlns="" xmlns:a16="http://schemas.microsoft.com/office/drawing/2014/main" id="{B3AD3CA2-21B5-47C2-A879-7E6DE974680D}"/>
              </a:ext>
            </a:extLst>
          </p:cNvPr>
          <p:cNvSpPr txBox="1"/>
          <p:nvPr/>
        </p:nvSpPr>
        <p:spPr>
          <a:xfrm>
            <a:off x="3247520" y="219605"/>
            <a:ext cx="5861623"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smtClean="0">
                <a:latin typeface="Times New Roman (Headings)"/>
                <a:cs typeface="#9Slide03 Arima Madurai Medium" panose="00000600000000000000" pitchFamily="2" charset="0"/>
              </a:rPr>
              <a:t>ỦY BAN NHÂN DÂN</a:t>
            </a:r>
            <a:r>
              <a:rPr lang="vi-VN" sz="2400" b="1" smtClean="0">
                <a:latin typeface="Times New Roman (Headings)"/>
                <a:cs typeface="#9Slide03 Arima Madurai Medium" panose="00000600000000000000" pitchFamily="2" charset="0"/>
              </a:rPr>
              <a:t> QUẬN LONG BIÊN</a:t>
            </a:r>
          </a:p>
          <a:p>
            <a:pPr algn="ctr"/>
            <a:r>
              <a:rPr lang="vi-VN" sz="2400" b="1" smtClean="0">
                <a:latin typeface="Times New Roman (Headings)"/>
                <a:cs typeface="#9Slide03 Arima Madurai Medium" panose="00000600000000000000" pitchFamily="2" charset="0"/>
              </a:rPr>
              <a:t>TRƯỜNG </a:t>
            </a:r>
            <a:r>
              <a:rPr lang="vi-VN" sz="2400" b="1">
                <a:latin typeface="Times New Roman (Headings)"/>
                <a:cs typeface="#9Slide03 Arima Madurai Medium" panose="00000600000000000000" pitchFamily="2" charset="0"/>
              </a:rPr>
              <a:t>TIỂU HỌC NGỌC </a:t>
            </a:r>
            <a:r>
              <a:rPr lang="vi-VN" sz="2400" b="1" smtClean="0">
                <a:latin typeface="Times New Roman (Headings)"/>
                <a:cs typeface="#9Slide03 Arima Madurai Medium" panose="00000600000000000000" pitchFamily="2" charset="0"/>
              </a:rPr>
              <a:t>TH</a:t>
            </a:r>
            <a:r>
              <a:rPr lang="en-US" sz="2400" b="1" smtClean="0">
                <a:latin typeface="Times New Roman (Headings)"/>
                <a:cs typeface="#9Slide03 Arima Madurai Medium" panose="00000600000000000000" pitchFamily="2" charset="0"/>
              </a:rPr>
              <a:t>ỤY</a:t>
            </a:r>
            <a:endParaRPr lang="vi-VN" sz="2400" b="1">
              <a:latin typeface="Times New Roman (Headings)"/>
              <a:cs typeface="#9Slide03 Arima Madurai Medium" panose="00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7" y="0"/>
            <a:ext cx="12221587" cy="6858000"/>
          </a:xfrm>
          <a:prstGeom prst="rect">
            <a:avLst/>
          </a:prstGeom>
        </p:spPr>
      </p:pic>
    </p:spTree>
    <p:extLst>
      <p:ext uri="{BB962C8B-B14F-4D97-AF65-F5344CB8AC3E}">
        <p14:creationId xmlns:p14="http://schemas.microsoft.com/office/powerpoint/2010/main" val="30442955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xmlns=""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00153" cy="6921391"/>
          </a:xfrm>
          <a:prstGeom prst="rect">
            <a:avLst/>
          </a:prstGeom>
        </p:spPr>
      </p:pic>
      <p:pic>
        <p:nvPicPr>
          <p:cNvPr id="15" name="图片 1">
            <a:extLst>
              <a:ext uri="{FF2B5EF4-FFF2-40B4-BE49-F238E27FC236}">
                <a16:creationId xmlns:a16="http://schemas.microsoft.com/office/drawing/2014/main" xmlns=""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 y="2550840"/>
            <a:ext cx="12198232" cy="4307160"/>
          </a:xfrm>
          <a:prstGeom prst="rect">
            <a:avLst/>
          </a:prstGeom>
        </p:spPr>
      </p:pic>
      <p:pic>
        <p:nvPicPr>
          <p:cNvPr id="16" name="图片 2">
            <a:extLst>
              <a:ext uri="{FF2B5EF4-FFF2-40B4-BE49-F238E27FC236}">
                <a16:creationId xmlns:a16="http://schemas.microsoft.com/office/drawing/2014/main" xmlns=""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7" y="828598"/>
            <a:ext cx="16306925" cy="2209405"/>
          </a:xfrm>
          <a:prstGeom prst="rect">
            <a:avLst/>
          </a:prstGeom>
        </p:spPr>
      </p:pic>
      <p:pic>
        <p:nvPicPr>
          <p:cNvPr id="17" name="图片 3">
            <a:extLst>
              <a:ext uri="{FF2B5EF4-FFF2-40B4-BE49-F238E27FC236}">
                <a16:creationId xmlns:a16="http://schemas.microsoft.com/office/drawing/2014/main" xmlns=""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896" y="206149"/>
            <a:ext cx="1637536" cy="2275481"/>
          </a:xfrm>
          <a:prstGeom prst="rect">
            <a:avLst/>
          </a:prstGeom>
        </p:spPr>
      </p:pic>
      <p:pic>
        <p:nvPicPr>
          <p:cNvPr id="18" name="图片 8">
            <a:extLst>
              <a:ext uri="{FF2B5EF4-FFF2-40B4-BE49-F238E27FC236}">
                <a16:creationId xmlns:a16="http://schemas.microsoft.com/office/drawing/2014/main" xmlns=""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663" y="4870830"/>
            <a:ext cx="5457895" cy="1781023"/>
          </a:xfrm>
          <a:prstGeom prst="rect">
            <a:avLst/>
          </a:prstGeom>
        </p:spPr>
      </p:pic>
      <p:sp>
        <p:nvSpPr>
          <p:cNvPr id="9" name="文本框 22">
            <a:extLst>
              <a:ext uri="{FF2B5EF4-FFF2-40B4-BE49-F238E27FC236}">
                <a16:creationId xmlns:a16="http://schemas.microsoft.com/office/drawing/2014/main" xmlns="" id="{AB5745BD-0E13-4A2C-B56B-81F76B9E9B79}"/>
              </a:ext>
            </a:extLst>
          </p:cNvPr>
          <p:cNvSpPr txBox="1"/>
          <p:nvPr/>
        </p:nvSpPr>
        <p:spPr>
          <a:xfrm>
            <a:off x="1124663" y="2646601"/>
            <a:ext cx="7544706"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62C530-30E9-4979-94B4-FDA2D8E2386E}"/>
              </a:ext>
            </a:extLst>
          </p:cNvPr>
          <p:cNvSpPr>
            <a:spLocks noGrp="1"/>
          </p:cNvSpPr>
          <p:nvPr>
            <p:ph type="title"/>
          </p:nvPr>
        </p:nvSpPr>
        <p:spPr>
          <a:xfrm>
            <a:off x="2651919" y="4852988"/>
            <a:ext cx="9067800" cy="710800"/>
          </a:xfrm>
        </p:spPr>
        <p:txBody>
          <a:bodyPr/>
          <a:lstStyle/>
          <a:p>
            <a:pPr algn="just"/>
            <a:r>
              <a:rPr lang="en-US">
                <a:latin typeface="Arial" panose="020B0604020202020204" pitchFamily="34" charset="0"/>
                <a:cs typeface="Arial" panose="020B0604020202020204" pitchFamily="34" charset="0"/>
              </a:rPr>
              <a:t>Bạn nam đeo khẩu trang đúng cách.</a:t>
            </a:r>
          </a:p>
        </p:txBody>
      </p:sp>
      <p:pic>
        <p:nvPicPr>
          <p:cNvPr id="5" name="Picture 4">
            <a:extLst>
              <a:ext uri="{FF2B5EF4-FFF2-40B4-BE49-F238E27FC236}">
                <a16:creationId xmlns:a16="http://schemas.microsoft.com/office/drawing/2014/main" xmlns="" id="{1A73F43C-ECFF-4D32-903E-84CF380DEC0F}"/>
              </a:ext>
            </a:extLst>
          </p:cNvPr>
          <p:cNvPicPr>
            <a:picLocks noChangeAspect="1"/>
          </p:cNvPicPr>
          <p:nvPr/>
        </p:nvPicPr>
        <p:blipFill>
          <a:blip r:embed="rId3"/>
          <a:stretch>
            <a:fillRect/>
          </a:stretch>
        </p:blipFill>
        <p:spPr>
          <a:xfrm>
            <a:off x="949896" y="425711"/>
            <a:ext cx="10260457" cy="1182727"/>
          </a:xfrm>
          <a:prstGeom prst="rect">
            <a:avLst/>
          </a:prstGeom>
        </p:spPr>
      </p:pic>
      <p:pic>
        <p:nvPicPr>
          <p:cNvPr id="1026" name="Picture 2" descr="Game thủ hãy ở nhà chung tay chống dịch COVID-19">
            <a:extLst>
              <a:ext uri="{FF2B5EF4-FFF2-40B4-BE49-F238E27FC236}">
                <a16:creationId xmlns:a16="http://schemas.microsoft.com/office/drawing/2014/main" xmlns="" id="{8E490203-CC75-415E-B0B7-1D6B13CCC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2005013"/>
            <a:ext cx="284797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62C530-30E9-4979-94B4-FDA2D8E2386E}"/>
              </a:ext>
            </a:extLst>
          </p:cNvPr>
          <p:cNvSpPr>
            <a:spLocks noGrp="1"/>
          </p:cNvSpPr>
          <p:nvPr>
            <p:ph type="title"/>
          </p:nvPr>
        </p:nvSpPr>
        <p:spPr>
          <a:xfrm>
            <a:off x="1668723" y="4495800"/>
            <a:ext cx="9715500" cy="663392"/>
          </a:xfrm>
        </p:spPr>
        <p:txBody>
          <a:bodyPr/>
          <a:lstStyle/>
          <a:p>
            <a:pPr algn="just"/>
            <a:r>
              <a:rPr lang="en-US">
                <a:latin typeface="Arial" panose="020B0604020202020204" pitchFamily="34" charset="0"/>
                <a:cs typeface="Arial" panose="020B0604020202020204" pitchFamily="34" charset="0"/>
              </a:rPr>
              <a:t>- Cô phát quà cứu trợ cho người dân phòng chống Covid-19.</a:t>
            </a:r>
          </a:p>
        </p:txBody>
      </p:sp>
      <p:pic>
        <p:nvPicPr>
          <p:cNvPr id="5" name="Picture 4">
            <a:extLst>
              <a:ext uri="{FF2B5EF4-FFF2-40B4-BE49-F238E27FC236}">
                <a16:creationId xmlns:a16="http://schemas.microsoft.com/office/drawing/2014/main" xmlns=""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2050" name="Picture 2" descr="Phát huy vai trò Tổ tình nguyện trong việc đảm bảo cung ứng lương thực thực  phẩm cho người dân">
            <a:extLst>
              <a:ext uri="{FF2B5EF4-FFF2-40B4-BE49-F238E27FC236}">
                <a16:creationId xmlns:a16="http://schemas.microsoft.com/office/drawing/2014/main" xmlns="" id="{49A7A832-E6A6-4FAD-B10D-6142BB0C1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490119" y="1563727"/>
            <a:ext cx="4937287" cy="3116975"/>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xmlns="" id="{CF415E02-570D-4DF6-8A0B-03C63BF009CC}"/>
              </a:ext>
            </a:extLst>
          </p:cNvPr>
          <p:cNvSpPr txBox="1">
            <a:spLocks/>
          </p:cNvSpPr>
          <p:nvPr/>
        </p:nvSpPr>
        <p:spPr>
          <a:xfrm>
            <a:off x="1668723" y="5813608"/>
            <a:ext cx="9715500" cy="663392"/>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a:latin typeface="Arial" panose="020B0604020202020204" pitchFamily="34" charset="0"/>
                <a:cs typeface="Arial" panose="020B0604020202020204" pitchFamily="34" charset="0"/>
              </a:rPr>
              <a:t>- Bà nhận đồ cứu trợ.</a:t>
            </a:r>
          </a:p>
        </p:txBody>
      </p:sp>
    </p:spTree>
    <p:extLst>
      <p:ext uri="{BB962C8B-B14F-4D97-AF65-F5344CB8AC3E}">
        <p14:creationId xmlns:p14="http://schemas.microsoft.com/office/powerpoint/2010/main" val="6269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ây tre đẹp và những ý nghĩa có thể bạn chưa biết">
            <a:extLst>
              <a:ext uri="{FF2B5EF4-FFF2-40B4-BE49-F238E27FC236}">
                <a16:creationId xmlns:a16="http://schemas.microsoft.com/office/drawing/2014/main" xmlns="" id="{941DA473-E6BA-427C-82C2-50F773A90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32719" y="914400"/>
            <a:ext cx="8382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3200" b="1" smtClean="0"/>
              <a:t>LUYỆN TẬP</a:t>
            </a:r>
          </a:p>
          <a:p>
            <a:pPr algn="ctr">
              <a:lnSpc>
                <a:spcPct val="150000"/>
              </a:lnSpc>
            </a:pPr>
            <a:r>
              <a:rPr lang="vi-VN" sz="3200" b="1" smtClean="0"/>
              <a:t>VIẾT </a:t>
            </a:r>
            <a:r>
              <a:rPr lang="vi-VN" sz="3200" b="1"/>
              <a:t>ĐOẠN VĂN KỂ VỀ LẠI SỰ VIỆC ĐÃ CHỨNG KIẾN HOẶC THA</a:t>
            </a:r>
            <a:r>
              <a:rPr lang="en-US" sz="3200" b="1"/>
              <a:t>M</a:t>
            </a:r>
            <a:r>
              <a:rPr lang="vi-VN" sz="3200" b="1"/>
              <a:t> GIA</a:t>
            </a:r>
            <a:endParaRPr lang="en-US" sz="3200"/>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E82DDF8-A7F0-4696-93E6-44F8F2E07B60}"/>
              </a:ext>
            </a:extLst>
          </p:cNvPr>
          <p:cNvGrpSpPr/>
          <p:nvPr/>
        </p:nvGrpSpPr>
        <p:grpSpPr>
          <a:xfrm>
            <a:off x="594519" y="457200"/>
            <a:ext cx="8618287" cy="584775"/>
            <a:chOff x="265201" y="846107"/>
            <a:chExt cx="11462622" cy="779699"/>
          </a:xfrm>
        </p:grpSpPr>
        <p:grpSp>
          <p:nvGrpSpPr>
            <p:cNvPr id="19" name="Group 18">
              <a:extLst>
                <a:ext uri="{FF2B5EF4-FFF2-40B4-BE49-F238E27FC236}">
                  <a16:creationId xmlns:a16="http://schemas.microsoft.com/office/drawing/2014/main" xmlns=""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xmlns=""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xmlns=""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xmlns="" id="{ADD03D41-B52E-4549-9627-4097D2EF49D7}"/>
                </a:ext>
              </a:extLst>
            </p:cNvPr>
            <p:cNvSpPr txBox="1"/>
            <p:nvPr/>
          </p:nvSpPr>
          <p:spPr>
            <a:xfrm>
              <a:off x="1011787" y="846107"/>
              <a:ext cx="10716036" cy="779699"/>
            </a:xfrm>
            <a:prstGeom prst="rect">
              <a:avLst/>
            </a:prstGeom>
            <a:noFill/>
          </p:spPr>
          <p:txBody>
            <a:bodyPr wrap="square" rtlCol="0">
              <a:spAutoFit/>
            </a:bodyPr>
            <a:lstStyle/>
            <a:p>
              <a:pPr algn="just"/>
              <a:r>
                <a:rPr lang="en-US" sz="3200" b="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 về việc làm của từng người trong tranh.</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xmlns="" id="{17C51662-0C0A-4D6F-B3E7-2283970F53F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69519" y="1295400"/>
            <a:ext cx="10097891" cy="3171686"/>
          </a:xfrm>
          <a:prstGeom prst="roundRect">
            <a:avLst/>
          </a:prstGeom>
        </p:spPr>
      </p:pic>
      <p:pic>
        <p:nvPicPr>
          <p:cNvPr id="5" name="Picture 4">
            <a:extLst>
              <a:ext uri="{FF2B5EF4-FFF2-40B4-BE49-F238E27FC236}">
                <a16:creationId xmlns:a16="http://schemas.microsoft.com/office/drawing/2014/main" xmlns="" id="{8D7ABF5B-B2D9-40EB-A60E-CCDC2104BA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1538899" y="4601353"/>
            <a:ext cx="9088828" cy="2104247"/>
          </a:xfrm>
          <a:prstGeom prst="roundRect">
            <a:avLst/>
          </a:prstGeom>
        </p:spPr>
      </p:pic>
    </p:spTree>
    <p:extLst>
      <p:ext uri="{BB962C8B-B14F-4D97-AF65-F5344CB8AC3E}">
        <p14:creationId xmlns:p14="http://schemas.microsoft.com/office/powerpoint/2010/main" val="181229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52AE0DE4-8C20-49DF-858C-E037C0EFA81F}"/>
              </a:ext>
            </a:extLst>
          </p:cNvPr>
          <p:cNvSpPr/>
          <p:nvPr/>
        </p:nvSpPr>
        <p:spPr>
          <a:xfrm>
            <a:off x="1165635" y="3276380"/>
            <a:ext cx="3192358"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xmlns="" id="{EA671D44-E9CC-43D3-A56B-87BC1BE312EF}"/>
              </a:ext>
            </a:extLst>
          </p:cNvPr>
          <p:cNvSpPr/>
          <p:nvPr/>
        </p:nvSpPr>
        <p:spPr>
          <a:xfrm>
            <a:off x="8107893" y="3348844"/>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xmlns="" id="{AB9F5D72-3D06-4271-8B52-0740DBA7D6F5}"/>
              </a:ext>
            </a:extLst>
          </p:cNvPr>
          <p:cNvSpPr/>
          <p:nvPr/>
        </p:nvSpPr>
        <p:spPr>
          <a:xfrm>
            <a:off x="4459341" y="4926025"/>
            <a:ext cx="3648551" cy="13985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1" name="Rectangle: Rounded Corners 10">
            <a:extLst>
              <a:ext uri="{FF2B5EF4-FFF2-40B4-BE49-F238E27FC236}">
                <a16:creationId xmlns:a16="http://schemas.microsoft.com/office/drawing/2014/main" xmlns="" id="{0A8E188B-2D11-4DF0-BA31-F8ED8812DB40}"/>
              </a:ext>
            </a:extLst>
          </p:cNvPr>
          <p:cNvSpPr/>
          <p:nvPr/>
        </p:nvSpPr>
        <p:spPr>
          <a:xfrm>
            <a:off x="4428936" y="1860362"/>
            <a:ext cx="3648551" cy="139858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xmlns="" id="{D1F1EE61-E6FC-4215-AF4C-92E9ABAAE6CB}"/>
              </a:ext>
            </a:extLst>
          </p:cNvPr>
          <p:cNvCxnSpPr/>
          <p:nvPr/>
        </p:nvCxnSpPr>
        <p:spPr>
          <a:xfrm>
            <a:off x="7463455" y="4022813"/>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FFFC1B25-F305-423C-9442-2A7E1691AEB6}"/>
              </a:ext>
            </a:extLst>
          </p:cNvPr>
          <p:cNvCxnSpPr>
            <a:cxnSpLocks/>
          </p:cNvCxnSpPr>
          <p:nvPr/>
        </p:nvCxnSpPr>
        <p:spPr>
          <a:xfrm flipH="1">
            <a:off x="4428937" y="4022813"/>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A05136CB-6D8D-46DF-99FA-C6218E5EEB03}"/>
              </a:ext>
            </a:extLst>
          </p:cNvPr>
          <p:cNvCxnSpPr>
            <a:cxnSpLocks/>
          </p:cNvCxnSpPr>
          <p:nvPr/>
        </p:nvCxnSpPr>
        <p:spPr>
          <a:xfrm flipH="1">
            <a:off x="6178550" y="451435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9136DFFF-71F9-44A5-B029-55D4FF51D6EA}"/>
              </a:ext>
            </a:extLst>
          </p:cNvPr>
          <p:cNvCxnSpPr>
            <a:cxnSpLocks/>
          </p:cNvCxnSpPr>
          <p:nvPr/>
        </p:nvCxnSpPr>
        <p:spPr>
          <a:xfrm flipH="1" flipV="1">
            <a:off x="6178548" y="3231968"/>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EB805EF9-3CFB-4C93-8AB9-3127575E60DE}"/>
              </a:ext>
            </a:extLst>
          </p:cNvPr>
          <p:cNvSpPr/>
          <p:nvPr/>
        </p:nvSpPr>
        <p:spPr>
          <a:xfrm>
            <a:off x="5042969" y="3540951"/>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xmlns="" id="{215237BE-D55B-4B1C-808A-6361C2ABE0A3}"/>
              </a:ext>
            </a:extLst>
          </p:cNvPr>
          <p:cNvSpPr/>
          <p:nvPr/>
        </p:nvSpPr>
        <p:spPr>
          <a:xfrm>
            <a:off x="4601266" y="3539694"/>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2">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 sự việc đã chứng kiến hoặc tham gia</a:t>
            </a:r>
          </a:p>
        </p:txBody>
      </p:sp>
      <p:sp>
        <p:nvSpPr>
          <p:cNvPr id="18" name="Rectangle: Rounded Corners 17">
            <a:extLst>
              <a:ext uri="{FF2B5EF4-FFF2-40B4-BE49-F238E27FC236}">
                <a16:creationId xmlns:a16="http://schemas.microsoft.com/office/drawing/2014/main" xmlns="" id="{127D0C35-7761-4B5B-92F3-C617935FE8DA}"/>
              </a:ext>
            </a:extLst>
          </p:cNvPr>
          <p:cNvSpPr/>
          <p:nvPr/>
        </p:nvSpPr>
        <p:spPr>
          <a:xfrm>
            <a:off x="4414142" y="2082740"/>
            <a:ext cx="3695733"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(1) Em đã tham gia hoặc chứng kiến việc gì? </a:t>
            </a:r>
          </a:p>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Ở đâu? </a:t>
            </a:r>
          </a:p>
        </p:txBody>
      </p:sp>
      <p:sp>
        <p:nvSpPr>
          <p:cNvPr id="19" name="Rectangle: Rounded Corners 18">
            <a:extLst>
              <a:ext uri="{FF2B5EF4-FFF2-40B4-BE49-F238E27FC236}">
                <a16:creationId xmlns:a16="http://schemas.microsoft.com/office/drawing/2014/main" xmlns="" id="{006E652C-E5A4-4C25-A26D-CE3FB154068F}"/>
              </a:ext>
            </a:extLst>
          </p:cNvPr>
          <p:cNvSpPr/>
          <p:nvPr/>
        </p:nvSpPr>
        <p:spPr>
          <a:xfrm>
            <a:off x="8148432" y="3712999"/>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(2) Có những ai tham gia việc đó?</a:t>
            </a:r>
          </a:p>
        </p:txBody>
      </p:sp>
      <p:sp>
        <p:nvSpPr>
          <p:cNvPr id="20" name="Rectangle: Rounded Corners 19">
            <a:extLst>
              <a:ext uri="{FF2B5EF4-FFF2-40B4-BE49-F238E27FC236}">
                <a16:creationId xmlns:a16="http://schemas.microsoft.com/office/drawing/2014/main" xmlns="" id="{3EF768DE-5C4B-4B6E-8550-F1D65734FD4C}"/>
              </a:ext>
            </a:extLst>
          </p:cNvPr>
          <p:cNvSpPr/>
          <p:nvPr/>
        </p:nvSpPr>
        <p:spPr>
          <a:xfrm>
            <a:off x="4561311" y="5291100"/>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(3) Những người tham gia đã làm gì? Làm thế nào?</a:t>
            </a:r>
          </a:p>
        </p:txBody>
      </p:sp>
      <p:sp>
        <p:nvSpPr>
          <p:cNvPr id="21" name="Rectangle: Rounded Corners 20">
            <a:extLst>
              <a:ext uri="{FF2B5EF4-FFF2-40B4-BE49-F238E27FC236}">
                <a16:creationId xmlns:a16="http://schemas.microsoft.com/office/drawing/2014/main" xmlns="" id="{CB099C1A-5FAD-40C0-8C51-5FC34A1E9107}"/>
              </a:ext>
            </a:extLst>
          </p:cNvPr>
          <p:cNvSpPr/>
          <p:nvPr/>
        </p:nvSpPr>
        <p:spPr>
          <a:xfrm>
            <a:off x="1181535" y="3687662"/>
            <a:ext cx="3192357"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suy nghĩ gì khi chứng kiến (tham gia) việc đó?</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571257" y="539538"/>
            <a:ext cx="10820400" cy="1077218"/>
            <a:chOff x="265201" y="846107"/>
            <a:chExt cx="14391509" cy="143628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846107"/>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312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52AE0DE4-8C20-49DF-858C-E037C0EFA81F}"/>
              </a:ext>
            </a:extLst>
          </p:cNvPr>
          <p:cNvSpPr/>
          <p:nvPr/>
        </p:nvSpPr>
        <p:spPr>
          <a:xfrm>
            <a:off x="346055" y="3108988"/>
            <a:ext cx="3772098" cy="1928999"/>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xmlns="" id="{EA671D44-E9CC-43D3-A56B-87BC1BE312EF}"/>
              </a:ext>
            </a:extLst>
          </p:cNvPr>
          <p:cNvSpPr/>
          <p:nvPr/>
        </p:nvSpPr>
        <p:spPr>
          <a:xfrm>
            <a:off x="8304200" y="3108987"/>
            <a:ext cx="3772096" cy="1929001"/>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xmlns="" id="{AB9F5D72-3D06-4271-8B52-0740DBA7D6F5}"/>
              </a:ext>
            </a:extLst>
          </p:cNvPr>
          <p:cNvSpPr/>
          <p:nvPr/>
        </p:nvSpPr>
        <p:spPr>
          <a:xfrm>
            <a:off x="4076243" y="5109655"/>
            <a:ext cx="4414747" cy="1586287"/>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solidFill>
                <a:srgbClr val="FFFFFF"/>
              </a:solidFill>
            </a:endParaRPr>
          </a:p>
        </p:txBody>
      </p:sp>
      <p:sp>
        <p:nvSpPr>
          <p:cNvPr id="11" name="Rectangle: Rounded Corners 10">
            <a:extLst>
              <a:ext uri="{FF2B5EF4-FFF2-40B4-BE49-F238E27FC236}">
                <a16:creationId xmlns:a16="http://schemas.microsoft.com/office/drawing/2014/main" xmlns="" id="{0A8E188B-2D11-4DF0-BA31-F8ED8812DB40}"/>
              </a:ext>
            </a:extLst>
          </p:cNvPr>
          <p:cNvSpPr/>
          <p:nvPr/>
        </p:nvSpPr>
        <p:spPr>
          <a:xfrm>
            <a:off x="4045838" y="1431560"/>
            <a:ext cx="4414747" cy="158629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xmlns="" id="{D1F1EE61-E6FC-4215-AF4C-92E9ABAAE6CB}"/>
              </a:ext>
            </a:extLst>
          </p:cNvPr>
          <p:cNvCxnSpPr/>
          <p:nvPr/>
        </p:nvCxnSpPr>
        <p:spPr>
          <a:xfrm>
            <a:off x="7614071" y="4022813"/>
            <a:ext cx="6754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FFFC1B25-F305-423C-9442-2A7E1691AEB6}"/>
              </a:ext>
            </a:extLst>
          </p:cNvPr>
          <p:cNvCxnSpPr>
            <a:cxnSpLocks/>
          </p:cNvCxnSpPr>
          <p:nvPr/>
        </p:nvCxnSpPr>
        <p:spPr>
          <a:xfrm flipH="1">
            <a:off x="4156875" y="4022813"/>
            <a:ext cx="708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A05136CB-6D8D-46DF-99FA-C6218E5EEB03}"/>
              </a:ext>
            </a:extLst>
          </p:cNvPr>
          <p:cNvCxnSpPr>
            <a:cxnSpLocks/>
          </p:cNvCxnSpPr>
          <p:nvPr/>
        </p:nvCxnSpPr>
        <p:spPr>
          <a:xfrm flipH="1">
            <a:off x="6178550" y="468299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9136DFFF-71F9-44A5-B029-55D4FF51D6EA}"/>
              </a:ext>
            </a:extLst>
          </p:cNvPr>
          <p:cNvCxnSpPr>
            <a:cxnSpLocks/>
          </p:cNvCxnSpPr>
          <p:nvPr/>
        </p:nvCxnSpPr>
        <p:spPr>
          <a:xfrm flipH="1" flipV="1">
            <a:off x="6178548" y="3016652"/>
            <a:ext cx="1" cy="449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EB805EF9-3CFB-4C93-8AB9-3127575E60DE}"/>
              </a:ext>
            </a:extLst>
          </p:cNvPr>
          <p:cNvSpPr/>
          <p:nvPr/>
        </p:nvSpPr>
        <p:spPr>
          <a:xfrm>
            <a:off x="4833535" y="3446008"/>
            <a:ext cx="2795821" cy="123698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xmlns="" id="{215237BE-D55B-4B1C-808A-6361C2ABE0A3}"/>
              </a:ext>
            </a:extLst>
          </p:cNvPr>
          <p:cNvSpPr/>
          <p:nvPr/>
        </p:nvSpPr>
        <p:spPr>
          <a:xfrm>
            <a:off x="4497414" y="3764098"/>
            <a:ext cx="3511593" cy="64602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Đoàn từ thiện </a:t>
            </a: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phát thực phẩm cho </a:t>
            </a: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mọi người</a:t>
            </a:r>
          </a:p>
        </p:txBody>
      </p:sp>
      <p:sp>
        <p:nvSpPr>
          <p:cNvPr id="18" name="Rectangle: Rounded Corners 17">
            <a:extLst>
              <a:ext uri="{FF2B5EF4-FFF2-40B4-BE49-F238E27FC236}">
                <a16:creationId xmlns:a16="http://schemas.microsoft.com/office/drawing/2014/main" xmlns="" id="{127D0C35-7761-4B5B-92F3-C617935FE8DA}"/>
              </a:ext>
            </a:extLst>
          </p:cNvPr>
          <p:cNvSpPr/>
          <p:nvPr/>
        </p:nvSpPr>
        <p:spPr>
          <a:xfrm>
            <a:off x="4011100" y="1721726"/>
            <a:ext cx="4471837"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(1) Các nhóm từ thiện đến phát thực phẩm hỗ trợ người dân ở xóm của em đang cách li phòng chống Covid-19.</a:t>
            </a:r>
          </a:p>
        </p:txBody>
      </p:sp>
      <p:sp>
        <p:nvSpPr>
          <p:cNvPr id="19" name="Rectangle: Rounded Corners 18">
            <a:extLst>
              <a:ext uri="{FF2B5EF4-FFF2-40B4-BE49-F238E27FC236}">
                <a16:creationId xmlns:a16="http://schemas.microsoft.com/office/drawing/2014/main" xmlns="" id="{006E652C-E5A4-4C25-A26D-CE3FB154068F}"/>
              </a:ext>
            </a:extLst>
          </p:cNvPr>
          <p:cNvSpPr/>
          <p:nvPr/>
        </p:nvSpPr>
        <p:spPr>
          <a:xfrm>
            <a:off x="8404699" y="3712999"/>
            <a:ext cx="3603579"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(2) Nhóm từ thiện gồm có các anh chị thanh niên và các cô, chú tình nguyện viên trong phường.</a:t>
            </a:r>
          </a:p>
        </p:txBody>
      </p:sp>
      <p:sp>
        <p:nvSpPr>
          <p:cNvPr id="20" name="Rectangle: Rounded Corners 19">
            <a:extLst>
              <a:ext uri="{FF2B5EF4-FFF2-40B4-BE49-F238E27FC236}">
                <a16:creationId xmlns:a16="http://schemas.microsoft.com/office/drawing/2014/main" xmlns="" id="{3EF768DE-5C4B-4B6E-8550-F1D65734FD4C}"/>
              </a:ext>
            </a:extLst>
          </p:cNvPr>
          <p:cNvSpPr/>
          <p:nvPr/>
        </p:nvSpPr>
        <p:spPr>
          <a:xfrm>
            <a:off x="4192113" y="5535006"/>
            <a:ext cx="4254573" cy="716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(3) Các cô chú, anh chị chia sẵn các túi đựng rau, củ, quả rồi đến phát cho từng nhà. Họ rất cẩn thận đeo khẩu trang và mang theo quần áo bảo hộ.</a:t>
            </a:r>
          </a:p>
        </p:txBody>
      </p:sp>
      <p:sp>
        <p:nvSpPr>
          <p:cNvPr id="21" name="Rectangle: Rounded Corners 20">
            <a:extLst>
              <a:ext uri="{FF2B5EF4-FFF2-40B4-BE49-F238E27FC236}">
                <a16:creationId xmlns:a16="http://schemas.microsoft.com/office/drawing/2014/main" xmlns="" id="{CB099C1A-5FAD-40C0-8C51-5FC34A1E9107}"/>
              </a:ext>
            </a:extLst>
          </p:cNvPr>
          <p:cNvSpPr/>
          <p:nvPr/>
        </p:nvSpPr>
        <p:spPr>
          <a:xfrm>
            <a:off x="326959" y="3702652"/>
            <a:ext cx="386275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thầm biết ơn những con người đã sẵn sàng đối diện với nguy hiểm để mang đến bình yên cho mọi người.</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513836" y="250002"/>
            <a:ext cx="10877821" cy="1077218"/>
            <a:chOff x="188829" y="460059"/>
            <a:chExt cx="14467881" cy="143628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188829" y="583315"/>
              <a:ext cx="731519" cy="972683"/>
              <a:chOff x="2892236" y="1187404"/>
              <a:chExt cx="1196998" cy="158061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2892236" y="11874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460059"/>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24333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4ADC4-872C-48D1-A82D-95EE5BD6118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BD3DA950-899C-4C56-9002-83330AA0B6C5}"/>
              </a:ext>
            </a:extLst>
          </p:cNvPr>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32267"/>
            <a:ext cx="12572999" cy="7121602"/>
          </a:xfrm>
          <a:prstGeom prst="rect">
            <a:avLst/>
          </a:prstGeom>
        </p:spPr>
      </p:pic>
      <p:sp>
        <p:nvSpPr>
          <p:cNvPr id="4" name="Text Box 2">
            <a:extLst>
              <a:ext uri="{FF2B5EF4-FFF2-40B4-BE49-F238E27FC236}">
                <a16:creationId xmlns:a16="http://schemas.microsoft.com/office/drawing/2014/main" xmlns="" id="{AB4E5841-930C-4657-BEAC-6DB921F4B3B3}"/>
              </a:ext>
            </a:extLst>
          </p:cNvPr>
          <p:cNvSpPr txBox="1">
            <a:spLocks noChangeArrowheads="1"/>
          </p:cNvSpPr>
          <p:nvPr/>
        </p:nvSpPr>
        <p:spPr bwMode="auto">
          <a:xfrm>
            <a:off x="2406836" y="287192"/>
            <a:ext cx="10464443"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3192" b="1" i="1" dirty="0">
              <a:solidFill>
                <a:srgbClr val="FFFFFF"/>
              </a:solidFill>
              <a:latin typeface="HP001 4 hàng" pitchFamily="34" charset="0"/>
            </a:endParaRP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defRPr/>
            </a:pPr>
            <a:r>
              <a:rPr lang="en-US" altLang="en-US" sz="3192" b="1">
                <a:solidFill>
                  <a:srgbClr val="FFFFFF"/>
                </a:solidFill>
                <a:latin typeface="HP001 4 hàng" pitchFamily="34" charset="0"/>
              </a:rPr>
              <a:t> Thứ … </a:t>
            </a:r>
            <a:r>
              <a:rPr lang="en-US" sz="3192" b="1">
                <a:solidFill>
                  <a:srgbClr val="FFFFFF"/>
                </a:solidFill>
                <a:latin typeface="HP001 4 hàng" pitchFamily="34" charset="0"/>
              </a:rPr>
              <a:t>w</a:t>
            </a:r>
            <a:r>
              <a:rPr lang="en-US" altLang="en-US" sz="3192" b="1">
                <a:solidFill>
                  <a:srgbClr val="FFFFFF"/>
                </a:solidFill>
                <a:latin typeface="HP001 4 hàng" pitchFamily="34" charset="0"/>
              </a:rPr>
              <a:t>gày … </a:t>
            </a:r>
            <a:r>
              <a:rPr lang="en-US" sz="3192" b="1">
                <a:solidFill>
                  <a:srgbClr val="FFFFFF"/>
                </a:solidFill>
                <a:latin typeface="HP001 4 hàng" pitchFamily="34" charset="0"/>
                <a:ea typeface="Calibri"/>
              </a:rPr>
              <a:t>Ǉ</a:t>
            </a:r>
            <a:r>
              <a:rPr lang="en-US" altLang="en-US" sz="3192" b="1">
                <a:solidFill>
                  <a:srgbClr val="FFFFFF"/>
                </a:solidFill>
                <a:latin typeface="HP001 4 hàng" pitchFamily="34" charset="0"/>
              </a:rPr>
              <a:t>háng … </a:t>
            </a:r>
            <a:r>
              <a:rPr lang="en-US" sz="3192" b="1">
                <a:solidFill>
                  <a:srgbClr val="FFFFFF"/>
                </a:solidFill>
                <a:latin typeface="HP001 4 hàng" pitchFamily="34" charset="0"/>
              </a:rPr>
              <a:t>w</a:t>
            </a:r>
            <a:r>
              <a:rPr lang="en-US" altLang="en-US" sz="3192" b="1">
                <a:solidFill>
                  <a:srgbClr val="FFFFFF"/>
                </a:solidFill>
                <a:latin typeface="HP001 4 hàng" pitchFamily="34" charset="0"/>
              </a:rPr>
              <a:t>ăm 2022</a:t>
            </a:r>
            <a:endParaRPr lang="en-US" altLang="en-US" sz="3192" b="1" dirty="0">
              <a:solidFill>
                <a:srgbClr val="FFFFFF"/>
              </a:solidFill>
              <a:latin typeface="HP001 4 hàng" pitchFamily="34" charset="0"/>
            </a:endParaRPr>
          </a:p>
        </p:txBody>
      </p:sp>
      <p:sp>
        <p:nvSpPr>
          <p:cNvPr id="5" name="Text Box 2">
            <a:extLst>
              <a:ext uri="{FF2B5EF4-FFF2-40B4-BE49-F238E27FC236}">
                <a16:creationId xmlns:a16="http://schemas.microsoft.com/office/drawing/2014/main" xmlns="" id="{47088EA1-B66E-4805-B802-FCC27BF32AD4}"/>
              </a:ext>
            </a:extLst>
          </p:cNvPr>
          <p:cNvSpPr txBox="1">
            <a:spLocks noChangeArrowheads="1"/>
          </p:cNvSpPr>
          <p:nvPr/>
        </p:nvSpPr>
        <p:spPr bwMode="auto">
          <a:xfrm>
            <a:off x="4600875" y="1151642"/>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192" b="1">
                <a:solidFill>
                  <a:srgbClr val="FFFFFF"/>
                </a:solidFill>
                <a:latin typeface="HP001 4 hàng" pitchFamily="34" charset="0"/>
              </a:rPr>
              <a:t> T</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Ğng V</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İ</a:t>
            </a:r>
            <a:r>
              <a:rPr lang="el-GR" altLang="en-US" sz="3192" b="1">
                <a:solidFill>
                  <a:srgbClr val="FFFFFF"/>
                </a:solidFill>
                <a:latin typeface="HP001 4 hàng" pitchFamily="34" charset="0"/>
              </a:rPr>
              <a:t>Ι </a:t>
            </a:r>
            <a:endParaRPr lang="en-US" altLang="en-US" sz="3192" b="1" dirty="0">
              <a:solidFill>
                <a:srgbClr val="FFFFFF"/>
              </a:solidFill>
              <a:latin typeface="HP001 4 hàng" pitchFamily="34" charset="0"/>
            </a:endParaRPr>
          </a:p>
        </p:txBody>
      </p:sp>
      <p:sp>
        <p:nvSpPr>
          <p:cNvPr id="6" name="Text Box 2">
            <a:extLst>
              <a:ext uri="{FF2B5EF4-FFF2-40B4-BE49-F238E27FC236}">
                <a16:creationId xmlns:a16="http://schemas.microsoft.com/office/drawing/2014/main" xmlns="" id="{352CEB8E-1136-493F-874E-11C24BFEB834}"/>
              </a:ext>
            </a:extLst>
          </p:cNvPr>
          <p:cNvSpPr txBox="1">
            <a:spLocks noChangeArrowheads="1"/>
          </p:cNvSpPr>
          <p:nvPr/>
        </p:nvSpPr>
        <p:spPr bwMode="auto">
          <a:xfrm>
            <a:off x="4594538" y="1650468"/>
            <a:ext cx="5978071"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lv-LV" altLang="en-US" sz="3192" b="1">
                <a:solidFill>
                  <a:srgbClr val="FFFFFF"/>
                </a:solidFill>
                <a:latin typeface="HP001 4 hàng" pitchFamily="34" charset="0"/>
              </a:rPr>
              <a:t> Mùa vàng </a:t>
            </a:r>
            <a:endParaRPr lang="en-US" altLang="en-US" sz="3192" b="1" dirty="0">
              <a:solidFill>
                <a:srgbClr val="FFFFFF"/>
              </a:solidFill>
              <a:latin typeface="HP001 4 hàng" pitchFamily="34" charset="0"/>
            </a:endParaRPr>
          </a:p>
        </p:txBody>
      </p:sp>
      <p:sp>
        <p:nvSpPr>
          <p:cNvPr id="7" name="Rectangle 6">
            <a:extLst>
              <a:ext uri="{FF2B5EF4-FFF2-40B4-BE49-F238E27FC236}">
                <a16:creationId xmlns:a16="http://schemas.microsoft.com/office/drawing/2014/main" xmlns="" id="{EC97EDC7-64BB-45B4-8B74-A5CD7661525A}"/>
              </a:ext>
            </a:extLst>
          </p:cNvPr>
          <p:cNvSpPr/>
          <p:nvPr/>
        </p:nvSpPr>
        <p:spPr>
          <a:xfrm>
            <a:off x="632618" y="2363516"/>
            <a:ext cx="10820399" cy="3539336"/>
          </a:xfrm>
          <a:prstGeom prst="rect">
            <a:avLst/>
          </a:prstGeom>
        </p:spPr>
        <p:txBody>
          <a:bodyPr wrap="square" lIns="91348" tIns="45673" rIns="91348" bIns="45673">
            <a:spAutoFit/>
          </a:bodyPr>
          <a:lstStyle/>
          <a:p>
            <a:pPr algn="just"/>
            <a:r>
              <a:rPr lang="en-US" sz="2800" b="1">
                <a:solidFill>
                  <a:srgbClr val="FFFFFF"/>
                </a:solidFill>
                <a:latin typeface="HP001 4 hàng" panose="020B0603050302020204" pitchFamily="34" charset="0"/>
              </a:rPr>
              <a:t>2. 					Bài làm</a:t>
            </a:r>
          </a:p>
          <a:p>
            <a:pPr algn="just"/>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Hằng Ǉuần, các ηĪ Ǉừ κΗİn κưŊg ΑĞn ιát κực ιẩm hỗ Ǉrợ wgưƟ dân ở xĪ của em đang cáε li ιŜg εūg Coν΅d-19.  Các cô εú, aζ εị ǇrΪg đ</a:t>
            </a:r>
            <a:r>
              <a:rPr lang="en-US" sz="2800" b="1">
                <a:solidFill>
                  <a:srgbClr val="FFFFFF"/>
                </a:solidFill>
                <a:latin typeface="HP001 4H" panose="020B0603050302020204" pitchFamily="34" charset="0"/>
                <a:ea typeface="Arial-Rounded" panose="020B0500000000000000" pitchFamily="34" charset="0"/>
                <a:cs typeface="Arial-Rounded" panose="020B0500000000000000" pitchFamily="34" charset="0"/>
              </a:rPr>
              <a:t>ʄ</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n</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εia sẵn các Ǉúi đựng ǟau, củ, Ǖίả</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ǟē ΑĞn ιát εo Ǉừng ηà. Họ ǟất cẩn κận Α;o δẩu Ǉrang và jang Ό;o Ǖίần áo bảo hộ. Em κầm λμĞt Ω ηững cΪ wgưƟ đã sẵn sàng đĒ dΗİn vƞ wguy hΗϜm Α˘ εăm lo εo cuℓ sūg của wgưƟ dân</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a:t>
            </a:r>
            <a:endParaRPr lang="en-US" sz="2800" b="1">
              <a:solidFill>
                <a:srgbClr val="FFFFFF"/>
              </a:solidFill>
              <a:latin typeface="HP001 4 hàng" panose="020B0603050302020204" pitchFamily="34" charset="0"/>
            </a:endParaRPr>
          </a:p>
        </p:txBody>
      </p:sp>
    </p:spTree>
    <p:extLst>
      <p:ext uri="{BB962C8B-B14F-4D97-AF65-F5344CB8AC3E}">
        <p14:creationId xmlns:p14="http://schemas.microsoft.com/office/powerpoint/2010/main" val="420081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719" y="2172524"/>
            <a:ext cx="10039650" cy="1013259"/>
          </a:xfrm>
          <a:prstGeom prst="rect">
            <a:avLst/>
          </a:prstGeom>
          <a:noFill/>
        </p:spPr>
        <p:txBody>
          <a:bodyPr wrap="square" lIns="91348" tIns="45673" rIns="91348" bIns="45673" rtlCol="0">
            <a:spAutoFit/>
          </a:bodyPr>
          <a:lstStyle/>
          <a:p>
            <a:pPr algn="ctr"/>
            <a:r>
              <a:rPr lang="en-US" sz="5985" b="1">
                <a:solidFill>
                  <a:schemeClr val="tx1"/>
                </a:solidFill>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1947491039"/>
      </p:ext>
    </p:extLst>
  </p:cSld>
  <p:clrMapOvr>
    <a:masterClrMapping/>
  </p:clrMapOvr>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370</Words>
  <Application>Microsoft Office PowerPoint</Application>
  <PresentationFormat>Custom</PresentationFormat>
  <Paragraphs>48</Paragraphs>
  <Slides>11</Slides>
  <Notes>6</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11</vt:i4>
      </vt:variant>
    </vt:vector>
  </HeadingPairs>
  <TitlesOfParts>
    <vt:vector size="31" baseType="lpstr">
      <vt:lpstr>Arial</vt:lpstr>
      <vt:lpstr>UTM Androgyne</vt:lpstr>
      <vt:lpstr>HP001 4H</vt:lpstr>
      <vt:lpstr>Arial-SGK-TV</vt:lpstr>
      <vt:lpstr>Times New Roman (Headings)</vt:lpstr>
      <vt:lpstr>HP001 4 hàng</vt:lpstr>
      <vt:lpstr>Arial-Rounded</vt:lpstr>
      <vt:lpstr>Source Sans Pro</vt:lpstr>
      <vt:lpstr>Fira Sans Extra Condensed Medium</vt:lpstr>
      <vt:lpstr>Titan One</vt:lpstr>
      <vt:lpstr>Arial Rounded MT Bold</vt:lpstr>
      <vt:lpstr>Dosis</vt:lpstr>
      <vt:lpstr>思源黑体 CN Bold</vt:lpstr>
      <vt:lpstr>iCiel Cadena</vt:lpstr>
      <vt:lpstr>#9Slide03 Arima Madurai Medium</vt:lpstr>
      <vt:lpstr>Calibri</vt:lpstr>
      <vt:lpstr>Bebas Neue</vt:lpstr>
      <vt:lpstr>Quicksand</vt:lpstr>
      <vt:lpstr>Times New Roman</vt:lpstr>
      <vt:lpstr>Pre-K for Christian Schools: God Created Families to Love One Another by Slidesgo</vt:lpstr>
      <vt:lpstr>PowerPoint Presentation</vt:lpstr>
      <vt:lpstr>Bạn nam đeo khẩu trang đúng cách.</vt:lpstr>
      <vt:lpstr>- Cô phát quà cứu trợ cho người dân phòng chống Covid-19.</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AutoBVT</cp:lastModifiedBy>
  <cp:revision>95</cp:revision>
  <dcterms:modified xsi:type="dcterms:W3CDTF">2022-06-06T19:44:41Z</dcterms:modified>
</cp:coreProperties>
</file>