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17"/>
  </p:notesMasterIdLst>
  <p:sldIdLst>
    <p:sldId id="3180" r:id="rId4"/>
    <p:sldId id="3194" r:id="rId5"/>
    <p:sldId id="3235" r:id="rId6"/>
    <p:sldId id="3234" r:id="rId7"/>
    <p:sldId id="296" r:id="rId8"/>
    <p:sldId id="3233" r:id="rId9"/>
    <p:sldId id="297" r:id="rId10"/>
    <p:sldId id="3236" r:id="rId11"/>
    <p:sldId id="311" r:id="rId12"/>
    <p:sldId id="3237" r:id="rId13"/>
    <p:sldId id="465" r:id="rId14"/>
    <p:sldId id="457" r:id="rId15"/>
    <p:sldId id="32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20"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14721-3C8F-44BC-817E-EAD85F294DEC}"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73FBA-0BE2-47B7-AAA6-D0518435E043}" type="slidenum">
              <a:rPr lang="en-US" smtClean="0"/>
              <a:t>‹#›</a:t>
            </a:fld>
            <a:endParaRPr lang="en-US"/>
          </a:p>
        </p:txBody>
      </p:sp>
    </p:spTree>
    <p:extLst>
      <p:ext uri="{BB962C8B-B14F-4D97-AF65-F5344CB8AC3E}">
        <p14:creationId xmlns:p14="http://schemas.microsoft.com/office/powerpoint/2010/main" val="341134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100"/>
              <a:t>Lan Hương soạn: 0354473852</a:t>
            </a:r>
            <a:endParaRPr lang="zh-CN" altLang="en-US" sz="110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1B22D-B9B7-460C-AFF5-E4A2A2B766A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7350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0221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31795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9212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3417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1B22D-B9B7-460C-AFF5-E4A2A2B766A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542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76240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5625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37439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517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92375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5" name="Footer Placeholder 4">
            <a:extLst>
              <a:ext uri="{FF2B5EF4-FFF2-40B4-BE49-F238E27FC236}">
                <a16:creationId xmlns:a16="http://schemas.microsoft.com/office/drawing/2014/main" xmlns=""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778760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5" name="Footer Placeholder 4">
            <a:extLst>
              <a:ext uri="{FF2B5EF4-FFF2-40B4-BE49-F238E27FC236}">
                <a16:creationId xmlns:a16="http://schemas.microsoft.com/office/drawing/2014/main" xmlns=""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3165535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5" name="Footer Placeholder 4">
            <a:extLst>
              <a:ext uri="{FF2B5EF4-FFF2-40B4-BE49-F238E27FC236}">
                <a16:creationId xmlns:a16="http://schemas.microsoft.com/office/drawing/2014/main" xmlns=""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9950516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6" name="Footer Placeholder 5">
            <a:extLst>
              <a:ext uri="{FF2B5EF4-FFF2-40B4-BE49-F238E27FC236}">
                <a16:creationId xmlns:a16="http://schemas.microsoft.com/office/drawing/2014/main" xmlns=""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6887706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8" name="Footer Placeholder 7">
            <a:extLst>
              <a:ext uri="{FF2B5EF4-FFF2-40B4-BE49-F238E27FC236}">
                <a16:creationId xmlns:a16="http://schemas.microsoft.com/office/drawing/2014/main" xmlns=""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9675607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4" name="Footer Placeholder 3">
            <a:extLst>
              <a:ext uri="{FF2B5EF4-FFF2-40B4-BE49-F238E27FC236}">
                <a16:creationId xmlns:a16="http://schemas.microsoft.com/office/drawing/2014/main" xmlns=""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818601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8525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3" name="Footer Placeholder 2">
            <a:extLst>
              <a:ext uri="{FF2B5EF4-FFF2-40B4-BE49-F238E27FC236}">
                <a16:creationId xmlns:a16="http://schemas.microsoft.com/office/drawing/2014/main" xmlns=""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419280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6" name="Footer Placeholder 5">
            <a:extLst>
              <a:ext uri="{FF2B5EF4-FFF2-40B4-BE49-F238E27FC236}">
                <a16:creationId xmlns:a16="http://schemas.microsoft.com/office/drawing/2014/main" xmlns=""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330167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6" name="Footer Placeholder 5">
            <a:extLst>
              <a:ext uri="{FF2B5EF4-FFF2-40B4-BE49-F238E27FC236}">
                <a16:creationId xmlns:a16="http://schemas.microsoft.com/office/drawing/2014/main" xmlns=""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4589760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5" name="Footer Placeholder 4">
            <a:extLst>
              <a:ext uri="{FF2B5EF4-FFF2-40B4-BE49-F238E27FC236}">
                <a16:creationId xmlns:a16="http://schemas.microsoft.com/office/drawing/2014/main" xmlns=""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416117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3/20/2023</a:t>
            </a:fld>
            <a:endParaRPr lang="en-US"/>
          </a:p>
        </p:txBody>
      </p:sp>
      <p:sp>
        <p:nvSpPr>
          <p:cNvPr id="5" name="Footer Placeholder 4">
            <a:extLst>
              <a:ext uri="{FF2B5EF4-FFF2-40B4-BE49-F238E27FC236}">
                <a16:creationId xmlns:a16="http://schemas.microsoft.com/office/drawing/2014/main" xmlns=""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032141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14044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484338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5550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6661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80089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60204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741162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925431"/>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01073178-E9C4-4B5B-B6FF-78B61E03AA1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3/20/2023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303051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1868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sv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12.svg"/><Relationship Id="rId12" Type="http://schemas.openxmlformats.org/officeDocument/2006/relationships/image" Target="../media/image12.png"/><Relationship Id="rId17" Type="http://schemas.openxmlformats.org/officeDocument/2006/relationships/image" Target="../media/image22.svg"/><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1.png"/><Relationship Id="rId19" Type="http://schemas.openxmlformats.org/officeDocument/2006/relationships/image" Target="../media/image24.svg"/><Relationship Id="rId4" Type="http://schemas.openxmlformats.org/officeDocument/2006/relationships/image" Target="../media/image8.png"/><Relationship Id="rId9" Type="http://schemas.openxmlformats.org/officeDocument/2006/relationships/image" Target="../media/image14.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8.svg"/><Relationship Id="rId18" Type="http://schemas.openxmlformats.org/officeDocument/2006/relationships/image" Target="../media/image26.png"/><Relationship Id="rId26" Type="http://schemas.openxmlformats.org/officeDocument/2006/relationships/image" Target="../media/image30.png"/><Relationship Id="rId39" Type="http://schemas.openxmlformats.org/officeDocument/2006/relationships/image" Target="../media/image38.png"/><Relationship Id="rId3" Type="http://schemas.openxmlformats.org/officeDocument/2006/relationships/image" Target="../media/image28.svg"/><Relationship Id="rId21" Type="http://schemas.openxmlformats.org/officeDocument/2006/relationships/image" Target="../media/image46.svg"/><Relationship Id="rId34" Type="http://schemas.openxmlformats.org/officeDocument/2006/relationships/image" Target="../media/image34.png"/><Relationship Id="rId7" Type="http://schemas.openxmlformats.org/officeDocument/2006/relationships/image" Target="../media/image32.svg"/><Relationship Id="rId12" Type="http://schemas.openxmlformats.org/officeDocument/2006/relationships/image" Target="../media/image23.png"/><Relationship Id="rId17" Type="http://schemas.openxmlformats.org/officeDocument/2006/relationships/image" Target="../media/image42.svg"/><Relationship Id="rId25" Type="http://schemas.openxmlformats.org/officeDocument/2006/relationships/image" Target="../media/image50.svg"/><Relationship Id="rId33" Type="http://schemas.openxmlformats.org/officeDocument/2006/relationships/image" Target="../media/image58.svg"/><Relationship Id="rId38" Type="http://schemas.openxmlformats.org/officeDocument/2006/relationships/image" Target="../media/image37.emf"/><Relationship Id="rId2" Type="http://schemas.openxmlformats.org/officeDocument/2006/relationships/image" Target="../media/image18.png"/><Relationship Id="rId16" Type="http://schemas.openxmlformats.org/officeDocument/2006/relationships/image" Target="../media/image25.png"/><Relationship Id="rId20" Type="http://schemas.openxmlformats.org/officeDocument/2006/relationships/image" Target="../media/image27.png"/><Relationship Id="rId29" Type="http://schemas.openxmlformats.org/officeDocument/2006/relationships/image" Target="../media/image54.svg"/><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image" Target="../media/image36.svg"/><Relationship Id="rId24" Type="http://schemas.openxmlformats.org/officeDocument/2006/relationships/image" Target="../media/image29.png"/><Relationship Id="rId32" Type="http://schemas.openxmlformats.org/officeDocument/2006/relationships/image" Target="../media/image33.png"/><Relationship Id="rId37" Type="http://schemas.openxmlformats.org/officeDocument/2006/relationships/image" Target="../media/image36.emf"/><Relationship Id="rId5" Type="http://schemas.openxmlformats.org/officeDocument/2006/relationships/image" Target="../media/image30.svg"/><Relationship Id="rId15" Type="http://schemas.openxmlformats.org/officeDocument/2006/relationships/image" Target="../media/image40.svg"/><Relationship Id="rId23" Type="http://schemas.openxmlformats.org/officeDocument/2006/relationships/image" Target="../media/image48.svg"/><Relationship Id="rId28" Type="http://schemas.openxmlformats.org/officeDocument/2006/relationships/image" Target="../media/image31.png"/><Relationship Id="rId36"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44.svg"/><Relationship Id="rId31" Type="http://schemas.openxmlformats.org/officeDocument/2006/relationships/image" Target="../media/image56.svg"/><Relationship Id="rId4" Type="http://schemas.openxmlformats.org/officeDocument/2006/relationships/image" Target="../media/image19.png"/><Relationship Id="rId9" Type="http://schemas.openxmlformats.org/officeDocument/2006/relationships/image" Target="../media/image34.svg"/><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image" Target="../media/image52.svg"/><Relationship Id="rId30" Type="http://schemas.openxmlformats.org/officeDocument/2006/relationships/image" Target="../media/image32.png"/><Relationship Id="rId35" Type="http://schemas.openxmlformats.org/officeDocument/2006/relationships/image" Target="../media/image60.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8.svg"/><Relationship Id="rId7" Type="http://schemas.openxmlformats.org/officeDocument/2006/relationships/image" Target="../media/image28.sv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70.svg"/><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a:off x="287150" y="128336"/>
            <a:ext cx="2273871" cy="2273871"/>
          </a:xfrm>
          <a:prstGeom prst="rect">
            <a:avLst/>
          </a:prstGeom>
        </p:spPr>
      </p:pic>
      <p:pic>
        <p:nvPicPr>
          <p:cNvPr id="3" name="Picture 2">
            <a:extLst>
              <a:ext uri="{FF2B5EF4-FFF2-40B4-BE49-F238E27FC236}">
                <a16:creationId xmlns:a16="http://schemas.microsoft.com/office/drawing/2014/main" xmlns="" id="{4A880AB7-2829-F5DB-60E6-4715D1C280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480951"/>
            <a:ext cx="3046821" cy="2947315"/>
          </a:xfrm>
          <a:prstGeom prst="rect">
            <a:avLst/>
          </a:prstGeom>
        </p:spPr>
      </p:pic>
      <p:pic>
        <p:nvPicPr>
          <p:cNvPr id="7" name="Picture 6">
            <a:extLst>
              <a:ext uri="{FF2B5EF4-FFF2-40B4-BE49-F238E27FC236}">
                <a16:creationId xmlns:a16="http://schemas.microsoft.com/office/drawing/2014/main" xmlns="" id="{02FFF20C-4451-4695-AD4B-A4E381F84B35}"/>
              </a:ext>
            </a:extLst>
          </p:cNvPr>
          <p:cNvPicPr>
            <a:picLocks noChangeAspect="1"/>
          </p:cNvPicPr>
          <p:nvPr/>
        </p:nvPicPr>
        <p:blipFill>
          <a:blip r:embed="rId8"/>
          <a:stretch>
            <a:fillRect/>
          </a:stretch>
        </p:blipFill>
        <p:spPr>
          <a:xfrm>
            <a:off x="1903322" y="2000191"/>
            <a:ext cx="5401524" cy="2280102"/>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D1F286CE-A3BC-4FA4-9BA8-07E67C15CED1}"/>
              </a:ext>
            </a:extLst>
          </p:cNvPr>
          <p:cNvSpPr/>
          <p:nvPr/>
        </p:nvSpPr>
        <p:spPr>
          <a:xfrm>
            <a:off x="1193584" y="1164961"/>
            <a:ext cx="10236416"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10E6EC96-9C14-4FDB-B8D3-9745EC896EC7}"/>
              </a:ext>
            </a:extLst>
          </p:cNvPr>
          <p:cNvSpPr txBox="1"/>
          <p:nvPr/>
        </p:nvSpPr>
        <p:spPr>
          <a:xfrm>
            <a:off x="1626147" y="1592241"/>
            <a:ext cx="9340371" cy="4036811"/>
          </a:xfrm>
          <a:prstGeom prst="rect">
            <a:avLst/>
          </a:prstGeom>
          <a:noFill/>
        </p:spPr>
        <p:txBody>
          <a:bodyPr wrap="square" anchor="b">
            <a:spAutoFit/>
          </a:bodyPr>
          <a:lstStyle/>
          <a:p>
            <a:pPr lvl="0" algn="just">
              <a:lnSpc>
                <a:spcPct val="120000"/>
              </a:lnSpc>
            </a:pPr>
            <a:r>
              <a:rPr lang="vi-VN" sz="3600" dirty="0">
                <a:solidFill>
                  <a:srgbClr val="222222"/>
                </a:solidFill>
                <a:latin typeface="Calibri" panose="020F0502020204030204" pitchFamily="34" charset="0"/>
                <a:cs typeface="Calibri" panose="020F0502020204030204" pitchFamily="34" charset="0"/>
              </a:rPr>
              <a:t>Ước mơ của em là được trở thành một bác sĩ. Khi làm bác sĩ, em có thể khám và chữa bệnh cho mọi người trong gia đình và cả những bệnh nhân có hoàn cảnh khó khăn. Em sẽ học tập thật chăm chỉ, không ngừng cố gắng để đạt được ước mơ của mình.</a:t>
            </a:r>
          </a:p>
        </p:txBody>
      </p:sp>
      <p:pic>
        <p:nvPicPr>
          <p:cNvPr id="23" name="Picture 22">
            <a:extLst>
              <a:ext uri="{FF2B5EF4-FFF2-40B4-BE49-F238E27FC236}">
                <a16:creationId xmlns:a16="http://schemas.microsoft.com/office/drawing/2014/main" xmlns=""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411855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xmlns=""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xmlns=""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xmlns=""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xmlns=""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500" dirty="0" err="1">
                    <a:solidFill>
                      <a:prstClr val="black"/>
                    </a:solidFill>
                    <a:latin typeface="Calibri" panose="020F0502020204030204"/>
                  </a:rPr>
                  <a:t>số</a:t>
                </a:r>
                <a:r>
                  <a:rPr lang="en-US" sz="3500" dirty="0">
                    <a:solidFill>
                      <a:prstClr val="black"/>
                    </a:solidFill>
                    <a:latin typeface="Calibri" panose="020F0502020204030204"/>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4" name="Picture 3" descr="Icon&#10;&#10;Description automatically generated">
              <a:extLst>
                <a:ext uri="{FF2B5EF4-FFF2-40B4-BE49-F238E27FC236}">
                  <a16:creationId xmlns:a16="http://schemas.microsoft.com/office/drawing/2014/main" xmlns=""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xmlns=""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xmlns=""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xmlns=""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xmlns=""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xmlns=""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xmlns=""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xmlns=""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xmlns=""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xmlns=""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xmlns=""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xmlns=""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xmlns=""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xmlns=""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xmlns=""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xmlns=""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xmlns="" id="{EEA7F22F-F058-71BC-8FBB-F8C9444E0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30B82A53-9ABE-77F3-1EF0-AE69EA809AF6}"/>
              </a:ext>
            </a:extLst>
          </p:cNvPr>
          <p:cNvGrpSpPr/>
          <p:nvPr/>
        </p:nvGrpSpPr>
        <p:grpSpPr>
          <a:xfrm>
            <a:off x="8832010" y="2079930"/>
            <a:ext cx="3359990" cy="4632539"/>
            <a:chOff x="8744924" y="2143452"/>
            <a:chExt cx="3359990" cy="4632539"/>
          </a:xfrm>
        </p:grpSpPr>
        <p:pic>
          <p:nvPicPr>
            <p:cNvPr id="21" name="Picture 20" descr="A close-up of a logo&#10;&#10;Description automatically generated with low confidence">
              <a:extLst>
                <a:ext uri="{FF2B5EF4-FFF2-40B4-BE49-F238E27FC236}">
                  <a16:creationId xmlns:a16="http://schemas.microsoft.com/office/drawing/2014/main" xmlns="" id="{63499A2D-6B8D-B6CD-1CB3-CF0BC62B0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23" name="Picture 22" descr="Icon&#10;&#10;Description automatically generated">
              <a:extLst>
                <a:ext uri="{FF2B5EF4-FFF2-40B4-BE49-F238E27FC236}">
                  <a16:creationId xmlns:a16="http://schemas.microsoft.com/office/drawing/2014/main" xmlns="" id="{93F29F37-DB58-7C67-5119-ED0ABCE28C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grpSp>
        <p:nvGrpSpPr>
          <p:cNvPr id="5" name="Group 4">
            <a:extLst>
              <a:ext uri="{FF2B5EF4-FFF2-40B4-BE49-F238E27FC236}">
                <a16:creationId xmlns:a16="http://schemas.microsoft.com/office/drawing/2014/main" xmlns="" id="{FF0B191A-7DF6-F2AF-C31E-81C3CE3E0DDA}"/>
              </a:ext>
            </a:extLst>
          </p:cNvPr>
          <p:cNvGrpSpPr/>
          <p:nvPr/>
        </p:nvGrpSpPr>
        <p:grpSpPr>
          <a:xfrm>
            <a:off x="712381" y="0"/>
            <a:ext cx="8506289" cy="6581618"/>
            <a:chOff x="1768556" y="-327736"/>
            <a:chExt cx="6950892" cy="6581618"/>
          </a:xfrm>
        </p:grpSpPr>
        <p:pic>
          <p:nvPicPr>
            <p:cNvPr id="4" name="Picture 3" descr="A group of people in clothing&#10;&#10;Description automatically generated with low confidence">
              <a:extLst>
                <a:ext uri="{FF2B5EF4-FFF2-40B4-BE49-F238E27FC236}">
                  <a16:creationId xmlns:a16="http://schemas.microsoft.com/office/drawing/2014/main" xmlns="" id="{8D59C8B0-3458-407B-207F-A30264B21D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6805" y="-327736"/>
              <a:ext cx="3390254" cy="2133466"/>
            </a:xfrm>
            <a:prstGeom prst="rect">
              <a:avLst/>
            </a:prstGeom>
          </p:spPr>
        </p:pic>
        <p:grpSp>
          <p:nvGrpSpPr>
            <p:cNvPr id="24" name="Group 23">
              <a:extLst>
                <a:ext uri="{FF2B5EF4-FFF2-40B4-BE49-F238E27FC236}">
                  <a16:creationId xmlns:a16="http://schemas.microsoft.com/office/drawing/2014/main" xmlns="" id="{C4C787D9-F78E-4101-DD6A-42F39E236E3D}"/>
                </a:ext>
              </a:extLst>
            </p:cNvPr>
            <p:cNvGrpSpPr/>
            <p:nvPr/>
          </p:nvGrpSpPr>
          <p:grpSpPr>
            <a:xfrm>
              <a:off x="1768556" y="762655"/>
              <a:ext cx="6950892" cy="5491227"/>
              <a:chOff x="2373086" y="523169"/>
              <a:chExt cx="6950892" cy="5491227"/>
            </a:xfrm>
          </p:grpSpPr>
          <p:pic>
            <p:nvPicPr>
              <p:cNvPr id="11" name="图片 1">
                <a:extLst>
                  <a:ext uri="{FF2B5EF4-FFF2-40B4-BE49-F238E27FC236}">
                    <a16:creationId xmlns:a16="http://schemas.microsoft.com/office/drawing/2014/main" xmlns="" id="{7E74D0E5-7C06-C42C-EB6B-04614C093A43}"/>
                  </a:ext>
                </a:extLst>
              </p:cNvPr>
              <p:cNvPicPr>
                <a:picLocks noChangeAspect="1"/>
              </p:cNvPicPr>
              <p:nvPr/>
            </p:nvPicPr>
            <p:blipFill>
              <a:blip r:embed="rId6"/>
              <a:stretch>
                <a:fillRect/>
              </a:stretch>
            </p:blipFill>
            <p:spPr>
              <a:xfrm>
                <a:off x="2373086" y="523169"/>
                <a:ext cx="6950892" cy="5065860"/>
              </a:xfrm>
              <a:prstGeom prst="rect">
                <a:avLst/>
              </a:prstGeom>
            </p:spPr>
          </p:pic>
          <p:sp>
            <p:nvSpPr>
              <p:cNvPr id="15" name="TextBox 14">
                <a:extLst>
                  <a:ext uri="{FF2B5EF4-FFF2-40B4-BE49-F238E27FC236}">
                    <a16:creationId xmlns:a16="http://schemas.microsoft.com/office/drawing/2014/main" xmlns="" id="{4C7DC3DC-3810-5839-12A2-C58A226220E6}"/>
                  </a:ext>
                </a:extLst>
              </p:cNvPr>
              <p:cNvSpPr txBox="1"/>
              <p:nvPr/>
            </p:nvSpPr>
            <p:spPr>
              <a:xfrm>
                <a:off x="3016026" y="997638"/>
                <a:ext cx="5890713"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sng" dirty="0" err="1">
                    <a:solidFill>
                      <a:srgbClr val="FF0000"/>
                    </a:solidFill>
                    <a:effectLst/>
                    <a:latin typeface="Cambria" panose="02040503050406030204" pitchFamily="18" charset="0"/>
                    <a:ea typeface="Cambria" panose="02040503050406030204" pitchFamily="18" charset="0"/>
                  </a:rPr>
                  <a:t>Về</a:t>
                </a:r>
                <a:r>
                  <a:rPr lang="en-US" sz="4000" b="1" i="0" u="sng" dirty="0">
                    <a:solidFill>
                      <a:srgbClr val="FF0000"/>
                    </a:solidFill>
                    <a:effectLst/>
                    <a:latin typeface="Cambria" panose="02040503050406030204" pitchFamily="18" charset="0"/>
                    <a:ea typeface="Cambria" panose="02040503050406030204" pitchFamily="18" charset="0"/>
                  </a:rPr>
                  <a:t> </a:t>
                </a:r>
                <a:r>
                  <a:rPr lang="en-US" sz="4000" b="1" i="0" u="sng" dirty="0" err="1">
                    <a:solidFill>
                      <a:srgbClr val="FF0000"/>
                    </a:solidFill>
                    <a:effectLst/>
                    <a:latin typeface="Cambria" panose="02040503050406030204" pitchFamily="18" charset="0"/>
                    <a:ea typeface="Cambria" panose="02040503050406030204" pitchFamily="18" charset="0"/>
                  </a:rPr>
                  <a:t>nhà</a:t>
                </a:r>
                <a:r>
                  <a:rPr lang="en-US" sz="4000" b="1" i="0" u="sng" dirty="0">
                    <a:solidFill>
                      <a:srgbClr val="FF0000"/>
                    </a:solidFill>
                    <a:effectLst/>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0" i="0" dirty="0">
                    <a:solidFill>
                      <a:srgbClr val="000000"/>
                    </a:solidFill>
                    <a:effectLst/>
                    <a:latin typeface="Cambria" panose="02040503050406030204" pitchFamily="18" charset="0"/>
                    <a:ea typeface="Cambria" panose="02040503050406030204" pitchFamily="18" charset="0"/>
                  </a:rPr>
                  <a:t>Tìm đọc câu chuyện, bài văn, bài thơ,… về một người yêu nghề, say mê với công việc hoặc một bài học về cách ứng xử với những người xung quanh.</a:t>
                </a:r>
                <a:br>
                  <a:rPr lang="vi-VN" sz="4000" b="0" i="0" dirty="0">
                    <a:solidFill>
                      <a:srgbClr val="000000"/>
                    </a:solidFill>
                    <a:effectLst/>
                    <a:latin typeface="Cambria" panose="02040503050406030204" pitchFamily="18" charset="0"/>
                    <a:ea typeface="Cambria" panose="02040503050406030204" pitchFamily="18" charset="0"/>
                  </a:rPr>
                </a:br>
                <a:r>
                  <a:rPr lang="vi-VN" sz="4000" b="0" i="0" dirty="0">
                    <a:solidFill>
                      <a:srgbClr val="000000"/>
                    </a:solidFill>
                    <a:effectLst/>
                    <a:latin typeface="Cambria" panose="02040503050406030204" pitchFamily="18" charset="0"/>
                    <a:ea typeface="Cambria" panose="02040503050406030204" pitchFamily="18" charset="0"/>
                  </a:rPr>
                  <a:t/>
                </a:r>
                <a:br>
                  <a:rPr lang="vi-VN" sz="4000" b="0" i="0" dirty="0">
                    <a:solidFill>
                      <a:srgbClr val="000000"/>
                    </a:solidFill>
                    <a:effectLst/>
                    <a:latin typeface="Cambria" panose="02040503050406030204" pitchFamily="18" charset="0"/>
                    <a:ea typeface="Cambria" panose="02040503050406030204" pitchFamily="18" charset="0"/>
                  </a:rPr>
                </a:br>
                <a:endParaRPr kumimoji="0" lang="en-US" sz="4000" b="1"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val="1612404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a:off x="287150" y="128336"/>
            <a:ext cx="2273871" cy="2273871"/>
          </a:xfrm>
          <a:prstGeom prst="rect">
            <a:avLst/>
          </a:prstGeom>
        </p:spPr>
      </p:pic>
      <p:pic>
        <p:nvPicPr>
          <p:cNvPr id="3" name="Picture 2">
            <a:extLst>
              <a:ext uri="{FF2B5EF4-FFF2-40B4-BE49-F238E27FC236}">
                <a16:creationId xmlns:a16="http://schemas.microsoft.com/office/drawing/2014/main" xmlns="" id="{A29805A3-E0E5-4922-A584-0FE8FB430FEB}"/>
              </a:ext>
            </a:extLst>
          </p:cNvPr>
          <p:cNvPicPr>
            <a:picLocks noChangeAspect="1"/>
          </p:cNvPicPr>
          <p:nvPr/>
        </p:nvPicPr>
        <p:blipFill>
          <a:blip r:embed="rId7"/>
          <a:stretch>
            <a:fillRect/>
          </a:stretch>
        </p:blipFill>
        <p:spPr>
          <a:xfrm>
            <a:off x="782226" y="2192555"/>
            <a:ext cx="7090263" cy="1847248"/>
          </a:xfrm>
          <a:prstGeom prst="rect">
            <a:avLst/>
          </a:prstGeom>
        </p:spPr>
      </p:pic>
    </p:spTree>
    <p:custDataLst>
      <p:tags r:id="rId1"/>
    </p:custDataLst>
    <p:extLst>
      <p:ext uri="{BB962C8B-B14F-4D97-AF65-F5344CB8AC3E}">
        <p14:creationId xmlns:p14="http://schemas.microsoft.com/office/powerpoint/2010/main" val="3991128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16" name="组合 15"/>
          <p:cNvGrpSpPr/>
          <p:nvPr/>
        </p:nvGrpSpPr>
        <p:grpSpPr>
          <a:xfrm>
            <a:off x="723900" y="844550"/>
            <a:ext cx="6992620" cy="4955540"/>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sp>
          <p:nvSpPr>
            <p:cNvPr id="7" name="云形 6"/>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grpSp>
      <p:pic>
        <p:nvPicPr>
          <p:cNvPr id="17" name="图片 16" descr="微信截图_20211009133125"/>
          <p:cNvPicPr>
            <a:picLocks noChangeAspect="1"/>
          </p:cNvPicPr>
          <p:nvPr/>
        </p:nvPicPr>
        <p:blipFill>
          <a:blip r:embed="rId4"/>
          <a:stretch>
            <a:fillRect/>
          </a:stretch>
        </p:blipFill>
        <p:spPr>
          <a:xfrm>
            <a:off x="7611110" y="1478280"/>
            <a:ext cx="4495800" cy="4514850"/>
          </a:xfrm>
          <a:prstGeom prst="rect">
            <a:avLst/>
          </a:prstGeom>
        </p:spPr>
      </p:pic>
      <p:pic>
        <p:nvPicPr>
          <p:cNvPr id="2" name="Picture 1">
            <a:extLst>
              <a:ext uri="{FF2B5EF4-FFF2-40B4-BE49-F238E27FC236}">
                <a16:creationId xmlns:a16="http://schemas.microsoft.com/office/drawing/2014/main" xmlns="" id="{8DC9F6F3-ACFA-74FA-B204-8D82F15F2EE9}"/>
              </a:ext>
            </a:extLst>
          </p:cNvPr>
          <p:cNvPicPr>
            <a:picLocks noChangeAspect="1"/>
          </p:cNvPicPr>
          <p:nvPr/>
        </p:nvPicPr>
        <p:blipFill>
          <a:blip r:embed="rId5"/>
          <a:stretch>
            <a:fillRect/>
          </a:stretch>
        </p:blipFill>
        <p:spPr>
          <a:xfrm>
            <a:off x="1116286" y="1721515"/>
            <a:ext cx="5706351" cy="4048095"/>
          </a:xfrm>
          <a:prstGeom prst="rect">
            <a:avLst/>
          </a:prstGeom>
        </p:spPr>
      </p:pic>
    </p:spTree>
    <p:extLst>
      <p:ext uri="{BB962C8B-B14F-4D97-AF65-F5344CB8AC3E}">
        <p14:creationId xmlns:p14="http://schemas.microsoft.com/office/powerpoint/2010/main" val="39615614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16" name="组合 15"/>
          <p:cNvGrpSpPr/>
          <p:nvPr/>
        </p:nvGrpSpPr>
        <p:grpSpPr>
          <a:xfrm>
            <a:off x="723900" y="844550"/>
            <a:ext cx="6992620" cy="4955540"/>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sp>
          <p:nvSpPr>
            <p:cNvPr id="7" name="云形 6"/>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grpSp>
      <p:pic>
        <p:nvPicPr>
          <p:cNvPr id="17" name="图片 16" descr="微信截图_20211009133125"/>
          <p:cNvPicPr>
            <a:picLocks noChangeAspect="1"/>
          </p:cNvPicPr>
          <p:nvPr/>
        </p:nvPicPr>
        <p:blipFill>
          <a:blip r:embed="rId4"/>
          <a:stretch>
            <a:fillRect/>
          </a:stretch>
        </p:blipFill>
        <p:spPr>
          <a:xfrm>
            <a:off x="7611110" y="1478280"/>
            <a:ext cx="4495800" cy="4514850"/>
          </a:xfrm>
          <a:prstGeom prst="rect">
            <a:avLst/>
          </a:prstGeom>
        </p:spPr>
      </p:pic>
      <p:pic>
        <p:nvPicPr>
          <p:cNvPr id="3" name="Picture 2">
            <a:extLst>
              <a:ext uri="{FF2B5EF4-FFF2-40B4-BE49-F238E27FC236}">
                <a16:creationId xmlns:a16="http://schemas.microsoft.com/office/drawing/2014/main" xmlns="" id="{4B3BCB63-B231-42CD-A08C-8DFA7178DA32}"/>
              </a:ext>
            </a:extLst>
          </p:cNvPr>
          <p:cNvPicPr>
            <a:picLocks noChangeAspect="1"/>
          </p:cNvPicPr>
          <p:nvPr/>
        </p:nvPicPr>
        <p:blipFill>
          <a:blip r:embed="rId5"/>
          <a:stretch>
            <a:fillRect/>
          </a:stretch>
        </p:blipFill>
        <p:spPr>
          <a:xfrm>
            <a:off x="2084787" y="2151777"/>
            <a:ext cx="4279763" cy="2554445"/>
          </a:xfrm>
          <a:prstGeom prst="rect">
            <a:avLst/>
          </a:prstGeom>
        </p:spPr>
      </p:pic>
    </p:spTree>
    <p:extLst>
      <p:ext uri="{BB962C8B-B14F-4D97-AF65-F5344CB8AC3E}">
        <p14:creationId xmlns:p14="http://schemas.microsoft.com/office/powerpoint/2010/main" val="1338003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8" name="Picture 2">
            <a:extLst>
              <a:ext uri="{FF2B5EF4-FFF2-40B4-BE49-F238E27FC236}">
                <a16:creationId xmlns:a16="http://schemas.microsoft.com/office/drawing/2014/main" xmlns="" id="{89EE76DB-6B89-45EF-B24C-278048D911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35503">
            <a:off x="-259142" y="-252921"/>
            <a:ext cx="2277275" cy="2173763"/>
          </a:xfrm>
          <a:prstGeom prst="rect">
            <a:avLst/>
          </a:prstGeom>
        </p:spPr>
      </p:pic>
      <p:pic>
        <p:nvPicPr>
          <p:cNvPr id="9" name="Picture 3">
            <a:extLst>
              <a:ext uri="{FF2B5EF4-FFF2-40B4-BE49-F238E27FC236}">
                <a16:creationId xmlns:a16="http://schemas.microsoft.com/office/drawing/2014/main" xmlns="" id="{704A68DD-E1E5-496E-AFEC-4483BDC4FB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31074">
            <a:off x="10727308" y="-1381105"/>
            <a:ext cx="2515169" cy="5511327"/>
          </a:xfrm>
          <a:prstGeom prst="rect">
            <a:avLst/>
          </a:prstGeom>
        </p:spPr>
      </p:pic>
      <p:pic>
        <p:nvPicPr>
          <p:cNvPr id="10" name="Picture 4">
            <a:extLst>
              <a:ext uri="{FF2B5EF4-FFF2-40B4-BE49-F238E27FC236}">
                <a16:creationId xmlns:a16="http://schemas.microsoft.com/office/drawing/2014/main" xmlns="" id="{F8F5286F-C89A-4518-925A-863D858291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55739">
            <a:off x="10986350" y="4899904"/>
            <a:ext cx="2323115" cy="2388249"/>
          </a:xfrm>
          <a:prstGeom prst="rect">
            <a:avLst/>
          </a:prstGeom>
        </p:spPr>
      </p:pic>
      <p:pic>
        <p:nvPicPr>
          <p:cNvPr id="11" name="Picture 5">
            <a:extLst>
              <a:ext uri="{FF2B5EF4-FFF2-40B4-BE49-F238E27FC236}">
                <a16:creationId xmlns:a16="http://schemas.microsoft.com/office/drawing/2014/main" xmlns="" id="{F7116D78-DE8B-40A8-BB86-CA5ECA381B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490790">
            <a:off x="4219451" y="212202"/>
            <a:ext cx="1167235" cy="615036"/>
          </a:xfrm>
          <a:prstGeom prst="rect">
            <a:avLst/>
          </a:prstGeom>
        </p:spPr>
      </p:pic>
      <p:pic>
        <p:nvPicPr>
          <p:cNvPr id="12" name="Picture 6">
            <a:extLst>
              <a:ext uri="{FF2B5EF4-FFF2-40B4-BE49-F238E27FC236}">
                <a16:creationId xmlns:a16="http://schemas.microsoft.com/office/drawing/2014/main" xmlns="" id="{B02F2981-A848-418A-AC09-48EAAEA2D0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361682">
            <a:off x="-1810380" y="3244239"/>
            <a:ext cx="2996851" cy="3990964"/>
          </a:xfrm>
          <a:prstGeom prst="rect">
            <a:avLst/>
          </a:prstGeom>
        </p:spPr>
      </p:pic>
      <p:pic>
        <p:nvPicPr>
          <p:cNvPr id="19" name="Picture 11">
            <a:extLst>
              <a:ext uri="{FF2B5EF4-FFF2-40B4-BE49-F238E27FC236}">
                <a16:creationId xmlns:a16="http://schemas.microsoft.com/office/drawing/2014/main" xmlns="" id="{9973BFED-3052-439C-9C19-D66898C7E59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7215">
            <a:off x="523196" y="-57419"/>
            <a:ext cx="528706" cy="2443600"/>
          </a:xfrm>
          <a:prstGeom prst="rect">
            <a:avLst/>
          </a:prstGeom>
        </p:spPr>
      </p:pic>
      <p:pic>
        <p:nvPicPr>
          <p:cNvPr id="20" name="Picture 9">
            <a:extLst>
              <a:ext uri="{FF2B5EF4-FFF2-40B4-BE49-F238E27FC236}">
                <a16:creationId xmlns:a16="http://schemas.microsoft.com/office/drawing/2014/main" xmlns="" id="{4A0B6074-B941-4BF4-B0BB-6465CB2772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046438">
            <a:off x="10501501" y="2100378"/>
            <a:ext cx="1954299" cy="1954299"/>
          </a:xfrm>
          <a:prstGeom prst="rect">
            <a:avLst/>
          </a:prstGeom>
        </p:spPr>
      </p:pic>
      <p:pic>
        <p:nvPicPr>
          <p:cNvPr id="21" name="Picture 2">
            <a:extLst>
              <a:ext uri="{FF2B5EF4-FFF2-40B4-BE49-F238E27FC236}">
                <a16:creationId xmlns:a16="http://schemas.microsoft.com/office/drawing/2014/main" xmlns="" id="{D238C150-2FB1-4351-8644-1992E1553F5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88961" y="248783"/>
            <a:ext cx="11614078" cy="6360433"/>
          </a:xfrm>
          <a:prstGeom prst="rect">
            <a:avLst/>
          </a:prstGeom>
        </p:spPr>
      </p:pic>
      <p:sp>
        <p:nvSpPr>
          <p:cNvPr id="22" name="Rectangle: Rounded Corners 21">
            <a:extLst>
              <a:ext uri="{FF2B5EF4-FFF2-40B4-BE49-F238E27FC236}">
                <a16:creationId xmlns:a16="http://schemas.microsoft.com/office/drawing/2014/main" xmlns="" id="{CD34F580-F1F2-4EEC-A8B6-B5E37486B841}"/>
              </a:ext>
            </a:extLst>
          </p:cNvPr>
          <p:cNvSpPr/>
          <p:nvPr/>
        </p:nvSpPr>
        <p:spPr>
          <a:xfrm>
            <a:off x="1109287" y="121742"/>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Calibri" panose="020F0502020204030204" pitchFamily="34" charset="0"/>
                <a:cs typeface="Calibri" panose="020F0502020204030204" pitchFamily="34" charset="0"/>
              </a:rPr>
              <a:t>1.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tranh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trả</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lời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câu</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hỏi</a:t>
            </a:r>
            <a:r>
              <a:rPr lang="en-US" sz="4000" b="1" dirty="0">
                <a:solidFill>
                  <a:srgbClr val="00206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B3C9437D-790B-47F4-9DB5-F20F183EB284}"/>
              </a:ext>
            </a:extLst>
          </p:cNvPr>
          <p:cNvPicPr>
            <a:picLocks noChangeAspect="1"/>
          </p:cNvPicPr>
          <p:nvPr/>
        </p:nvPicPr>
        <p:blipFill>
          <a:blip r:embed="rId20"/>
          <a:stretch>
            <a:fillRect/>
          </a:stretch>
        </p:blipFill>
        <p:spPr>
          <a:xfrm>
            <a:off x="2209661" y="1007354"/>
            <a:ext cx="7292824" cy="3128712"/>
          </a:xfrm>
          <a:prstGeom prst="rect">
            <a:avLst/>
          </a:prstGeom>
        </p:spPr>
      </p:pic>
      <p:sp>
        <p:nvSpPr>
          <p:cNvPr id="40" name="Rectangle: Rounded Corners 39">
            <a:extLst>
              <a:ext uri="{FF2B5EF4-FFF2-40B4-BE49-F238E27FC236}">
                <a16:creationId xmlns:a16="http://schemas.microsoft.com/office/drawing/2014/main" xmlns="" id="{60F7B9A1-00E2-450B-A7CE-DAAEC58DE8F5}"/>
              </a:ext>
            </a:extLst>
          </p:cNvPr>
          <p:cNvSpPr/>
          <p:nvPr/>
        </p:nvSpPr>
        <p:spPr>
          <a:xfrm>
            <a:off x="1254642" y="4200824"/>
            <a:ext cx="10419907" cy="2295670"/>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rgbClr val="00B050"/>
                </a:solidFill>
                <a:latin typeface="Calibri" panose="020F0502020204030204" pitchFamily="34" charset="0"/>
                <a:cs typeface="Calibri" panose="020F0502020204030204" pitchFamily="34" charset="0"/>
              </a:rPr>
              <a:t>a. Các bạn trong tranh đang trò chuyện với nhau về điều gì?</a:t>
            </a:r>
          </a:p>
          <a:p>
            <a:pPr algn="just"/>
            <a:r>
              <a:rPr lang="vi-VN" sz="3000" b="1" dirty="0">
                <a:solidFill>
                  <a:srgbClr val="00B050"/>
                </a:solidFill>
                <a:latin typeface="Calibri" panose="020F0502020204030204" pitchFamily="34" charset="0"/>
                <a:cs typeface="Calibri" panose="020F0502020204030204" pitchFamily="34" charset="0"/>
              </a:rPr>
              <a:t>b. Em thích ý kiến của bạn nào? Vì sao?</a:t>
            </a:r>
          </a:p>
          <a:p>
            <a:pPr algn="just"/>
            <a:r>
              <a:rPr lang="vi-VN" sz="3000" b="1" dirty="0">
                <a:solidFill>
                  <a:srgbClr val="00B050"/>
                </a:solidFill>
                <a:latin typeface="Calibri" panose="020F0502020204030204" pitchFamily="34" charset="0"/>
                <a:cs typeface="Calibri" panose="020F0502020204030204" pitchFamily="34" charset="0"/>
              </a:rPr>
              <a:t>c. Nếu tham gia vào cuộc trò chuyện trên, em sẽ nói gì về ước mơ của mình?</a:t>
            </a:r>
          </a:p>
        </p:txBody>
      </p:sp>
      <p:pic>
        <p:nvPicPr>
          <p:cNvPr id="42" name="Picture 41">
            <a:extLst>
              <a:ext uri="{FF2B5EF4-FFF2-40B4-BE49-F238E27FC236}">
                <a16:creationId xmlns:a16="http://schemas.microsoft.com/office/drawing/2014/main" xmlns="" id="{3439CD07-E7E7-40E6-AB73-9460F6B68554}"/>
              </a:ext>
            </a:extLst>
          </p:cNvPr>
          <p:cNvPicPr>
            <a:picLocks noChangeAspect="1"/>
          </p:cNvPicPr>
          <p:nvPr/>
        </p:nvPicPr>
        <p:blipFill>
          <a:blip r:embed="rId21"/>
          <a:stretch>
            <a:fillRect/>
          </a:stretch>
        </p:blipFill>
        <p:spPr>
          <a:xfrm>
            <a:off x="9241736" y="1669312"/>
            <a:ext cx="2334186" cy="2474910"/>
          </a:xfrm>
          <a:prstGeom prst="rect">
            <a:avLst/>
          </a:prstGeom>
        </p:spPr>
      </p:pic>
    </p:spTree>
    <p:extLst>
      <p:ext uri="{BB962C8B-B14F-4D97-AF65-F5344CB8AC3E}">
        <p14:creationId xmlns:p14="http://schemas.microsoft.com/office/powerpoint/2010/main" val="3611930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6560">
            <a:off x="16437122" y="883497"/>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04847">
            <a:off x="12881582" y="148942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61588">
            <a:off x="15554162" y="3801117"/>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46022">
            <a:off x="12899398" y="-728168"/>
            <a:ext cx="868995" cy="80105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86641" y="2778612"/>
            <a:ext cx="718275" cy="85880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94065" y="500625"/>
            <a:ext cx="955373" cy="62045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003586">
            <a:off x="15967559" y="1643955"/>
            <a:ext cx="363756" cy="753583"/>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920968">
            <a:off x="12997295" y="746367"/>
            <a:ext cx="1290115" cy="422219"/>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29358">
            <a:off x="11199678" y="1677494"/>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53495">
            <a:off x="12835610" y="340921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0601344">
            <a:off x="13452356" y="219879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9438273">
            <a:off x="16551071" y="4318744"/>
            <a:ext cx="266654" cy="1232433"/>
          </a:xfrm>
          <a:prstGeom prst="rect">
            <a:avLst/>
          </a:prstGeom>
        </p:spPr>
      </p:pic>
      <p:pic>
        <p:nvPicPr>
          <p:cNvPr id="14" name="Picture 1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3659741">
            <a:off x="6770235" y="4872888"/>
            <a:ext cx="609209" cy="62279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1842453">
            <a:off x="11598856" y="4418514"/>
            <a:ext cx="584361" cy="651924"/>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045001">
            <a:off x="11627898" y="5566308"/>
            <a:ext cx="574822" cy="1079017"/>
          </a:xfrm>
          <a:prstGeom prst="rect">
            <a:avLst/>
          </a:prstGeom>
        </p:spPr>
      </p:pic>
      <p:pic>
        <p:nvPicPr>
          <p:cNvPr id="17" name="Picture 17"/>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rot="-4492633">
            <a:off x="13318052" y="4607435"/>
            <a:ext cx="410867" cy="1208433"/>
          </a:xfrm>
          <a:prstGeom prst="rect">
            <a:avLst/>
          </a:prstGeom>
        </p:spPr>
      </p:pic>
      <p:pic>
        <p:nvPicPr>
          <p:cNvPr id="23" name="Picture 23"/>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5514686" y="2542609"/>
            <a:ext cx="472005" cy="472005"/>
          </a:xfrm>
          <a:prstGeom prst="rect">
            <a:avLst/>
          </a:prstGeom>
        </p:spPr>
      </p:pic>
      <p:pic>
        <p:nvPicPr>
          <p:cNvPr id="25" name="图片 22">
            <a:extLst>
              <a:ext uri="{FF2B5EF4-FFF2-40B4-BE49-F238E27FC236}">
                <a16:creationId xmlns:a16="http://schemas.microsoft.com/office/drawing/2014/main" xmlns="" id="{FAF4A1CD-FF7A-4484-AF99-43DF96F1FFC2}"/>
              </a:ext>
            </a:extLst>
          </p:cNvPr>
          <p:cNvPicPr/>
          <p:nvPr/>
        </p:nvPicPr>
        <p:blipFill>
          <a:blip r:embed="rId36">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27" name="Picture 26">
            <a:extLst>
              <a:ext uri="{FF2B5EF4-FFF2-40B4-BE49-F238E27FC236}">
                <a16:creationId xmlns:a16="http://schemas.microsoft.com/office/drawing/2014/main" xmlns="" id="{676BE420-F214-4DDB-9D46-F60D0F081262}"/>
              </a:ext>
            </a:extLst>
          </p:cNvPr>
          <p:cNvPicPr>
            <a:picLocks noChangeAspect="1"/>
          </p:cNvPicPr>
          <p:nvPr/>
        </p:nvPicPr>
        <p:blipFill>
          <a:blip r:embed="rId37"/>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28" name="Picture 27">
            <a:extLst>
              <a:ext uri="{FF2B5EF4-FFF2-40B4-BE49-F238E27FC236}">
                <a16:creationId xmlns:a16="http://schemas.microsoft.com/office/drawing/2014/main" xmlns="" id="{A059E7A3-73AC-4B39-BC86-FAD76EB442DC}"/>
              </a:ext>
            </a:extLst>
          </p:cNvPr>
          <p:cNvPicPr>
            <a:picLocks noChangeAspect="1"/>
          </p:cNvPicPr>
          <p:nvPr/>
        </p:nvPicPr>
        <p:blipFill>
          <a:blip r:embed="rId38"/>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pic>
        <p:nvPicPr>
          <p:cNvPr id="24" name="Picture 23">
            <a:extLst>
              <a:ext uri="{FF2B5EF4-FFF2-40B4-BE49-F238E27FC236}">
                <a16:creationId xmlns:a16="http://schemas.microsoft.com/office/drawing/2014/main" xmlns="" id="{4DD26068-2073-448B-8C7D-A963AF909A5A}"/>
              </a:ext>
            </a:extLst>
          </p:cNvPr>
          <p:cNvPicPr>
            <a:picLocks noChangeAspect="1"/>
          </p:cNvPicPr>
          <p:nvPr/>
        </p:nvPicPr>
        <p:blipFill>
          <a:blip r:embed="rId39"/>
          <a:stretch>
            <a:fillRect/>
          </a:stretch>
        </p:blipFill>
        <p:spPr>
          <a:xfrm>
            <a:off x="19050" y="141865"/>
            <a:ext cx="7023201" cy="27983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266700" y="370775"/>
            <a:ext cx="11645899" cy="62484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6" name="Picture 5">
            <a:extLst>
              <a:ext uri="{FF2B5EF4-FFF2-40B4-BE49-F238E27FC236}">
                <a16:creationId xmlns:a16="http://schemas.microsoft.com/office/drawing/2014/main" xmlns="" id="{7DE21532-9D43-48A8-9F5F-1E3167D3EBCF}"/>
              </a:ext>
            </a:extLst>
          </p:cNvPr>
          <p:cNvPicPr>
            <a:picLocks noChangeAspect="1"/>
          </p:cNvPicPr>
          <p:nvPr/>
        </p:nvPicPr>
        <p:blipFill>
          <a:blip r:embed="rId4"/>
          <a:stretch>
            <a:fillRect/>
          </a:stretch>
        </p:blipFill>
        <p:spPr>
          <a:xfrm>
            <a:off x="348964" y="2602238"/>
            <a:ext cx="4935005" cy="2331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peech Bubble: Rectangle with Corners Rounded 8">
            <a:extLst>
              <a:ext uri="{FF2B5EF4-FFF2-40B4-BE49-F238E27FC236}">
                <a16:creationId xmlns:a16="http://schemas.microsoft.com/office/drawing/2014/main" xmlns="" id="{5AE9FEC8-1515-44E3-8B93-5EBED676E2EC}"/>
              </a:ext>
            </a:extLst>
          </p:cNvPr>
          <p:cNvSpPr/>
          <p:nvPr/>
        </p:nvSpPr>
        <p:spPr>
          <a:xfrm>
            <a:off x="3710763" y="797441"/>
            <a:ext cx="7804297" cy="957956"/>
          </a:xfrm>
          <a:custGeom>
            <a:avLst/>
            <a:gdLst>
              <a:gd name="connsiteX0" fmla="*/ 0 w 7804297"/>
              <a:gd name="connsiteY0" fmla="*/ 159663 h 957956"/>
              <a:gd name="connsiteX1" fmla="*/ 159663 w 7804297"/>
              <a:gd name="connsiteY1" fmla="*/ 0 h 957956"/>
              <a:gd name="connsiteX2" fmla="*/ 1300716 w 7804297"/>
              <a:gd name="connsiteY2" fmla="*/ 0 h 957956"/>
              <a:gd name="connsiteX3" fmla="*/ 1300716 w 7804297"/>
              <a:gd name="connsiteY3" fmla="*/ 0 h 957956"/>
              <a:gd name="connsiteX4" fmla="*/ 3251790 w 7804297"/>
              <a:gd name="connsiteY4" fmla="*/ 0 h 957956"/>
              <a:gd name="connsiteX5" fmla="*/ 7644634 w 7804297"/>
              <a:gd name="connsiteY5" fmla="*/ 0 h 957956"/>
              <a:gd name="connsiteX6" fmla="*/ 7804297 w 7804297"/>
              <a:gd name="connsiteY6" fmla="*/ 159663 h 957956"/>
              <a:gd name="connsiteX7" fmla="*/ 7804297 w 7804297"/>
              <a:gd name="connsiteY7" fmla="*/ 558808 h 957956"/>
              <a:gd name="connsiteX8" fmla="*/ 7804297 w 7804297"/>
              <a:gd name="connsiteY8" fmla="*/ 558808 h 957956"/>
              <a:gd name="connsiteX9" fmla="*/ 7804297 w 7804297"/>
              <a:gd name="connsiteY9" fmla="*/ 798297 h 957956"/>
              <a:gd name="connsiteX10" fmla="*/ 7804297 w 7804297"/>
              <a:gd name="connsiteY10" fmla="*/ 798293 h 957956"/>
              <a:gd name="connsiteX11" fmla="*/ 7644634 w 7804297"/>
              <a:gd name="connsiteY11" fmla="*/ 957956 h 957956"/>
              <a:gd name="connsiteX12" fmla="*/ 3251790 w 7804297"/>
              <a:gd name="connsiteY12" fmla="*/ 957956 h 957956"/>
              <a:gd name="connsiteX13" fmla="*/ 43938 w 7804297"/>
              <a:gd name="connsiteY13" fmla="*/ 1165890 h 957956"/>
              <a:gd name="connsiteX14" fmla="*/ 1300716 w 7804297"/>
              <a:gd name="connsiteY14" fmla="*/ 957956 h 957956"/>
              <a:gd name="connsiteX15" fmla="*/ 159663 w 7804297"/>
              <a:gd name="connsiteY15" fmla="*/ 957956 h 957956"/>
              <a:gd name="connsiteX16" fmla="*/ 0 w 7804297"/>
              <a:gd name="connsiteY16" fmla="*/ 798293 h 957956"/>
              <a:gd name="connsiteX17" fmla="*/ 0 w 7804297"/>
              <a:gd name="connsiteY17" fmla="*/ 798297 h 957956"/>
              <a:gd name="connsiteX18" fmla="*/ 0 w 7804297"/>
              <a:gd name="connsiteY18" fmla="*/ 558808 h 957956"/>
              <a:gd name="connsiteX19" fmla="*/ 0 w 7804297"/>
              <a:gd name="connsiteY19" fmla="*/ 558808 h 957956"/>
              <a:gd name="connsiteX20" fmla="*/ 0 w 7804297"/>
              <a:gd name="connsiteY20" fmla="*/ 159663 h 95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04297" h="957956" fill="none" extrusionOk="0">
                <a:moveTo>
                  <a:pt x="0" y="159663"/>
                </a:moveTo>
                <a:cubicBezTo>
                  <a:pt x="-5425" y="78006"/>
                  <a:pt x="75527" y="-10938"/>
                  <a:pt x="159663" y="0"/>
                </a:cubicBezTo>
                <a:cubicBezTo>
                  <a:pt x="415009" y="80495"/>
                  <a:pt x="1083353" y="-13112"/>
                  <a:pt x="1300716" y="0"/>
                </a:cubicBezTo>
                <a:lnTo>
                  <a:pt x="1300716" y="0"/>
                </a:lnTo>
                <a:cubicBezTo>
                  <a:pt x="2249993" y="160114"/>
                  <a:pt x="2547419" y="-7570"/>
                  <a:pt x="3251790" y="0"/>
                </a:cubicBezTo>
                <a:cubicBezTo>
                  <a:pt x="5445301" y="-165514"/>
                  <a:pt x="6542373" y="-96643"/>
                  <a:pt x="7644634" y="0"/>
                </a:cubicBezTo>
                <a:cubicBezTo>
                  <a:pt x="7740324" y="6043"/>
                  <a:pt x="7795476" y="68624"/>
                  <a:pt x="7804297" y="159663"/>
                </a:cubicBezTo>
                <a:cubicBezTo>
                  <a:pt x="7773845" y="209978"/>
                  <a:pt x="7799994" y="465371"/>
                  <a:pt x="7804297" y="558808"/>
                </a:cubicBezTo>
                <a:lnTo>
                  <a:pt x="7804297" y="558808"/>
                </a:lnTo>
                <a:cubicBezTo>
                  <a:pt x="7814140" y="649847"/>
                  <a:pt x="7823064" y="678862"/>
                  <a:pt x="7804297" y="798297"/>
                </a:cubicBezTo>
                <a:lnTo>
                  <a:pt x="7804297" y="798293"/>
                </a:lnTo>
                <a:cubicBezTo>
                  <a:pt x="7807297" y="893848"/>
                  <a:pt x="7731163" y="957119"/>
                  <a:pt x="7644634" y="957956"/>
                </a:cubicBezTo>
                <a:cubicBezTo>
                  <a:pt x="6054543" y="1105902"/>
                  <a:pt x="4596065" y="870322"/>
                  <a:pt x="3251790" y="957956"/>
                </a:cubicBezTo>
                <a:cubicBezTo>
                  <a:pt x="2887073" y="941082"/>
                  <a:pt x="1145543" y="1049170"/>
                  <a:pt x="43938" y="1165890"/>
                </a:cubicBezTo>
                <a:cubicBezTo>
                  <a:pt x="444133" y="1090327"/>
                  <a:pt x="1179026" y="1020539"/>
                  <a:pt x="1300716" y="957956"/>
                </a:cubicBezTo>
                <a:cubicBezTo>
                  <a:pt x="904667" y="1056423"/>
                  <a:pt x="362561" y="938185"/>
                  <a:pt x="159663" y="957956"/>
                </a:cubicBezTo>
                <a:cubicBezTo>
                  <a:pt x="67537" y="953301"/>
                  <a:pt x="14225" y="895066"/>
                  <a:pt x="0" y="798293"/>
                </a:cubicBezTo>
                <a:lnTo>
                  <a:pt x="0" y="798297"/>
                </a:lnTo>
                <a:cubicBezTo>
                  <a:pt x="17310" y="736044"/>
                  <a:pt x="-18740" y="608735"/>
                  <a:pt x="0" y="558808"/>
                </a:cubicBezTo>
                <a:lnTo>
                  <a:pt x="0" y="558808"/>
                </a:lnTo>
                <a:cubicBezTo>
                  <a:pt x="8175" y="444093"/>
                  <a:pt x="-21652" y="357872"/>
                  <a:pt x="0" y="159663"/>
                </a:cubicBezTo>
                <a:close/>
              </a:path>
              <a:path w="7804297" h="957956" stroke="0" extrusionOk="0">
                <a:moveTo>
                  <a:pt x="0" y="159663"/>
                </a:moveTo>
                <a:cubicBezTo>
                  <a:pt x="1881" y="65361"/>
                  <a:pt x="61649" y="10141"/>
                  <a:pt x="159663" y="0"/>
                </a:cubicBezTo>
                <a:cubicBezTo>
                  <a:pt x="487937" y="-80624"/>
                  <a:pt x="1054999" y="-3089"/>
                  <a:pt x="1300716" y="0"/>
                </a:cubicBezTo>
                <a:lnTo>
                  <a:pt x="1300716" y="0"/>
                </a:lnTo>
                <a:cubicBezTo>
                  <a:pt x="1735970" y="136756"/>
                  <a:pt x="2836116" y="-46743"/>
                  <a:pt x="3251790" y="0"/>
                </a:cubicBezTo>
                <a:cubicBezTo>
                  <a:pt x="5260216" y="-137111"/>
                  <a:pt x="7108899" y="4097"/>
                  <a:pt x="7644634" y="0"/>
                </a:cubicBezTo>
                <a:cubicBezTo>
                  <a:pt x="7740494" y="-917"/>
                  <a:pt x="7797532" y="61808"/>
                  <a:pt x="7804297" y="159663"/>
                </a:cubicBezTo>
                <a:cubicBezTo>
                  <a:pt x="7795825" y="218683"/>
                  <a:pt x="7771001" y="480643"/>
                  <a:pt x="7804297" y="558808"/>
                </a:cubicBezTo>
                <a:lnTo>
                  <a:pt x="7804297" y="558808"/>
                </a:lnTo>
                <a:cubicBezTo>
                  <a:pt x="7801700" y="660486"/>
                  <a:pt x="7807897" y="752855"/>
                  <a:pt x="7804297" y="798297"/>
                </a:cubicBezTo>
                <a:lnTo>
                  <a:pt x="7804297" y="798293"/>
                </a:lnTo>
                <a:cubicBezTo>
                  <a:pt x="7805431" y="883244"/>
                  <a:pt x="7721562" y="944869"/>
                  <a:pt x="7644634" y="957956"/>
                </a:cubicBezTo>
                <a:cubicBezTo>
                  <a:pt x="6731664" y="892396"/>
                  <a:pt x="4065834" y="961016"/>
                  <a:pt x="3251790" y="957956"/>
                </a:cubicBezTo>
                <a:cubicBezTo>
                  <a:pt x="2475032" y="1015850"/>
                  <a:pt x="1447726" y="1204896"/>
                  <a:pt x="43938" y="1165890"/>
                </a:cubicBezTo>
                <a:cubicBezTo>
                  <a:pt x="416992" y="1130153"/>
                  <a:pt x="757948" y="948381"/>
                  <a:pt x="1300716" y="957956"/>
                </a:cubicBezTo>
                <a:cubicBezTo>
                  <a:pt x="839734" y="967065"/>
                  <a:pt x="274544" y="929475"/>
                  <a:pt x="159663" y="957956"/>
                </a:cubicBezTo>
                <a:cubicBezTo>
                  <a:pt x="70781" y="955717"/>
                  <a:pt x="7730" y="898787"/>
                  <a:pt x="0" y="798293"/>
                </a:cubicBezTo>
                <a:lnTo>
                  <a:pt x="0" y="798297"/>
                </a:lnTo>
                <a:cubicBezTo>
                  <a:pt x="-1965" y="679017"/>
                  <a:pt x="-2875" y="628434"/>
                  <a:pt x="0" y="558808"/>
                </a:cubicBezTo>
                <a:lnTo>
                  <a:pt x="0" y="558808"/>
                </a:lnTo>
                <a:cubicBezTo>
                  <a:pt x="5669" y="410307"/>
                  <a:pt x="-12972" y="316820"/>
                  <a:pt x="0" y="159663"/>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49437"/>
                      <a:gd name="adj2" fmla="val 71706"/>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Các bạn trong tranh đang ngồi ở sân trường</a:t>
            </a:r>
            <a:r>
              <a:rPr lang="en-US" sz="3200" dirty="0">
                <a:solidFill>
                  <a:srgbClr val="002060"/>
                </a:solidFill>
                <a:latin typeface="Calibri" panose="020F0502020204030204" pitchFamily="34" charset="0"/>
                <a:cs typeface="Calibri" panose="020F0502020204030204" pitchFamily="34" charset="0"/>
              </a:rPr>
              <a:t>.</a:t>
            </a:r>
          </a:p>
        </p:txBody>
      </p:sp>
      <p:sp>
        <p:nvSpPr>
          <p:cNvPr id="10" name="Speech Bubble: Rectangle with Corners Rounded 9">
            <a:extLst>
              <a:ext uri="{FF2B5EF4-FFF2-40B4-BE49-F238E27FC236}">
                <a16:creationId xmlns:a16="http://schemas.microsoft.com/office/drawing/2014/main" xmlns="" id="{95B324C4-5C30-43C8-AE25-17DC3B742A88}"/>
              </a:ext>
            </a:extLst>
          </p:cNvPr>
          <p:cNvSpPr/>
          <p:nvPr/>
        </p:nvSpPr>
        <p:spPr>
          <a:xfrm>
            <a:off x="5263117" y="1995038"/>
            <a:ext cx="6368903" cy="1344611"/>
          </a:xfrm>
          <a:custGeom>
            <a:avLst/>
            <a:gdLst>
              <a:gd name="connsiteX0" fmla="*/ 0 w 6368903"/>
              <a:gd name="connsiteY0" fmla="*/ 224106 h 1344611"/>
              <a:gd name="connsiteX1" fmla="*/ 224106 w 6368903"/>
              <a:gd name="connsiteY1" fmla="*/ 0 h 1344611"/>
              <a:gd name="connsiteX2" fmla="*/ 1061484 w 6368903"/>
              <a:gd name="connsiteY2" fmla="*/ 0 h 1344611"/>
              <a:gd name="connsiteX3" fmla="*/ 1061484 w 6368903"/>
              <a:gd name="connsiteY3" fmla="*/ 0 h 1344611"/>
              <a:gd name="connsiteX4" fmla="*/ 2653710 w 6368903"/>
              <a:gd name="connsiteY4" fmla="*/ 0 h 1344611"/>
              <a:gd name="connsiteX5" fmla="*/ 6144797 w 6368903"/>
              <a:gd name="connsiteY5" fmla="*/ 0 h 1344611"/>
              <a:gd name="connsiteX6" fmla="*/ 6368903 w 6368903"/>
              <a:gd name="connsiteY6" fmla="*/ 224106 h 1344611"/>
              <a:gd name="connsiteX7" fmla="*/ 6368903 w 6368903"/>
              <a:gd name="connsiteY7" fmla="*/ 784356 h 1344611"/>
              <a:gd name="connsiteX8" fmla="*/ 6368903 w 6368903"/>
              <a:gd name="connsiteY8" fmla="*/ 784356 h 1344611"/>
              <a:gd name="connsiteX9" fmla="*/ 6368903 w 6368903"/>
              <a:gd name="connsiteY9" fmla="*/ 1120509 h 1344611"/>
              <a:gd name="connsiteX10" fmla="*/ 6368903 w 6368903"/>
              <a:gd name="connsiteY10" fmla="*/ 1120505 h 1344611"/>
              <a:gd name="connsiteX11" fmla="*/ 6144797 w 6368903"/>
              <a:gd name="connsiteY11" fmla="*/ 1344611 h 1344611"/>
              <a:gd name="connsiteX12" fmla="*/ 2653710 w 6368903"/>
              <a:gd name="connsiteY12" fmla="*/ 1344611 h 1344611"/>
              <a:gd name="connsiteX13" fmla="*/ 35857 w 6368903"/>
              <a:gd name="connsiteY13" fmla="*/ 1636472 h 1344611"/>
              <a:gd name="connsiteX14" fmla="*/ 1061484 w 6368903"/>
              <a:gd name="connsiteY14" fmla="*/ 1344611 h 1344611"/>
              <a:gd name="connsiteX15" fmla="*/ 224106 w 6368903"/>
              <a:gd name="connsiteY15" fmla="*/ 1344611 h 1344611"/>
              <a:gd name="connsiteX16" fmla="*/ 0 w 6368903"/>
              <a:gd name="connsiteY16" fmla="*/ 1120505 h 1344611"/>
              <a:gd name="connsiteX17" fmla="*/ 0 w 6368903"/>
              <a:gd name="connsiteY17" fmla="*/ 1120509 h 1344611"/>
              <a:gd name="connsiteX18" fmla="*/ 0 w 6368903"/>
              <a:gd name="connsiteY18" fmla="*/ 784356 h 1344611"/>
              <a:gd name="connsiteX19" fmla="*/ 0 w 6368903"/>
              <a:gd name="connsiteY19" fmla="*/ 784356 h 1344611"/>
              <a:gd name="connsiteX20" fmla="*/ 0 w 6368903"/>
              <a:gd name="connsiteY20" fmla="*/ 224106 h 13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68903" h="1344611" fill="none" extrusionOk="0">
                <a:moveTo>
                  <a:pt x="0" y="224106"/>
                </a:moveTo>
                <a:cubicBezTo>
                  <a:pt x="-8757" y="110863"/>
                  <a:pt x="102174" y="-4973"/>
                  <a:pt x="224106" y="0"/>
                </a:cubicBezTo>
                <a:cubicBezTo>
                  <a:pt x="411561" y="-5567"/>
                  <a:pt x="675085" y="49100"/>
                  <a:pt x="1061484" y="0"/>
                </a:cubicBezTo>
                <a:lnTo>
                  <a:pt x="1061484" y="0"/>
                </a:lnTo>
                <a:cubicBezTo>
                  <a:pt x="1269322" y="-32260"/>
                  <a:pt x="1944535" y="93427"/>
                  <a:pt x="2653710" y="0"/>
                </a:cubicBezTo>
                <a:cubicBezTo>
                  <a:pt x="3473725" y="-165514"/>
                  <a:pt x="4493662" y="-96643"/>
                  <a:pt x="6144797" y="0"/>
                </a:cubicBezTo>
                <a:cubicBezTo>
                  <a:pt x="6272633" y="3272"/>
                  <a:pt x="6352238" y="94932"/>
                  <a:pt x="6368903" y="224106"/>
                </a:cubicBezTo>
                <a:cubicBezTo>
                  <a:pt x="6400549" y="320288"/>
                  <a:pt x="6385853" y="582180"/>
                  <a:pt x="6368903" y="784356"/>
                </a:cubicBezTo>
                <a:lnTo>
                  <a:pt x="6368903" y="784356"/>
                </a:lnTo>
                <a:cubicBezTo>
                  <a:pt x="6388141" y="858786"/>
                  <a:pt x="6374369" y="1011851"/>
                  <a:pt x="6368903" y="1120509"/>
                </a:cubicBezTo>
                <a:lnTo>
                  <a:pt x="6368903" y="1120505"/>
                </a:lnTo>
                <a:cubicBezTo>
                  <a:pt x="6374490" y="1258011"/>
                  <a:pt x="6253153" y="1336794"/>
                  <a:pt x="6144797" y="1344611"/>
                </a:cubicBezTo>
                <a:cubicBezTo>
                  <a:pt x="4784055" y="1492557"/>
                  <a:pt x="3913030" y="1256977"/>
                  <a:pt x="2653710" y="1344611"/>
                </a:cubicBezTo>
                <a:cubicBezTo>
                  <a:pt x="2049678" y="1371273"/>
                  <a:pt x="442019" y="1545690"/>
                  <a:pt x="35857" y="1636472"/>
                </a:cubicBezTo>
                <a:cubicBezTo>
                  <a:pt x="186718" y="1582569"/>
                  <a:pt x="823100" y="1502973"/>
                  <a:pt x="1061484" y="1344611"/>
                </a:cubicBezTo>
                <a:cubicBezTo>
                  <a:pt x="958785" y="1395130"/>
                  <a:pt x="484992" y="1405728"/>
                  <a:pt x="224106" y="1344611"/>
                </a:cubicBezTo>
                <a:cubicBezTo>
                  <a:pt x="96341" y="1339900"/>
                  <a:pt x="1834" y="1245383"/>
                  <a:pt x="0" y="1120505"/>
                </a:cubicBezTo>
                <a:lnTo>
                  <a:pt x="0" y="1120509"/>
                </a:lnTo>
                <a:cubicBezTo>
                  <a:pt x="20036" y="1056951"/>
                  <a:pt x="-3255" y="822315"/>
                  <a:pt x="0" y="784356"/>
                </a:cubicBezTo>
                <a:lnTo>
                  <a:pt x="0" y="784356"/>
                </a:lnTo>
                <a:cubicBezTo>
                  <a:pt x="-47730" y="604173"/>
                  <a:pt x="11952" y="356142"/>
                  <a:pt x="0" y="224106"/>
                </a:cubicBezTo>
                <a:close/>
              </a:path>
              <a:path w="6368903" h="1344611" stroke="0" extrusionOk="0">
                <a:moveTo>
                  <a:pt x="0" y="224106"/>
                </a:moveTo>
                <a:cubicBezTo>
                  <a:pt x="2548" y="92045"/>
                  <a:pt x="92891" y="7677"/>
                  <a:pt x="224106" y="0"/>
                </a:cubicBezTo>
                <a:cubicBezTo>
                  <a:pt x="516655" y="73395"/>
                  <a:pt x="697309" y="-7462"/>
                  <a:pt x="1061484" y="0"/>
                </a:cubicBezTo>
                <a:lnTo>
                  <a:pt x="1061484" y="0"/>
                </a:lnTo>
                <a:cubicBezTo>
                  <a:pt x="1713367" y="-96751"/>
                  <a:pt x="2001026" y="-31643"/>
                  <a:pt x="2653710" y="0"/>
                </a:cubicBezTo>
                <a:cubicBezTo>
                  <a:pt x="3401944" y="-137111"/>
                  <a:pt x="4539428" y="4097"/>
                  <a:pt x="6144797" y="0"/>
                </a:cubicBezTo>
                <a:cubicBezTo>
                  <a:pt x="6273063" y="-537"/>
                  <a:pt x="6363086" y="92015"/>
                  <a:pt x="6368903" y="224106"/>
                </a:cubicBezTo>
                <a:cubicBezTo>
                  <a:pt x="6379508" y="387026"/>
                  <a:pt x="6379255" y="520875"/>
                  <a:pt x="6368903" y="784356"/>
                </a:cubicBezTo>
                <a:lnTo>
                  <a:pt x="6368903" y="784356"/>
                </a:lnTo>
                <a:cubicBezTo>
                  <a:pt x="6352075" y="876952"/>
                  <a:pt x="6367457" y="1063326"/>
                  <a:pt x="6368903" y="1120509"/>
                </a:cubicBezTo>
                <a:lnTo>
                  <a:pt x="6368903" y="1120505"/>
                </a:lnTo>
                <a:cubicBezTo>
                  <a:pt x="6369840" y="1241609"/>
                  <a:pt x="6264843" y="1340280"/>
                  <a:pt x="6144797" y="1344611"/>
                </a:cubicBezTo>
                <a:cubicBezTo>
                  <a:pt x="5461223" y="1279051"/>
                  <a:pt x="3073741" y="1347671"/>
                  <a:pt x="2653710" y="1344611"/>
                </a:cubicBezTo>
                <a:cubicBezTo>
                  <a:pt x="1439645" y="1487541"/>
                  <a:pt x="978462" y="1661914"/>
                  <a:pt x="35857" y="1636472"/>
                </a:cubicBezTo>
                <a:cubicBezTo>
                  <a:pt x="497287" y="1538663"/>
                  <a:pt x="942838" y="1334287"/>
                  <a:pt x="1061484" y="1344611"/>
                </a:cubicBezTo>
                <a:cubicBezTo>
                  <a:pt x="785035" y="1382820"/>
                  <a:pt x="564472" y="1384922"/>
                  <a:pt x="224106" y="1344611"/>
                </a:cubicBezTo>
                <a:cubicBezTo>
                  <a:pt x="97507" y="1335596"/>
                  <a:pt x="7467" y="1256172"/>
                  <a:pt x="0" y="1120505"/>
                </a:cubicBezTo>
                <a:lnTo>
                  <a:pt x="0" y="1120509"/>
                </a:lnTo>
                <a:cubicBezTo>
                  <a:pt x="23237" y="954229"/>
                  <a:pt x="-3615" y="896445"/>
                  <a:pt x="0" y="784356"/>
                </a:cubicBezTo>
                <a:lnTo>
                  <a:pt x="0" y="784356"/>
                </a:lnTo>
                <a:cubicBezTo>
                  <a:pt x="-38481" y="665933"/>
                  <a:pt x="-35776" y="331031"/>
                  <a:pt x="0" y="224106"/>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49437"/>
                      <a:gd name="adj2" fmla="val 71706"/>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ước được làm bác sĩ để chữa bệnh cho bà. </a:t>
            </a:r>
            <a:endParaRPr lang="en-US" sz="3200" dirty="0">
              <a:solidFill>
                <a:srgbClr val="002060"/>
              </a:solidFill>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xmlns="" id="{20B67098-65DF-47B8-82D1-56EB9C9D277E}"/>
              </a:ext>
            </a:extLst>
          </p:cNvPr>
          <p:cNvSpPr/>
          <p:nvPr/>
        </p:nvSpPr>
        <p:spPr>
          <a:xfrm>
            <a:off x="5762848" y="3717513"/>
            <a:ext cx="5922336" cy="1109669"/>
          </a:xfrm>
          <a:custGeom>
            <a:avLst/>
            <a:gdLst>
              <a:gd name="connsiteX0" fmla="*/ 0 w 5922336"/>
              <a:gd name="connsiteY0" fmla="*/ 184949 h 1109669"/>
              <a:gd name="connsiteX1" fmla="*/ 184949 w 5922336"/>
              <a:gd name="connsiteY1" fmla="*/ 0 h 1109669"/>
              <a:gd name="connsiteX2" fmla="*/ 987056 w 5922336"/>
              <a:gd name="connsiteY2" fmla="*/ 0 h 1109669"/>
              <a:gd name="connsiteX3" fmla="*/ 987056 w 5922336"/>
              <a:gd name="connsiteY3" fmla="*/ 0 h 1109669"/>
              <a:gd name="connsiteX4" fmla="*/ 2467640 w 5922336"/>
              <a:gd name="connsiteY4" fmla="*/ 0 h 1109669"/>
              <a:gd name="connsiteX5" fmla="*/ 5737387 w 5922336"/>
              <a:gd name="connsiteY5" fmla="*/ 0 h 1109669"/>
              <a:gd name="connsiteX6" fmla="*/ 5922336 w 5922336"/>
              <a:gd name="connsiteY6" fmla="*/ 184949 h 1109669"/>
              <a:gd name="connsiteX7" fmla="*/ 5922336 w 5922336"/>
              <a:gd name="connsiteY7" fmla="*/ 647307 h 1109669"/>
              <a:gd name="connsiteX8" fmla="*/ 5922336 w 5922336"/>
              <a:gd name="connsiteY8" fmla="*/ 647307 h 1109669"/>
              <a:gd name="connsiteX9" fmla="*/ 5922336 w 5922336"/>
              <a:gd name="connsiteY9" fmla="*/ 924724 h 1109669"/>
              <a:gd name="connsiteX10" fmla="*/ 5922336 w 5922336"/>
              <a:gd name="connsiteY10" fmla="*/ 924720 h 1109669"/>
              <a:gd name="connsiteX11" fmla="*/ 5737387 w 5922336"/>
              <a:gd name="connsiteY11" fmla="*/ 1109669 h 1109669"/>
              <a:gd name="connsiteX12" fmla="*/ 2467640 w 5922336"/>
              <a:gd name="connsiteY12" fmla="*/ 1109669 h 1109669"/>
              <a:gd name="connsiteX13" fmla="*/ 987056 w 5922336"/>
              <a:gd name="connsiteY13" fmla="*/ 1109669 h 1109669"/>
              <a:gd name="connsiteX14" fmla="*/ 987056 w 5922336"/>
              <a:gd name="connsiteY14" fmla="*/ 1109669 h 1109669"/>
              <a:gd name="connsiteX15" fmla="*/ 184949 w 5922336"/>
              <a:gd name="connsiteY15" fmla="*/ 1109669 h 1109669"/>
              <a:gd name="connsiteX16" fmla="*/ 0 w 5922336"/>
              <a:gd name="connsiteY16" fmla="*/ 924720 h 1109669"/>
              <a:gd name="connsiteX17" fmla="*/ 0 w 5922336"/>
              <a:gd name="connsiteY17" fmla="*/ 924724 h 1109669"/>
              <a:gd name="connsiteX18" fmla="*/ -370679 w 5922336"/>
              <a:gd name="connsiteY18" fmla="*/ 616887 h 1109669"/>
              <a:gd name="connsiteX19" fmla="*/ 0 w 5922336"/>
              <a:gd name="connsiteY19" fmla="*/ 647307 h 1109669"/>
              <a:gd name="connsiteX20" fmla="*/ 0 w 5922336"/>
              <a:gd name="connsiteY20" fmla="*/ 184949 h 11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22336" h="1109669" fill="none" extrusionOk="0">
                <a:moveTo>
                  <a:pt x="0" y="184949"/>
                </a:moveTo>
                <a:cubicBezTo>
                  <a:pt x="-11798" y="96987"/>
                  <a:pt x="86680" y="-10487"/>
                  <a:pt x="184949" y="0"/>
                </a:cubicBezTo>
                <a:cubicBezTo>
                  <a:pt x="279462" y="8217"/>
                  <a:pt x="870972" y="-27023"/>
                  <a:pt x="987056" y="0"/>
                </a:cubicBezTo>
                <a:lnTo>
                  <a:pt x="987056" y="0"/>
                </a:lnTo>
                <a:cubicBezTo>
                  <a:pt x="1505739" y="-18175"/>
                  <a:pt x="2152263" y="132493"/>
                  <a:pt x="2467640" y="0"/>
                </a:cubicBezTo>
                <a:cubicBezTo>
                  <a:pt x="3843230" y="-165514"/>
                  <a:pt x="4197731" y="-96643"/>
                  <a:pt x="5737387" y="0"/>
                </a:cubicBezTo>
                <a:cubicBezTo>
                  <a:pt x="5840767" y="993"/>
                  <a:pt x="5917752" y="81318"/>
                  <a:pt x="5922336" y="184949"/>
                </a:cubicBezTo>
                <a:cubicBezTo>
                  <a:pt x="5941382" y="332028"/>
                  <a:pt x="5927926" y="553937"/>
                  <a:pt x="5922336" y="647307"/>
                </a:cubicBezTo>
                <a:lnTo>
                  <a:pt x="5922336" y="647307"/>
                </a:lnTo>
                <a:cubicBezTo>
                  <a:pt x="5917221" y="690649"/>
                  <a:pt x="5899037" y="894944"/>
                  <a:pt x="5922336" y="924724"/>
                </a:cubicBezTo>
                <a:lnTo>
                  <a:pt x="5922336" y="924720"/>
                </a:lnTo>
                <a:cubicBezTo>
                  <a:pt x="5923620" y="1030021"/>
                  <a:pt x="5824860" y="1102229"/>
                  <a:pt x="5737387" y="1109669"/>
                </a:cubicBezTo>
                <a:cubicBezTo>
                  <a:pt x="4309839" y="1257615"/>
                  <a:pt x="3305808" y="1022035"/>
                  <a:pt x="2467640" y="1109669"/>
                </a:cubicBezTo>
                <a:cubicBezTo>
                  <a:pt x="1868110" y="1022219"/>
                  <a:pt x="1475583" y="993401"/>
                  <a:pt x="987056" y="1109669"/>
                </a:cubicBezTo>
                <a:lnTo>
                  <a:pt x="987056" y="1109669"/>
                </a:lnTo>
                <a:cubicBezTo>
                  <a:pt x="880486" y="1175527"/>
                  <a:pt x="298012" y="1149664"/>
                  <a:pt x="184949" y="1109669"/>
                </a:cubicBezTo>
                <a:cubicBezTo>
                  <a:pt x="87385" y="1113997"/>
                  <a:pt x="14231" y="1025340"/>
                  <a:pt x="0" y="924720"/>
                </a:cubicBezTo>
                <a:lnTo>
                  <a:pt x="0" y="924724"/>
                </a:lnTo>
                <a:cubicBezTo>
                  <a:pt x="-141328" y="753287"/>
                  <a:pt x="-269897" y="717627"/>
                  <a:pt x="-370679" y="616887"/>
                </a:cubicBezTo>
                <a:cubicBezTo>
                  <a:pt x="-245032" y="653201"/>
                  <a:pt x="-78211" y="631552"/>
                  <a:pt x="0" y="647307"/>
                </a:cubicBezTo>
                <a:cubicBezTo>
                  <a:pt x="-2649" y="503498"/>
                  <a:pt x="39657" y="248274"/>
                  <a:pt x="0" y="184949"/>
                </a:cubicBezTo>
                <a:close/>
              </a:path>
              <a:path w="5922336" h="1109669" stroke="0" extrusionOk="0">
                <a:moveTo>
                  <a:pt x="0" y="184949"/>
                </a:moveTo>
                <a:cubicBezTo>
                  <a:pt x="3886" y="70156"/>
                  <a:pt x="78746" y="4184"/>
                  <a:pt x="184949" y="0"/>
                </a:cubicBezTo>
                <a:cubicBezTo>
                  <a:pt x="544816" y="-49431"/>
                  <a:pt x="729159" y="-68587"/>
                  <a:pt x="987056" y="0"/>
                </a:cubicBezTo>
                <a:lnTo>
                  <a:pt x="987056" y="0"/>
                </a:lnTo>
                <a:cubicBezTo>
                  <a:pt x="1721189" y="-78419"/>
                  <a:pt x="1761099" y="82495"/>
                  <a:pt x="2467640" y="0"/>
                </a:cubicBezTo>
                <a:cubicBezTo>
                  <a:pt x="3824298" y="-137111"/>
                  <a:pt x="4532076" y="4097"/>
                  <a:pt x="5737387" y="0"/>
                </a:cubicBezTo>
                <a:cubicBezTo>
                  <a:pt x="5844886" y="-639"/>
                  <a:pt x="5920303" y="79896"/>
                  <a:pt x="5922336" y="184949"/>
                </a:cubicBezTo>
                <a:cubicBezTo>
                  <a:pt x="5901277" y="339662"/>
                  <a:pt x="5893711" y="596164"/>
                  <a:pt x="5922336" y="647307"/>
                </a:cubicBezTo>
                <a:lnTo>
                  <a:pt x="5922336" y="647307"/>
                </a:lnTo>
                <a:cubicBezTo>
                  <a:pt x="5939744" y="725451"/>
                  <a:pt x="5941648" y="859431"/>
                  <a:pt x="5922336" y="924724"/>
                </a:cubicBezTo>
                <a:lnTo>
                  <a:pt x="5922336" y="924720"/>
                </a:lnTo>
                <a:cubicBezTo>
                  <a:pt x="5926493" y="1015034"/>
                  <a:pt x="5837966" y="1107847"/>
                  <a:pt x="5737387" y="1109669"/>
                </a:cubicBezTo>
                <a:cubicBezTo>
                  <a:pt x="4877926" y="1044109"/>
                  <a:pt x="3620463" y="1112729"/>
                  <a:pt x="2467640" y="1109669"/>
                </a:cubicBezTo>
                <a:cubicBezTo>
                  <a:pt x="1778661" y="979170"/>
                  <a:pt x="1680641" y="1174070"/>
                  <a:pt x="987056" y="1109669"/>
                </a:cubicBezTo>
                <a:lnTo>
                  <a:pt x="987056" y="1109669"/>
                </a:lnTo>
                <a:cubicBezTo>
                  <a:pt x="785542" y="1074144"/>
                  <a:pt x="531532" y="1092302"/>
                  <a:pt x="184949" y="1109669"/>
                </a:cubicBezTo>
                <a:cubicBezTo>
                  <a:pt x="94972" y="1097651"/>
                  <a:pt x="-3021" y="1026920"/>
                  <a:pt x="0" y="924720"/>
                </a:cubicBezTo>
                <a:lnTo>
                  <a:pt x="0" y="924724"/>
                </a:lnTo>
                <a:cubicBezTo>
                  <a:pt x="-42554" y="856009"/>
                  <a:pt x="-339305" y="660029"/>
                  <a:pt x="-370679" y="616887"/>
                </a:cubicBezTo>
                <a:cubicBezTo>
                  <a:pt x="-291395" y="614387"/>
                  <a:pt x="-104649" y="616141"/>
                  <a:pt x="0" y="647307"/>
                </a:cubicBezTo>
                <a:cubicBezTo>
                  <a:pt x="-7814" y="455671"/>
                  <a:pt x="-18301" y="349439"/>
                  <a:pt x="0" y="184949"/>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56259"/>
                      <a:gd name="adj2" fmla="val 559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ước mơ làm nhà du hành vũ trụ để khám phá bầu trời. </a:t>
            </a:r>
            <a:endParaRPr lang="en-US" sz="3200" dirty="0">
              <a:solidFill>
                <a:srgbClr val="002060"/>
              </a:solidFill>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xmlns="" id="{B4F221E5-C454-482B-BF8B-1489FAC9372D}"/>
              </a:ext>
            </a:extLst>
          </p:cNvPr>
          <p:cNvSpPr/>
          <p:nvPr/>
        </p:nvSpPr>
        <p:spPr>
          <a:xfrm>
            <a:off x="5465135" y="5376192"/>
            <a:ext cx="6624083" cy="1109669"/>
          </a:xfrm>
          <a:custGeom>
            <a:avLst/>
            <a:gdLst>
              <a:gd name="connsiteX0" fmla="*/ 0 w 6624083"/>
              <a:gd name="connsiteY0" fmla="*/ 184949 h 1109669"/>
              <a:gd name="connsiteX1" fmla="*/ 184949 w 6624083"/>
              <a:gd name="connsiteY1" fmla="*/ 0 h 1109669"/>
              <a:gd name="connsiteX2" fmla="*/ 1104014 w 6624083"/>
              <a:gd name="connsiteY2" fmla="*/ 0 h 1109669"/>
              <a:gd name="connsiteX3" fmla="*/ -533570 w 6624083"/>
              <a:gd name="connsiteY3" fmla="*/ -180554 h 1109669"/>
              <a:gd name="connsiteX4" fmla="*/ 2760035 w 6624083"/>
              <a:gd name="connsiteY4" fmla="*/ 0 h 1109669"/>
              <a:gd name="connsiteX5" fmla="*/ 6439134 w 6624083"/>
              <a:gd name="connsiteY5" fmla="*/ 0 h 1109669"/>
              <a:gd name="connsiteX6" fmla="*/ 6624083 w 6624083"/>
              <a:gd name="connsiteY6" fmla="*/ 184949 h 1109669"/>
              <a:gd name="connsiteX7" fmla="*/ 6624083 w 6624083"/>
              <a:gd name="connsiteY7" fmla="*/ 184945 h 1109669"/>
              <a:gd name="connsiteX8" fmla="*/ 6624083 w 6624083"/>
              <a:gd name="connsiteY8" fmla="*/ 184945 h 1109669"/>
              <a:gd name="connsiteX9" fmla="*/ 6624083 w 6624083"/>
              <a:gd name="connsiteY9" fmla="*/ 462362 h 1109669"/>
              <a:gd name="connsiteX10" fmla="*/ 6624083 w 6624083"/>
              <a:gd name="connsiteY10" fmla="*/ 924720 h 1109669"/>
              <a:gd name="connsiteX11" fmla="*/ 6439134 w 6624083"/>
              <a:gd name="connsiteY11" fmla="*/ 1109669 h 1109669"/>
              <a:gd name="connsiteX12" fmla="*/ 2760035 w 6624083"/>
              <a:gd name="connsiteY12" fmla="*/ 1109669 h 1109669"/>
              <a:gd name="connsiteX13" fmla="*/ 1104014 w 6624083"/>
              <a:gd name="connsiteY13" fmla="*/ 1109669 h 1109669"/>
              <a:gd name="connsiteX14" fmla="*/ 1104014 w 6624083"/>
              <a:gd name="connsiteY14" fmla="*/ 1109669 h 1109669"/>
              <a:gd name="connsiteX15" fmla="*/ 184949 w 6624083"/>
              <a:gd name="connsiteY15" fmla="*/ 1109669 h 1109669"/>
              <a:gd name="connsiteX16" fmla="*/ 0 w 6624083"/>
              <a:gd name="connsiteY16" fmla="*/ 924720 h 1109669"/>
              <a:gd name="connsiteX17" fmla="*/ 0 w 6624083"/>
              <a:gd name="connsiteY17" fmla="*/ 462362 h 1109669"/>
              <a:gd name="connsiteX18" fmla="*/ 0 w 6624083"/>
              <a:gd name="connsiteY18" fmla="*/ 184945 h 1109669"/>
              <a:gd name="connsiteX19" fmla="*/ 0 w 6624083"/>
              <a:gd name="connsiteY19" fmla="*/ 184945 h 1109669"/>
              <a:gd name="connsiteX20" fmla="*/ 0 w 6624083"/>
              <a:gd name="connsiteY20" fmla="*/ 184949 h 11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24083" h="1109669" fill="none" extrusionOk="0">
                <a:moveTo>
                  <a:pt x="0" y="184949"/>
                </a:moveTo>
                <a:cubicBezTo>
                  <a:pt x="-11798" y="96987"/>
                  <a:pt x="86680" y="-10487"/>
                  <a:pt x="184949" y="0"/>
                </a:cubicBezTo>
                <a:cubicBezTo>
                  <a:pt x="286368" y="-12387"/>
                  <a:pt x="860168" y="71818"/>
                  <a:pt x="1104014" y="0"/>
                </a:cubicBezTo>
                <a:cubicBezTo>
                  <a:pt x="534819" y="65807"/>
                  <a:pt x="51764" y="-9168"/>
                  <a:pt x="-533570" y="-180554"/>
                </a:cubicBezTo>
                <a:cubicBezTo>
                  <a:pt x="-99218" y="-322506"/>
                  <a:pt x="1134465" y="-185901"/>
                  <a:pt x="2760035" y="0"/>
                </a:cubicBezTo>
                <a:cubicBezTo>
                  <a:pt x="3760187" y="32711"/>
                  <a:pt x="5369172" y="-16600"/>
                  <a:pt x="6439134" y="0"/>
                </a:cubicBezTo>
                <a:cubicBezTo>
                  <a:pt x="6531197" y="16121"/>
                  <a:pt x="6626669" y="84419"/>
                  <a:pt x="6624083" y="184949"/>
                </a:cubicBezTo>
                <a:lnTo>
                  <a:pt x="6624083" y="184945"/>
                </a:lnTo>
                <a:lnTo>
                  <a:pt x="6624083" y="184945"/>
                </a:lnTo>
                <a:cubicBezTo>
                  <a:pt x="6618968" y="228287"/>
                  <a:pt x="6600784" y="432582"/>
                  <a:pt x="6624083" y="462362"/>
                </a:cubicBezTo>
                <a:cubicBezTo>
                  <a:pt x="6621028" y="573440"/>
                  <a:pt x="6650130" y="702390"/>
                  <a:pt x="6624083" y="924720"/>
                </a:cubicBezTo>
                <a:cubicBezTo>
                  <a:pt x="6637973" y="1017503"/>
                  <a:pt x="6549591" y="1114803"/>
                  <a:pt x="6439134" y="1109669"/>
                </a:cubicBezTo>
                <a:cubicBezTo>
                  <a:pt x="4736314" y="1069239"/>
                  <a:pt x="4297332" y="1064450"/>
                  <a:pt x="2760035" y="1109669"/>
                </a:cubicBezTo>
                <a:cubicBezTo>
                  <a:pt x="2515622" y="1038353"/>
                  <a:pt x="1676841" y="1076812"/>
                  <a:pt x="1104014" y="1109669"/>
                </a:cubicBezTo>
                <a:lnTo>
                  <a:pt x="1104014" y="1109669"/>
                </a:lnTo>
                <a:cubicBezTo>
                  <a:pt x="720893" y="1046213"/>
                  <a:pt x="470239" y="1035289"/>
                  <a:pt x="184949" y="1109669"/>
                </a:cubicBezTo>
                <a:cubicBezTo>
                  <a:pt x="71882" y="1096789"/>
                  <a:pt x="11086" y="1033563"/>
                  <a:pt x="0" y="924720"/>
                </a:cubicBezTo>
                <a:cubicBezTo>
                  <a:pt x="-8783" y="734560"/>
                  <a:pt x="5581" y="555825"/>
                  <a:pt x="0" y="462362"/>
                </a:cubicBezTo>
                <a:cubicBezTo>
                  <a:pt x="-13088" y="388515"/>
                  <a:pt x="-21823" y="262659"/>
                  <a:pt x="0" y="184945"/>
                </a:cubicBezTo>
                <a:lnTo>
                  <a:pt x="0" y="184945"/>
                </a:lnTo>
                <a:lnTo>
                  <a:pt x="0" y="184949"/>
                </a:lnTo>
                <a:close/>
              </a:path>
              <a:path w="6624083" h="1109669" stroke="0" extrusionOk="0">
                <a:moveTo>
                  <a:pt x="0" y="184949"/>
                </a:moveTo>
                <a:cubicBezTo>
                  <a:pt x="3886" y="70156"/>
                  <a:pt x="78746" y="4184"/>
                  <a:pt x="184949" y="0"/>
                </a:cubicBezTo>
                <a:cubicBezTo>
                  <a:pt x="361358" y="59129"/>
                  <a:pt x="807670" y="67516"/>
                  <a:pt x="1104014" y="0"/>
                </a:cubicBezTo>
                <a:cubicBezTo>
                  <a:pt x="733689" y="-177811"/>
                  <a:pt x="-248974" y="-271335"/>
                  <a:pt x="-533570" y="-180554"/>
                </a:cubicBezTo>
                <a:cubicBezTo>
                  <a:pt x="-118745" y="-295130"/>
                  <a:pt x="2284698" y="-21955"/>
                  <a:pt x="2760035" y="0"/>
                </a:cubicBezTo>
                <a:cubicBezTo>
                  <a:pt x="3607679" y="168654"/>
                  <a:pt x="5176764" y="-61427"/>
                  <a:pt x="6439134" y="0"/>
                </a:cubicBezTo>
                <a:cubicBezTo>
                  <a:pt x="6544171" y="-10970"/>
                  <a:pt x="6612677" y="89846"/>
                  <a:pt x="6624083" y="184949"/>
                </a:cubicBezTo>
                <a:lnTo>
                  <a:pt x="6624083" y="184945"/>
                </a:lnTo>
                <a:lnTo>
                  <a:pt x="6624083" y="184945"/>
                </a:lnTo>
                <a:cubicBezTo>
                  <a:pt x="6641491" y="263089"/>
                  <a:pt x="6643395" y="397069"/>
                  <a:pt x="6624083" y="462362"/>
                </a:cubicBezTo>
                <a:cubicBezTo>
                  <a:pt x="6622069" y="601243"/>
                  <a:pt x="6665650" y="835001"/>
                  <a:pt x="6624083" y="924720"/>
                </a:cubicBezTo>
                <a:cubicBezTo>
                  <a:pt x="6631746" y="1022157"/>
                  <a:pt x="6539404" y="1089580"/>
                  <a:pt x="6439134" y="1109669"/>
                </a:cubicBezTo>
                <a:cubicBezTo>
                  <a:pt x="4757826" y="1117198"/>
                  <a:pt x="3608222" y="1239397"/>
                  <a:pt x="2760035" y="1109669"/>
                </a:cubicBezTo>
                <a:cubicBezTo>
                  <a:pt x="2445760" y="980436"/>
                  <a:pt x="1928787" y="1056146"/>
                  <a:pt x="1104014" y="1109669"/>
                </a:cubicBezTo>
                <a:lnTo>
                  <a:pt x="1104014" y="1109669"/>
                </a:lnTo>
                <a:cubicBezTo>
                  <a:pt x="908412" y="1139712"/>
                  <a:pt x="624849" y="1191369"/>
                  <a:pt x="184949" y="1109669"/>
                </a:cubicBezTo>
                <a:cubicBezTo>
                  <a:pt x="79222" y="1098256"/>
                  <a:pt x="4813" y="1034533"/>
                  <a:pt x="0" y="924720"/>
                </a:cubicBezTo>
                <a:cubicBezTo>
                  <a:pt x="-28891" y="864405"/>
                  <a:pt x="4791" y="551054"/>
                  <a:pt x="0" y="462362"/>
                </a:cubicBezTo>
                <a:cubicBezTo>
                  <a:pt x="21679" y="373367"/>
                  <a:pt x="-15580" y="262661"/>
                  <a:pt x="0" y="184945"/>
                </a:cubicBezTo>
                <a:lnTo>
                  <a:pt x="0" y="184945"/>
                </a:lnTo>
                <a:lnTo>
                  <a:pt x="0" y="184949"/>
                </a:ln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58055"/>
                      <a:gd name="adj2" fmla="val -66271"/>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muốn làm kĩ sư nông nghiệp để trồng được nhiều cây ăn quả ngon.</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71189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14:presetBounceEnd="66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66000">
                                          <p:cBhvr additive="base">
                                            <p:cTn id="18"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14:presetBounceEnd="66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66000">
                                          <p:cBhvr additive="base">
                                            <p:cTn id="24"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14:presetBounceEnd="66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6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01F4EB7E-821A-4AD1-8B0C-576F49456AEE}"/>
              </a:ext>
            </a:extLst>
          </p:cNvPr>
          <p:cNvPicPr>
            <a:picLocks noChangeAspect="1"/>
          </p:cNvPicPr>
          <p:nvPr/>
        </p:nvPicPr>
        <p:blipFill>
          <a:blip r:embed="rId4"/>
          <a:stretch>
            <a:fillRect/>
          </a:stretch>
        </p:blipFill>
        <p:spPr>
          <a:xfrm>
            <a:off x="3265578" y="2379055"/>
            <a:ext cx="5724640" cy="1993565"/>
          </a:xfrm>
          <a:prstGeom prst="rect">
            <a:avLst/>
          </a:prstGeom>
        </p:spPr>
      </p:pic>
    </p:spTree>
    <p:extLst>
      <p:ext uri="{BB962C8B-B14F-4D97-AF65-F5344CB8AC3E}">
        <p14:creationId xmlns:p14="http://schemas.microsoft.com/office/powerpoint/2010/main" val="424336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621C69C5-282E-45B0-AC39-75AD8A0D6ECD}"/>
              </a:ext>
            </a:extLst>
          </p:cNvPr>
          <p:cNvGrpSpPr/>
          <p:nvPr/>
        </p:nvGrpSpPr>
        <p:grpSpPr>
          <a:xfrm>
            <a:off x="626948" y="1057454"/>
            <a:ext cx="11462959" cy="4817937"/>
            <a:chOff x="695826" y="-1270"/>
            <a:chExt cx="2183387" cy="1900663"/>
          </a:xfrm>
        </p:grpSpPr>
        <p:sp>
          <p:nvSpPr>
            <p:cNvPr id="3" name="Freeform 3">
              <a:extLst>
                <a:ext uri="{FF2B5EF4-FFF2-40B4-BE49-F238E27FC236}">
                  <a16:creationId xmlns:a16="http://schemas.microsoft.com/office/drawing/2014/main" xmlns="" id="{930485E5-B28F-4A1B-9441-C391F1053227}"/>
                </a:ext>
              </a:extLst>
            </p:cNvPr>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grpSp>
        <p:nvGrpSpPr>
          <p:cNvPr id="4" name="Group 10">
            <a:extLst>
              <a:ext uri="{FF2B5EF4-FFF2-40B4-BE49-F238E27FC236}">
                <a16:creationId xmlns:a16="http://schemas.microsoft.com/office/drawing/2014/main" xmlns="" id="{4754B95B-FEC2-4B57-863D-C51D16F29FE4}"/>
              </a:ext>
            </a:extLst>
          </p:cNvPr>
          <p:cNvGrpSpPr/>
          <p:nvPr/>
        </p:nvGrpSpPr>
        <p:grpSpPr>
          <a:xfrm>
            <a:off x="152400" y="4927159"/>
            <a:ext cx="1163644" cy="392862"/>
            <a:chOff x="0" y="0"/>
            <a:chExt cx="3907097" cy="1319089"/>
          </a:xfrm>
        </p:grpSpPr>
        <p:sp>
          <p:nvSpPr>
            <p:cNvPr id="5" name="Freeform 11">
              <a:extLst>
                <a:ext uri="{FF2B5EF4-FFF2-40B4-BE49-F238E27FC236}">
                  <a16:creationId xmlns:a16="http://schemas.microsoft.com/office/drawing/2014/main" xmlns="" id="{2311115F-0CA2-46EA-8249-3A9ACB1D6F03}"/>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grpSp>
        <p:nvGrpSpPr>
          <p:cNvPr id="6" name="Group 12">
            <a:extLst>
              <a:ext uri="{FF2B5EF4-FFF2-40B4-BE49-F238E27FC236}">
                <a16:creationId xmlns:a16="http://schemas.microsoft.com/office/drawing/2014/main" xmlns="" id="{0E43765F-0664-40CE-A9C0-4CCA555B320F}"/>
              </a:ext>
            </a:extLst>
          </p:cNvPr>
          <p:cNvGrpSpPr/>
          <p:nvPr/>
        </p:nvGrpSpPr>
        <p:grpSpPr>
          <a:xfrm rot="119374">
            <a:off x="123330" y="3786580"/>
            <a:ext cx="1163644" cy="392862"/>
            <a:chOff x="0" y="0"/>
            <a:chExt cx="3907097" cy="1319089"/>
          </a:xfrm>
        </p:grpSpPr>
        <p:sp>
          <p:nvSpPr>
            <p:cNvPr id="7" name="Freeform 13">
              <a:extLst>
                <a:ext uri="{FF2B5EF4-FFF2-40B4-BE49-F238E27FC236}">
                  <a16:creationId xmlns:a16="http://schemas.microsoft.com/office/drawing/2014/main" xmlns="" id="{3116A6ED-11EA-4401-BA3C-F105E9301221}"/>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grpSp>
        <p:nvGrpSpPr>
          <p:cNvPr id="8" name="Group 14">
            <a:extLst>
              <a:ext uri="{FF2B5EF4-FFF2-40B4-BE49-F238E27FC236}">
                <a16:creationId xmlns:a16="http://schemas.microsoft.com/office/drawing/2014/main" xmlns="" id="{5197F6D7-F935-4A9F-B0BD-0C3ACDDCD456}"/>
              </a:ext>
            </a:extLst>
          </p:cNvPr>
          <p:cNvGrpSpPr/>
          <p:nvPr/>
        </p:nvGrpSpPr>
        <p:grpSpPr>
          <a:xfrm>
            <a:off x="102092" y="2565234"/>
            <a:ext cx="1163644" cy="392862"/>
            <a:chOff x="0" y="0"/>
            <a:chExt cx="3907097" cy="1319089"/>
          </a:xfrm>
        </p:grpSpPr>
        <p:sp>
          <p:nvSpPr>
            <p:cNvPr id="9" name="Freeform 15">
              <a:extLst>
                <a:ext uri="{FF2B5EF4-FFF2-40B4-BE49-F238E27FC236}">
                  <a16:creationId xmlns:a16="http://schemas.microsoft.com/office/drawing/2014/main" xmlns="" id="{ACD43D2E-5CA1-4F3D-BA1A-3609C3F33D30}"/>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pic>
        <p:nvPicPr>
          <p:cNvPr id="10" name="Picture 17">
            <a:extLst>
              <a:ext uri="{FF2B5EF4-FFF2-40B4-BE49-F238E27FC236}">
                <a16:creationId xmlns:a16="http://schemas.microsoft.com/office/drawing/2014/main" xmlns="" id="{C488D51A-8AAC-4083-BCED-A6554DAC44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87601" y="-1701800"/>
            <a:ext cx="1601411" cy="994047"/>
          </a:xfrm>
          <a:prstGeom prst="rect">
            <a:avLst/>
          </a:prstGeom>
        </p:spPr>
      </p:pic>
      <p:pic>
        <p:nvPicPr>
          <p:cNvPr id="11" name="Picture 18">
            <a:extLst>
              <a:ext uri="{FF2B5EF4-FFF2-40B4-BE49-F238E27FC236}">
                <a16:creationId xmlns:a16="http://schemas.microsoft.com/office/drawing/2014/main" xmlns="" id="{B6AB52FF-ECD4-4AA9-9DC1-4B8C866C7F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98220" y="432160"/>
            <a:ext cx="6756400" cy="1481006"/>
          </a:xfrm>
          <a:prstGeom prst="rect">
            <a:avLst/>
          </a:prstGeom>
        </p:spPr>
      </p:pic>
      <p:pic>
        <p:nvPicPr>
          <p:cNvPr id="12" name="Picture 2">
            <a:extLst>
              <a:ext uri="{FF2B5EF4-FFF2-40B4-BE49-F238E27FC236}">
                <a16:creationId xmlns:a16="http://schemas.microsoft.com/office/drawing/2014/main" xmlns="" id="{3830FE3B-E025-42CC-AF12-536BA66E42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56560">
            <a:off x="-3136202" y="6467020"/>
            <a:ext cx="1501891" cy="2118051"/>
          </a:xfrm>
          <a:prstGeom prst="rect">
            <a:avLst/>
          </a:prstGeom>
        </p:spPr>
      </p:pic>
      <p:sp>
        <p:nvSpPr>
          <p:cNvPr id="13" name="TextBox 16">
            <a:extLst>
              <a:ext uri="{FF2B5EF4-FFF2-40B4-BE49-F238E27FC236}">
                <a16:creationId xmlns:a16="http://schemas.microsoft.com/office/drawing/2014/main" xmlns="" id="{89157C92-DFA0-4D31-A0E2-A91AC7A3D885}"/>
              </a:ext>
            </a:extLst>
          </p:cNvPr>
          <p:cNvSpPr txBox="1"/>
          <p:nvPr/>
        </p:nvSpPr>
        <p:spPr>
          <a:xfrm>
            <a:off x="1594884" y="2477751"/>
            <a:ext cx="10597116" cy="3221266"/>
          </a:xfrm>
          <a:prstGeom prst="rect">
            <a:avLst/>
          </a:prstGeom>
        </p:spPr>
        <p:txBody>
          <a:bodyPr wrap="square" lIns="0" tIns="0" rIns="0" bIns="0" rtlCol="0" anchor="t">
            <a:spAutoFit/>
          </a:bodyPr>
          <a:lstStyle/>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Em ước mơ điều gì?</a:t>
            </a:r>
          </a:p>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Nếu ước mơ đó trở thành sự thật, em sẽ cảm thấy thế nào?</a:t>
            </a:r>
          </a:p>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Em sẽ làm gì  để thực hiện ước mơ đó?</a:t>
            </a:r>
          </a:p>
        </p:txBody>
      </p:sp>
      <p:pic>
        <p:nvPicPr>
          <p:cNvPr id="14" name="Picture 5">
            <a:extLst>
              <a:ext uri="{FF2B5EF4-FFF2-40B4-BE49-F238E27FC236}">
                <a16:creationId xmlns:a16="http://schemas.microsoft.com/office/drawing/2014/main" xmlns="" id="{828E16A3-8B57-47A3-AE8B-EE898CE35B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59" b="100000" l="846" r="97886">
                        <a14:foregroundMark x1="19873" y1="42739" x2="21776" y2="43568"/>
                        <a14:foregroundMark x1="18182" y1="53112" x2="21142" y2="54772"/>
                        <a14:foregroundMark x1="45243" y1="43568" x2="48414" y2="43568"/>
                        <a14:foregroundMark x1="76744" y1="44813" x2="80550" y2="45021"/>
                        <a14:foregroundMark x1="84989" y1="89834" x2="84989" y2="92324"/>
                        <a14:foregroundMark x1="66596" y1="92324" x2="72304" y2="87967"/>
                        <a14:foregroundMark x1="12262" y1="91494" x2="15645" y2="86722"/>
                        <a14:foregroundMark x1="12896" y1="25311" x2="21142" y2="25726"/>
                        <a14:foregroundMark x1="7822" y1="30083" x2="11628" y2="26349"/>
                        <a14:foregroundMark x1="21142" y1="24689" x2="26004" y2="30290"/>
                        <a14:foregroundMark x1="6977" y1="30290" x2="4440" y2="35477"/>
                        <a14:foregroundMark x1="30867" y1="87344" x2="32981" y2="87344"/>
                        <a14:foregroundMark x1="10148" y1="23859" x2="16702" y2="23859"/>
                        <a14:foregroundMark x1="6977" y1="25726" x2="3805" y2="31535"/>
                        <a14:foregroundMark x1="3171" y1="31535" x2="3171" y2="40871"/>
                        <a14:foregroundMark x1="8457" y1="46058" x2="9091" y2="50415"/>
                        <a14:foregroundMark x1="6977" y1="55394" x2="6977" y2="55394"/>
                        <a14:foregroundMark x1="9091" y1="52905" x2="10148" y2="51660"/>
                        <a14:foregroundMark x1="7822" y1="46058" x2="7822" y2="44398"/>
                      </a14:backgroundRemoval>
                    </a14:imgEffect>
                  </a14:imgLayer>
                </a14:imgProps>
              </a:ext>
              <a:ext uri="{28A0092B-C50C-407E-A947-70E740481C1C}">
                <a14:useLocalDpi xmlns:a14="http://schemas.microsoft.com/office/drawing/2010/main" val="0"/>
              </a:ext>
            </a:extLst>
          </a:blip>
          <a:srcRect/>
          <a:stretch>
            <a:fillRect/>
          </a:stretch>
        </p:blipFill>
        <p:spPr>
          <a:xfrm>
            <a:off x="9041920" y="-455584"/>
            <a:ext cx="2790877" cy="2844206"/>
          </a:xfrm>
          <a:prstGeom prst="rect">
            <a:avLst/>
          </a:prstGeom>
        </p:spPr>
      </p:pic>
      <p:pic>
        <p:nvPicPr>
          <p:cNvPr id="15" name="Picture 14">
            <a:extLst>
              <a:ext uri="{FF2B5EF4-FFF2-40B4-BE49-F238E27FC236}">
                <a16:creationId xmlns:a16="http://schemas.microsoft.com/office/drawing/2014/main" xmlns="" id="{A43CDF10-5632-4DB4-A0DC-4A26D09680C9}"/>
              </a:ext>
            </a:extLst>
          </p:cNvPr>
          <p:cNvPicPr>
            <a:picLocks noChangeAspect="1"/>
          </p:cNvPicPr>
          <p:nvPr/>
        </p:nvPicPr>
        <p:blipFill>
          <a:blip r:embed="rId10"/>
          <a:stretch>
            <a:fillRect/>
          </a:stretch>
        </p:blipFill>
        <p:spPr>
          <a:xfrm>
            <a:off x="1347848" y="554393"/>
            <a:ext cx="8742422" cy="1213209"/>
          </a:xfrm>
          <a:prstGeom prst="rect">
            <a:avLst/>
          </a:prstGeom>
        </p:spPr>
      </p:pic>
    </p:spTree>
    <p:extLst>
      <p:ext uri="{BB962C8B-B14F-4D97-AF65-F5344CB8AC3E}">
        <p14:creationId xmlns:p14="http://schemas.microsoft.com/office/powerpoint/2010/main" val="247588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D1F286CE-A3BC-4FA4-9BA8-07E67C15CED1}"/>
              </a:ext>
            </a:extLst>
          </p:cNvPr>
          <p:cNvSpPr/>
          <p:nvPr/>
        </p:nvSpPr>
        <p:spPr>
          <a:xfrm>
            <a:off x="1193584" y="1164961"/>
            <a:ext cx="10236416"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10E6EC96-9C14-4FDB-B8D3-9745EC896EC7}"/>
              </a:ext>
            </a:extLst>
          </p:cNvPr>
          <p:cNvSpPr txBox="1"/>
          <p:nvPr/>
        </p:nvSpPr>
        <p:spPr>
          <a:xfrm>
            <a:off x="1626147" y="1592241"/>
            <a:ext cx="9340371" cy="4036811"/>
          </a:xfrm>
          <a:prstGeom prst="rect">
            <a:avLst/>
          </a:prstGeom>
          <a:noFill/>
        </p:spPr>
        <p:txBody>
          <a:bodyPr wrap="square" anchor="b">
            <a:spAutoFit/>
          </a:bodyPr>
          <a:lstStyle/>
          <a:p>
            <a:pPr lvl="0" algn="just">
              <a:lnSpc>
                <a:spcPct val="120000"/>
              </a:lnSpc>
            </a:pPr>
            <a:r>
              <a:rPr lang="vi-VN" sz="3600" dirty="0">
                <a:solidFill>
                  <a:srgbClr val="222222"/>
                </a:solidFill>
                <a:latin typeface="Calibri" panose="020F0502020204030204" pitchFamily="34" charset="0"/>
                <a:cs typeface="Calibri" panose="020F0502020204030204" pitchFamily="34" charset="0"/>
              </a:rPr>
              <a:t>Từ nhỏ, em rất thích vẽ tranh. Em ước sau này mình có thể trở thành một họa sĩ nổi tiếng. Nếu có thể trở thành họa sĩ, em sẽ rất vui và tự hào. Ngay từ bây giờ, em phải chăm chỉ rèn luyện khả năng vẽ tranh của mình để ngày càng tiến bộ hơn.</a:t>
            </a:r>
          </a:p>
        </p:txBody>
      </p:sp>
      <p:pic>
        <p:nvPicPr>
          <p:cNvPr id="23" name="Picture 22">
            <a:extLst>
              <a:ext uri="{FF2B5EF4-FFF2-40B4-BE49-F238E27FC236}">
                <a16:creationId xmlns:a16="http://schemas.microsoft.com/office/drawing/2014/main" xmlns=""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368992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361</Words>
  <Application>Microsoft Office PowerPoint</Application>
  <PresentationFormat>Custom</PresentationFormat>
  <Paragraphs>29</Paragraphs>
  <Slides>13</Slides>
  <Notes>6</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17</cp:revision>
  <dcterms:created xsi:type="dcterms:W3CDTF">2022-11-26T07:01:41Z</dcterms:created>
  <dcterms:modified xsi:type="dcterms:W3CDTF">2023-03-20T08:59:26Z</dcterms:modified>
</cp:coreProperties>
</file>