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3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5" r:id="rId2"/>
    <p:sldMasterId id="2147483687" r:id="rId3"/>
    <p:sldMasterId id="2147483690" r:id="rId4"/>
  </p:sldMasterIdLst>
  <p:notesMasterIdLst>
    <p:notesMasterId r:id="rId21"/>
  </p:notesMasterIdLst>
  <p:sldIdLst>
    <p:sldId id="808" r:id="rId5"/>
    <p:sldId id="297" r:id="rId6"/>
    <p:sldId id="260" r:id="rId7"/>
    <p:sldId id="275" r:id="rId8"/>
    <p:sldId id="812" r:id="rId9"/>
    <p:sldId id="813" r:id="rId10"/>
    <p:sldId id="828" r:id="rId11"/>
    <p:sldId id="829" r:id="rId12"/>
    <p:sldId id="822" r:id="rId13"/>
    <p:sldId id="815" r:id="rId14"/>
    <p:sldId id="819" r:id="rId15"/>
    <p:sldId id="830" r:id="rId16"/>
    <p:sldId id="831" r:id="rId17"/>
    <p:sldId id="832" r:id="rId18"/>
    <p:sldId id="834" r:id="rId19"/>
    <p:sldId id="262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70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37363F-D434-487B-95B3-8C7486CF8199}" type="datetimeFigureOut">
              <a:rPr lang="en-US" smtClean="0"/>
              <a:t>02/03/2023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5CE9F3-C03A-47D3-AABF-5F365C6B07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03289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A3EDB-2079-40C4-81D2-61364984FB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297722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A3EDB-2079-40C4-81D2-61364984FB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82258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A3EDB-2079-40C4-81D2-61364984FB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83061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A3EDB-2079-40C4-81D2-61364984FB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28717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A3EDB-2079-40C4-81D2-61364984FB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39716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A3EDB-2079-40C4-81D2-61364984FB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41051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A3EDB-2079-40C4-81D2-61364984FB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38295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A3EDB-2079-40C4-81D2-61364984FB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37218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A3EDB-2079-40C4-81D2-61364984FB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96586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A3EDB-2079-40C4-81D2-61364984FB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62223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A3EDB-2079-40C4-81D2-61364984FB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71665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image" Target="../media/image11.png"/><Relationship Id="rId7" Type="http://schemas.openxmlformats.org/officeDocument/2006/relationships/image" Target="../media/image13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6.svg"/><Relationship Id="rId5" Type="http://schemas.openxmlformats.org/officeDocument/2006/relationships/image" Target="../media/image12.png"/><Relationship Id="rId10" Type="http://schemas.openxmlformats.org/officeDocument/2006/relationships/image" Target="../media/image20.svg"/><Relationship Id="rId4" Type="http://schemas.microsoft.com/office/2007/relationships/hdphoto" Target="../media/hdphoto1.wdp"/><Relationship Id="rId9" Type="http://schemas.openxmlformats.org/officeDocument/2006/relationships/image" Target="../media/image14.pn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24" y="2130478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6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8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3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761" y="6356351"/>
            <a:ext cx="2843953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4C41EE-5F74-443D-BC00-7A79CD39F18E}" type="datetimeFigureOut">
              <a:rPr lang="en-US"/>
              <a:pPr>
                <a:defRPr/>
              </a:pPr>
              <a:t>02/03/2023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098" y="6356351"/>
            <a:ext cx="3861805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8289" y="6356351"/>
            <a:ext cx="2843952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63097C-C0AC-4606-8E4D-CB5C8092FF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3199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759" y="274639"/>
            <a:ext cx="10972483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759" y="1600201"/>
            <a:ext cx="10972483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761" y="6356351"/>
            <a:ext cx="2843953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D9F129-B3E7-4829-A70B-32CD9F02A1EA}" type="datetimeFigureOut">
              <a:rPr lang="en-US"/>
              <a:pPr>
                <a:defRPr/>
              </a:pPr>
              <a:t>02/03/2023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098" y="6356351"/>
            <a:ext cx="3861805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8289" y="6356351"/>
            <a:ext cx="2843952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DF9389-6C8F-4FCD-9291-B825E982DBB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3846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83508" y="274688"/>
            <a:ext cx="3655483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2802" y="274688"/>
            <a:ext cx="10767484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761" y="6356351"/>
            <a:ext cx="2843953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24AEAF-4F24-4997-B850-5BFDB813C82D}" type="datetimeFigureOut">
              <a:rPr lang="en-US"/>
              <a:pPr>
                <a:defRPr/>
              </a:pPr>
              <a:t>02/03/2023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098" y="6356351"/>
            <a:ext cx="3861805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8289" y="6356351"/>
            <a:ext cx="2843952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06A14C-FC0A-4CC1-B91E-1B40C78EAF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37137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kongba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36928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包含 室内&#10;&#10;已生成高可信度的说明">
            <a:extLst>
              <a:ext uri="{FF2B5EF4-FFF2-40B4-BE49-F238E27FC236}">
                <a16:creationId xmlns:a16="http://schemas.microsoft.com/office/drawing/2014/main" id="{2FB1A12A-647A-4E53-8FE6-834B52DCFC1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3" name="任意多边形: 形状 2">
            <a:extLst>
              <a:ext uri="{FF2B5EF4-FFF2-40B4-BE49-F238E27FC236}">
                <a16:creationId xmlns:a16="http://schemas.microsoft.com/office/drawing/2014/main" id="{9B07EC92-474C-49F8-8D07-F585877D2FF2}"/>
              </a:ext>
            </a:extLst>
          </p:cNvPr>
          <p:cNvSpPr/>
          <p:nvPr userDrawn="1"/>
        </p:nvSpPr>
        <p:spPr>
          <a:xfrm>
            <a:off x="503495" y="261259"/>
            <a:ext cx="11185011" cy="5513112"/>
          </a:xfrm>
          <a:custGeom>
            <a:avLst/>
            <a:gdLst>
              <a:gd name="connsiteX0" fmla="*/ 267716 w 7816697"/>
              <a:gd name="connsiteY0" fmla="*/ 610524 h 4774669"/>
              <a:gd name="connsiteX1" fmla="*/ 458216 w 7816697"/>
              <a:gd name="connsiteY1" fmla="*/ 248574 h 4774669"/>
              <a:gd name="connsiteX2" fmla="*/ 1563116 w 7816697"/>
              <a:gd name="connsiteY2" fmla="*/ 58074 h 4774669"/>
              <a:gd name="connsiteX3" fmla="*/ 4915916 w 7816697"/>
              <a:gd name="connsiteY3" fmla="*/ 19974 h 4774669"/>
              <a:gd name="connsiteX4" fmla="*/ 6649466 w 7816697"/>
              <a:gd name="connsiteY4" fmla="*/ 343824 h 4774669"/>
              <a:gd name="connsiteX5" fmla="*/ 7506716 w 7816697"/>
              <a:gd name="connsiteY5" fmla="*/ 743874 h 4774669"/>
              <a:gd name="connsiteX6" fmla="*/ 7811516 w 7816697"/>
              <a:gd name="connsiteY6" fmla="*/ 2572674 h 4774669"/>
              <a:gd name="connsiteX7" fmla="*/ 7297166 w 7816697"/>
              <a:gd name="connsiteY7" fmla="*/ 4382424 h 4774669"/>
              <a:gd name="connsiteX8" fmla="*/ 6173216 w 7816697"/>
              <a:gd name="connsiteY8" fmla="*/ 4763424 h 4774669"/>
              <a:gd name="connsiteX9" fmla="*/ 4877816 w 7816697"/>
              <a:gd name="connsiteY9" fmla="*/ 4668174 h 4774669"/>
              <a:gd name="connsiteX10" fmla="*/ 3430016 w 7816697"/>
              <a:gd name="connsiteY10" fmla="*/ 4611024 h 4774669"/>
              <a:gd name="connsiteX11" fmla="*/ 2553716 w 7816697"/>
              <a:gd name="connsiteY11" fmla="*/ 4630074 h 4774669"/>
              <a:gd name="connsiteX12" fmla="*/ 1201166 w 7816697"/>
              <a:gd name="connsiteY12" fmla="*/ 4630074 h 4774669"/>
              <a:gd name="connsiteX13" fmla="*/ 305816 w 7816697"/>
              <a:gd name="connsiteY13" fmla="*/ 4420524 h 4774669"/>
              <a:gd name="connsiteX14" fmla="*/ 1016 w 7816697"/>
              <a:gd name="connsiteY14" fmla="*/ 3410874 h 4774669"/>
              <a:gd name="connsiteX15" fmla="*/ 210566 w 7816697"/>
              <a:gd name="connsiteY15" fmla="*/ 2153574 h 4774669"/>
              <a:gd name="connsiteX16" fmla="*/ 267716 w 7816697"/>
              <a:gd name="connsiteY16" fmla="*/ 610524 h 4774669"/>
              <a:gd name="connsiteX0" fmla="*/ 267716 w 7816697"/>
              <a:gd name="connsiteY0" fmla="*/ 610524 h 4774669"/>
              <a:gd name="connsiteX1" fmla="*/ 458216 w 7816697"/>
              <a:gd name="connsiteY1" fmla="*/ 248574 h 4774669"/>
              <a:gd name="connsiteX2" fmla="*/ 1563116 w 7816697"/>
              <a:gd name="connsiteY2" fmla="*/ 58074 h 4774669"/>
              <a:gd name="connsiteX3" fmla="*/ 4915916 w 7816697"/>
              <a:gd name="connsiteY3" fmla="*/ 19974 h 4774669"/>
              <a:gd name="connsiteX4" fmla="*/ 6649466 w 7816697"/>
              <a:gd name="connsiteY4" fmla="*/ 343824 h 4774669"/>
              <a:gd name="connsiteX5" fmla="*/ 7506716 w 7816697"/>
              <a:gd name="connsiteY5" fmla="*/ 743874 h 4774669"/>
              <a:gd name="connsiteX6" fmla="*/ 7811516 w 7816697"/>
              <a:gd name="connsiteY6" fmla="*/ 2572674 h 4774669"/>
              <a:gd name="connsiteX7" fmla="*/ 7297166 w 7816697"/>
              <a:gd name="connsiteY7" fmla="*/ 4382424 h 4774669"/>
              <a:gd name="connsiteX8" fmla="*/ 6173216 w 7816697"/>
              <a:gd name="connsiteY8" fmla="*/ 4763424 h 4774669"/>
              <a:gd name="connsiteX9" fmla="*/ 4877816 w 7816697"/>
              <a:gd name="connsiteY9" fmla="*/ 4668174 h 4774669"/>
              <a:gd name="connsiteX10" fmla="*/ 3430016 w 7816697"/>
              <a:gd name="connsiteY10" fmla="*/ 4611024 h 4774669"/>
              <a:gd name="connsiteX11" fmla="*/ 2553716 w 7816697"/>
              <a:gd name="connsiteY11" fmla="*/ 4630074 h 4774669"/>
              <a:gd name="connsiteX12" fmla="*/ 1201166 w 7816697"/>
              <a:gd name="connsiteY12" fmla="*/ 4630074 h 4774669"/>
              <a:gd name="connsiteX13" fmla="*/ 305816 w 7816697"/>
              <a:gd name="connsiteY13" fmla="*/ 4420524 h 4774669"/>
              <a:gd name="connsiteX14" fmla="*/ 1016 w 7816697"/>
              <a:gd name="connsiteY14" fmla="*/ 3410874 h 4774669"/>
              <a:gd name="connsiteX15" fmla="*/ 210566 w 7816697"/>
              <a:gd name="connsiteY15" fmla="*/ 2153574 h 4774669"/>
              <a:gd name="connsiteX16" fmla="*/ 267716 w 7816697"/>
              <a:gd name="connsiteY16" fmla="*/ 610524 h 4774669"/>
              <a:gd name="connsiteX0" fmla="*/ 249006 w 7816649"/>
              <a:gd name="connsiteY0" fmla="*/ 610524 h 4774669"/>
              <a:gd name="connsiteX1" fmla="*/ 458168 w 7816649"/>
              <a:gd name="connsiteY1" fmla="*/ 248574 h 4774669"/>
              <a:gd name="connsiteX2" fmla="*/ 1563068 w 7816649"/>
              <a:gd name="connsiteY2" fmla="*/ 58074 h 4774669"/>
              <a:gd name="connsiteX3" fmla="*/ 4915868 w 7816649"/>
              <a:gd name="connsiteY3" fmla="*/ 19974 h 4774669"/>
              <a:gd name="connsiteX4" fmla="*/ 6649418 w 7816649"/>
              <a:gd name="connsiteY4" fmla="*/ 343824 h 4774669"/>
              <a:gd name="connsiteX5" fmla="*/ 7506668 w 7816649"/>
              <a:gd name="connsiteY5" fmla="*/ 743874 h 4774669"/>
              <a:gd name="connsiteX6" fmla="*/ 7811468 w 7816649"/>
              <a:gd name="connsiteY6" fmla="*/ 2572674 h 4774669"/>
              <a:gd name="connsiteX7" fmla="*/ 7297118 w 7816649"/>
              <a:gd name="connsiteY7" fmla="*/ 4382424 h 4774669"/>
              <a:gd name="connsiteX8" fmla="*/ 6173168 w 7816649"/>
              <a:gd name="connsiteY8" fmla="*/ 4763424 h 4774669"/>
              <a:gd name="connsiteX9" fmla="*/ 4877768 w 7816649"/>
              <a:gd name="connsiteY9" fmla="*/ 4668174 h 4774669"/>
              <a:gd name="connsiteX10" fmla="*/ 3429968 w 7816649"/>
              <a:gd name="connsiteY10" fmla="*/ 4611024 h 4774669"/>
              <a:gd name="connsiteX11" fmla="*/ 2553668 w 7816649"/>
              <a:gd name="connsiteY11" fmla="*/ 4630074 h 4774669"/>
              <a:gd name="connsiteX12" fmla="*/ 1201118 w 7816649"/>
              <a:gd name="connsiteY12" fmla="*/ 4630074 h 4774669"/>
              <a:gd name="connsiteX13" fmla="*/ 305768 w 7816649"/>
              <a:gd name="connsiteY13" fmla="*/ 4420524 h 4774669"/>
              <a:gd name="connsiteX14" fmla="*/ 968 w 7816649"/>
              <a:gd name="connsiteY14" fmla="*/ 3410874 h 4774669"/>
              <a:gd name="connsiteX15" fmla="*/ 210518 w 7816649"/>
              <a:gd name="connsiteY15" fmla="*/ 2153574 h 4774669"/>
              <a:gd name="connsiteX16" fmla="*/ 249006 w 7816649"/>
              <a:gd name="connsiteY16" fmla="*/ 610524 h 4774669"/>
              <a:gd name="connsiteX0" fmla="*/ 273848 w 7841491"/>
              <a:gd name="connsiteY0" fmla="*/ 610524 h 4774669"/>
              <a:gd name="connsiteX1" fmla="*/ 483010 w 7841491"/>
              <a:gd name="connsiteY1" fmla="*/ 248574 h 4774669"/>
              <a:gd name="connsiteX2" fmla="*/ 1587910 w 7841491"/>
              <a:gd name="connsiteY2" fmla="*/ 58074 h 4774669"/>
              <a:gd name="connsiteX3" fmla="*/ 4940710 w 7841491"/>
              <a:gd name="connsiteY3" fmla="*/ 19974 h 4774669"/>
              <a:gd name="connsiteX4" fmla="*/ 6674260 w 7841491"/>
              <a:gd name="connsiteY4" fmla="*/ 343824 h 4774669"/>
              <a:gd name="connsiteX5" fmla="*/ 7531510 w 7841491"/>
              <a:gd name="connsiteY5" fmla="*/ 743874 h 4774669"/>
              <a:gd name="connsiteX6" fmla="*/ 7836310 w 7841491"/>
              <a:gd name="connsiteY6" fmla="*/ 2572674 h 4774669"/>
              <a:gd name="connsiteX7" fmla="*/ 7321960 w 7841491"/>
              <a:gd name="connsiteY7" fmla="*/ 4382424 h 4774669"/>
              <a:gd name="connsiteX8" fmla="*/ 6198010 w 7841491"/>
              <a:gd name="connsiteY8" fmla="*/ 4763424 h 4774669"/>
              <a:gd name="connsiteX9" fmla="*/ 4902610 w 7841491"/>
              <a:gd name="connsiteY9" fmla="*/ 4668174 h 4774669"/>
              <a:gd name="connsiteX10" fmla="*/ 3454810 w 7841491"/>
              <a:gd name="connsiteY10" fmla="*/ 4611024 h 4774669"/>
              <a:gd name="connsiteX11" fmla="*/ 2578510 w 7841491"/>
              <a:gd name="connsiteY11" fmla="*/ 4630074 h 4774669"/>
              <a:gd name="connsiteX12" fmla="*/ 1225960 w 7841491"/>
              <a:gd name="connsiteY12" fmla="*/ 4630074 h 4774669"/>
              <a:gd name="connsiteX13" fmla="*/ 330610 w 7841491"/>
              <a:gd name="connsiteY13" fmla="*/ 4420524 h 4774669"/>
              <a:gd name="connsiteX14" fmla="*/ 25810 w 7841491"/>
              <a:gd name="connsiteY14" fmla="*/ 3410874 h 4774669"/>
              <a:gd name="connsiteX15" fmla="*/ 20756 w 7841491"/>
              <a:gd name="connsiteY15" fmla="*/ 2106921 h 4774669"/>
              <a:gd name="connsiteX16" fmla="*/ 273848 w 7841491"/>
              <a:gd name="connsiteY16" fmla="*/ 610524 h 4774669"/>
              <a:gd name="connsiteX0" fmla="*/ 273848 w 7841491"/>
              <a:gd name="connsiteY0" fmla="*/ 607372 h 4771517"/>
              <a:gd name="connsiteX1" fmla="*/ 616360 w 7841491"/>
              <a:gd name="connsiteY1" fmla="*/ 131122 h 4771517"/>
              <a:gd name="connsiteX2" fmla="*/ 1587910 w 7841491"/>
              <a:gd name="connsiteY2" fmla="*/ 54922 h 4771517"/>
              <a:gd name="connsiteX3" fmla="*/ 4940710 w 7841491"/>
              <a:gd name="connsiteY3" fmla="*/ 16822 h 4771517"/>
              <a:gd name="connsiteX4" fmla="*/ 6674260 w 7841491"/>
              <a:gd name="connsiteY4" fmla="*/ 340672 h 4771517"/>
              <a:gd name="connsiteX5" fmla="*/ 7531510 w 7841491"/>
              <a:gd name="connsiteY5" fmla="*/ 740722 h 4771517"/>
              <a:gd name="connsiteX6" fmla="*/ 7836310 w 7841491"/>
              <a:gd name="connsiteY6" fmla="*/ 2569522 h 4771517"/>
              <a:gd name="connsiteX7" fmla="*/ 7321960 w 7841491"/>
              <a:gd name="connsiteY7" fmla="*/ 4379272 h 4771517"/>
              <a:gd name="connsiteX8" fmla="*/ 6198010 w 7841491"/>
              <a:gd name="connsiteY8" fmla="*/ 4760272 h 4771517"/>
              <a:gd name="connsiteX9" fmla="*/ 4902610 w 7841491"/>
              <a:gd name="connsiteY9" fmla="*/ 4665022 h 4771517"/>
              <a:gd name="connsiteX10" fmla="*/ 3454810 w 7841491"/>
              <a:gd name="connsiteY10" fmla="*/ 4607872 h 4771517"/>
              <a:gd name="connsiteX11" fmla="*/ 2578510 w 7841491"/>
              <a:gd name="connsiteY11" fmla="*/ 4626922 h 4771517"/>
              <a:gd name="connsiteX12" fmla="*/ 1225960 w 7841491"/>
              <a:gd name="connsiteY12" fmla="*/ 4626922 h 4771517"/>
              <a:gd name="connsiteX13" fmla="*/ 330610 w 7841491"/>
              <a:gd name="connsiteY13" fmla="*/ 4417372 h 4771517"/>
              <a:gd name="connsiteX14" fmla="*/ 25810 w 7841491"/>
              <a:gd name="connsiteY14" fmla="*/ 3407722 h 4771517"/>
              <a:gd name="connsiteX15" fmla="*/ 20756 w 7841491"/>
              <a:gd name="connsiteY15" fmla="*/ 2103769 h 4771517"/>
              <a:gd name="connsiteX16" fmla="*/ 273848 w 7841491"/>
              <a:gd name="connsiteY16" fmla="*/ 607372 h 4771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7841491" h="4771517">
                <a:moveTo>
                  <a:pt x="273848" y="607372"/>
                </a:moveTo>
                <a:cubicBezTo>
                  <a:pt x="373115" y="278597"/>
                  <a:pt x="397350" y="223197"/>
                  <a:pt x="616360" y="131122"/>
                </a:cubicBezTo>
                <a:cubicBezTo>
                  <a:pt x="835370" y="39047"/>
                  <a:pt x="867185" y="73972"/>
                  <a:pt x="1587910" y="54922"/>
                </a:cubicBezTo>
                <a:cubicBezTo>
                  <a:pt x="2308635" y="35872"/>
                  <a:pt x="4092985" y="-30803"/>
                  <a:pt x="4940710" y="16822"/>
                </a:cubicBezTo>
                <a:cubicBezTo>
                  <a:pt x="5788435" y="64447"/>
                  <a:pt x="6242460" y="220022"/>
                  <a:pt x="6674260" y="340672"/>
                </a:cubicBezTo>
                <a:cubicBezTo>
                  <a:pt x="7106060" y="461322"/>
                  <a:pt x="7337835" y="369247"/>
                  <a:pt x="7531510" y="740722"/>
                </a:cubicBezTo>
                <a:cubicBezTo>
                  <a:pt x="7725185" y="1112197"/>
                  <a:pt x="7871235" y="1963097"/>
                  <a:pt x="7836310" y="2569522"/>
                </a:cubicBezTo>
                <a:cubicBezTo>
                  <a:pt x="7801385" y="3175947"/>
                  <a:pt x="7595010" y="4014147"/>
                  <a:pt x="7321960" y="4379272"/>
                </a:cubicBezTo>
                <a:cubicBezTo>
                  <a:pt x="7048910" y="4744397"/>
                  <a:pt x="6601235" y="4712647"/>
                  <a:pt x="6198010" y="4760272"/>
                </a:cubicBezTo>
                <a:cubicBezTo>
                  <a:pt x="5794785" y="4807897"/>
                  <a:pt x="5359810" y="4690422"/>
                  <a:pt x="4902610" y="4665022"/>
                </a:cubicBezTo>
                <a:cubicBezTo>
                  <a:pt x="4445410" y="4639622"/>
                  <a:pt x="3842160" y="4614222"/>
                  <a:pt x="3454810" y="4607872"/>
                </a:cubicBezTo>
                <a:lnTo>
                  <a:pt x="2578510" y="4626922"/>
                </a:lnTo>
                <a:cubicBezTo>
                  <a:pt x="2207035" y="4630097"/>
                  <a:pt x="1600610" y="4661847"/>
                  <a:pt x="1225960" y="4626922"/>
                </a:cubicBezTo>
                <a:cubicBezTo>
                  <a:pt x="851310" y="4591997"/>
                  <a:pt x="530635" y="4620572"/>
                  <a:pt x="330610" y="4417372"/>
                </a:cubicBezTo>
                <a:cubicBezTo>
                  <a:pt x="130585" y="4214172"/>
                  <a:pt x="41685" y="3785547"/>
                  <a:pt x="25810" y="3407722"/>
                </a:cubicBezTo>
                <a:cubicBezTo>
                  <a:pt x="9935" y="3029897"/>
                  <a:pt x="-20584" y="2570494"/>
                  <a:pt x="20756" y="2103769"/>
                </a:cubicBezTo>
                <a:cubicBezTo>
                  <a:pt x="62096" y="1637044"/>
                  <a:pt x="174581" y="936147"/>
                  <a:pt x="273848" y="607372"/>
                </a:cubicBezTo>
                <a:close/>
              </a:path>
            </a:pathLst>
          </a:custGeom>
          <a:solidFill>
            <a:schemeClr val="bg1">
              <a:alpha val="91000"/>
            </a:schemeClr>
          </a:solidFill>
          <a:ln w="38100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1" dirty="0">
              <a:latin typeface="字魂59号-创粗黑" panose="00000500000000000000" pitchFamily="2" charset="-122"/>
              <a:ea typeface="字魂59号-创粗黑" panose="00000500000000000000" pitchFamily="2" charset="-122"/>
            </a:endParaRPr>
          </a:p>
        </p:txBody>
      </p:sp>
      <p:pic>
        <p:nvPicPr>
          <p:cNvPr id="4" name="图片 3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B2204C96-8E4B-4EF6-AF59-A9A56283D15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559865"/>
            <a:ext cx="2999239" cy="1301499"/>
          </a:xfrm>
          <a:prstGeom prst="rect">
            <a:avLst/>
          </a:prstGeom>
        </p:spPr>
      </p:pic>
      <p:pic>
        <p:nvPicPr>
          <p:cNvPr id="5" name="图片 4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428790F2-7EEA-4D33-BFA3-E5ECDDF7933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6742" y="5559865"/>
            <a:ext cx="2999239" cy="1301499"/>
          </a:xfrm>
          <a:prstGeom prst="rect">
            <a:avLst/>
          </a:prstGeom>
        </p:spPr>
      </p:pic>
      <p:pic>
        <p:nvPicPr>
          <p:cNvPr id="6" name="图片 5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38EE080E-1A7E-4BC7-9BC7-0074B6BE30A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9491" y="5559865"/>
            <a:ext cx="2999239" cy="1301499"/>
          </a:xfrm>
          <a:prstGeom prst="rect">
            <a:avLst/>
          </a:prstGeom>
        </p:spPr>
      </p:pic>
      <p:pic>
        <p:nvPicPr>
          <p:cNvPr id="7" name="图片 6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5AF7C0F5-425A-44B3-B932-37F02C9B17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5641" y="5559865"/>
            <a:ext cx="2999239" cy="1301499"/>
          </a:xfrm>
          <a:prstGeom prst="rect">
            <a:avLst/>
          </a:prstGeom>
        </p:spPr>
      </p:pic>
      <p:pic>
        <p:nvPicPr>
          <p:cNvPr id="8" name="图片 7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C0001C96-7280-4730-AFBE-796E25F1860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5259" y="5559865"/>
            <a:ext cx="2999239" cy="130149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F8D97F25-2F4E-4F86-A299-E19B917677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7707086" y="5070843"/>
            <a:ext cx="4445449" cy="178442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6ACA74FD-9023-4A1B-A31C-050EB5568D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3546185" y="4907433"/>
            <a:ext cx="4852545" cy="194783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33AC2C51-1A45-41AB-8210-3C57C2D2F17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-343007" y="4907433"/>
            <a:ext cx="4852545" cy="1947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2508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包含 室内&#10;&#10;已生成高可信度的说明">
            <a:extLst>
              <a:ext uri="{FF2B5EF4-FFF2-40B4-BE49-F238E27FC236}">
                <a16:creationId xmlns:a16="http://schemas.microsoft.com/office/drawing/2014/main" id="{2FB1A12A-647A-4E53-8FE6-834B52DCFC1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pic>
        <p:nvPicPr>
          <p:cNvPr id="4" name="图片 3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B2204C96-8E4B-4EF6-AF59-A9A56283D15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559865"/>
            <a:ext cx="2999239" cy="1301499"/>
          </a:xfrm>
          <a:prstGeom prst="rect">
            <a:avLst/>
          </a:prstGeom>
        </p:spPr>
      </p:pic>
      <p:pic>
        <p:nvPicPr>
          <p:cNvPr id="5" name="图片 4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428790F2-7EEA-4D33-BFA3-E5ECDDF7933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6742" y="5559865"/>
            <a:ext cx="2999239" cy="1301499"/>
          </a:xfrm>
          <a:prstGeom prst="rect">
            <a:avLst/>
          </a:prstGeom>
        </p:spPr>
      </p:pic>
      <p:pic>
        <p:nvPicPr>
          <p:cNvPr id="6" name="图片 5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38EE080E-1A7E-4BC7-9BC7-0074B6BE30A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9491" y="5559865"/>
            <a:ext cx="2999239" cy="1301499"/>
          </a:xfrm>
          <a:prstGeom prst="rect">
            <a:avLst/>
          </a:prstGeom>
        </p:spPr>
      </p:pic>
      <p:pic>
        <p:nvPicPr>
          <p:cNvPr id="7" name="图片 6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5AF7C0F5-425A-44B3-B932-37F02C9B17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5641" y="5559865"/>
            <a:ext cx="2999239" cy="1301499"/>
          </a:xfrm>
          <a:prstGeom prst="rect">
            <a:avLst/>
          </a:prstGeom>
        </p:spPr>
      </p:pic>
      <p:pic>
        <p:nvPicPr>
          <p:cNvPr id="8" name="图片 7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C0001C96-7280-4730-AFBE-796E25F1860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5259" y="5559865"/>
            <a:ext cx="2999239" cy="130149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F8D97F25-2F4E-4F86-A299-E19B917677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7707086" y="5070843"/>
            <a:ext cx="4445449" cy="178442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6ACA74FD-9023-4A1B-A31C-050EB5568D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3546185" y="4907433"/>
            <a:ext cx="4852545" cy="194783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33AC2C51-1A45-41AB-8210-3C57C2D2F17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-343007" y="4907433"/>
            <a:ext cx="4852545" cy="1947835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8DA866BD-EA38-E1F3-D467-DB20034DE9C5}"/>
              </a:ext>
            </a:extLst>
          </p:cNvPr>
          <p:cNvSpPr/>
          <p:nvPr userDrawn="1"/>
        </p:nvSpPr>
        <p:spPr>
          <a:xfrm>
            <a:off x="389467" y="295275"/>
            <a:ext cx="11260667" cy="6229350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25466606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59015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 descr="Pine trees covered in snow">
            <a:extLst>
              <a:ext uri="{FF2B5EF4-FFF2-40B4-BE49-F238E27FC236}">
                <a16:creationId xmlns:a16="http://schemas.microsoft.com/office/drawing/2014/main" id="{45955824-5643-4361-9F61-797753CC6E5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" y="0"/>
            <a:ext cx="12191997" cy="6858000"/>
          </a:xfrm>
          <a:prstGeom prst="rect">
            <a:avLst/>
          </a:prstGeom>
        </p:spPr>
      </p:pic>
      <p:grpSp>
        <p:nvGrpSpPr>
          <p:cNvPr id="30" name="组合 19">
            <a:extLst>
              <a:ext uri="{FF2B5EF4-FFF2-40B4-BE49-F238E27FC236}">
                <a16:creationId xmlns:a16="http://schemas.microsoft.com/office/drawing/2014/main" id="{994ACEEE-2715-4E42-B044-794694B408E0}"/>
              </a:ext>
            </a:extLst>
          </p:cNvPr>
          <p:cNvGrpSpPr/>
          <p:nvPr userDrawn="1"/>
        </p:nvGrpSpPr>
        <p:grpSpPr>
          <a:xfrm>
            <a:off x="0" y="3597437"/>
            <a:ext cx="12192000" cy="3260563"/>
            <a:chOff x="-23447" y="4479679"/>
            <a:chExt cx="12215448" cy="2387174"/>
          </a:xfrm>
        </p:grpSpPr>
        <p:pic>
          <p:nvPicPr>
            <p:cNvPr id="31" name="图片 21">
              <a:extLst>
                <a:ext uri="{FF2B5EF4-FFF2-40B4-BE49-F238E27FC236}">
                  <a16:creationId xmlns:a16="http://schemas.microsoft.com/office/drawing/2014/main" id="{0C1258DA-9F27-493A-848D-C0CB1BAF25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email">
              <a:duotone>
                <a:srgbClr val="8BB6C5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93677" y="5216647"/>
              <a:ext cx="4063658" cy="1594462"/>
            </a:xfrm>
            <a:prstGeom prst="rect">
              <a:avLst/>
            </a:prstGeom>
          </p:spPr>
        </p:pic>
        <p:pic>
          <p:nvPicPr>
            <p:cNvPr id="32" name="图片 22">
              <a:extLst>
                <a:ext uri="{FF2B5EF4-FFF2-40B4-BE49-F238E27FC236}">
                  <a16:creationId xmlns:a16="http://schemas.microsoft.com/office/drawing/2014/main" id="{6D9AAF77-DB9F-4D14-AEDF-744CF04350C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duotone>
                <a:srgbClr val="8BB6C5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45414" y="4971764"/>
              <a:ext cx="3311839" cy="1612130"/>
            </a:xfrm>
            <a:prstGeom prst="rect">
              <a:avLst/>
            </a:prstGeom>
          </p:spPr>
        </p:pic>
        <p:pic>
          <p:nvPicPr>
            <p:cNvPr id="33" name="图片 23">
              <a:extLst>
                <a:ext uri="{FF2B5EF4-FFF2-40B4-BE49-F238E27FC236}">
                  <a16:creationId xmlns:a16="http://schemas.microsoft.com/office/drawing/2014/main" id="{458497A5-075F-4BAA-B3CE-655DE19D917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duotone>
                <a:srgbClr val="8BB6C5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" y="5796243"/>
              <a:ext cx="12192000" cy="1070610"/>
            </a:xfrm>
            <a:prstGeom prst="rect">
              <a:avLst/>
            </a:prstGeom>
          </p:spPr>
        </p:pic>
        <p:pic>
          <p:nvPicPr>
            <p:cNvPr id="34" name="图片 24">
              <a:extLst>
                <a:ext uri="{FF2B5EF4-FFF2-40B4-BE49-F238E27FC236}">
                  <a16:creationId xmlns:a16="http://schemas.microsoft.com/office/drawing/2014/main" id="{FACBA81E-F580-47A1-AEB4-17F4B23EDAD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duotone>
                <a:srgbClr val="8BB6C5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23447" y="4479679"/>
              <a:ext cx="12203723" cy="2383540"/>
            </a:xfrm>
            <a:prstGeom prst="rect">
              <a:avLst/>
            </a:prstGeom>
          </p:spPr>
        </p:pic>
      </p:grpSp>
      <p:pic>
        <p:nvPicPr>
          <p:cNvPr id="35" name="图片 18">
            <a:extLst>
              <a:ext uri="{FF2B5EF4-FFF2-40B4-BE49-F238E27FC236}">
                <a16:creationId xmlns:a16="http://schemas.microsoft.com/office/drawing/2014/main" id="{59143527-EFC6-4A90-949B-E5146A0A4B79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duotone>
              <a:srgbClr val="8BB6C5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" y="2"/>
            <a:ext cx="5684108" cy="2190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1738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19">
            <a:extLst>
              <a:ext uri="{FF2B5EF4-FFF2-40B4-BE49-F238E27FC236}">
                <a16:creationId xmlns:a16="http://schemas.microsoft.com/office/drawing/2014/main" id="{EC30AF16-F3EE-4449-929F-608BF081823C}"/>
              </a:ext>
            </a:extLst>
          </p:cNvPr>
          <p:cNvGrpSpPr/>
          <p:nvPr userDrawn="1"/>
        </p:nvGrpSpPr>
        <p:grpSpPr>
          <a:xfrm>
            <a:off x="0" y="3597437"/>
            <a:ext cx="12192000" cy="3260563"/>
            <a:chOff x="-23447" y="4479679"/>
            <a:chExt cx="12215448" cy="2387174"/>
          </a:xfrm>
        </p:grpSpPr>
        <p:pic>
          <p:nvPicPr>
            <p:cNvPr id="7" name="图片 21">
              <a:extLst>
                <a:ext uri="{FF2B5EF4-FFF2-40B4-BE49-F238E27FC236}">
                  <a16:creationId xmlns:a16="http://schemas.microsoft.com/office/drawing/2014/main" id="{FC7862B6-3781-4ACD-BCD4-E7F64AB4DC5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93677" y="5216647"/>
              <a:ext cx="4063658" cy="1594462"/>
            </a:xfrm>
            <a:prstGeom prst="rect">
              <a:avLst/>
            </a:prstGeom>
          </p:spPr>
        </p:pic>
        <p:pic>
          <p:nvPicPr>
            <p:cNvPr id="12" name="图片 22">
              <a:extLst>
                <a:ext uri="{FF2B5EF4-FFF2-40B4-BE49-F238E27FC236}">
                  <a16:creationId xmlns:a16="http://schemas.microsoft.com/office/drawing/2014/main" id="{12EBA747-4C8B-45AA-8E1B-1C8B5FF0931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45414" y="4971764"/>
              <a:ext cx="3311839" cy="1612130"/>
            </a:xfrm>
            <a:prstGeom prst="rect">
              <a:avLst/>
            </a:prstGeom>
          </p:spPr>
        </p:pic>
        <p:pic>
          <p:nvPicPr>
            <p:cNvPr id="13" name="图片 23">
              <a:extLst>
                <a:ext uri="{FF2B5EF4-FFF2-40B4-BE49-F238E27FC236}">
                  <a16:creationId xmlns:a16="http://schemas.microsoft.com/office/drawing/2014/main" id="{BA78A339-19F3-4943-81D3-CC1B5054DD4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" y="5796243"/>
              <a:ext cx="12192000" cy="1070610"/>
            </a:xfrm>
            <a:prstGeom prst="rect">
              <a:avLst/>
            </a:prstGeom>
          </p:spPr>
        </p:pic>
        <p:pic>
          <p:nvPicPr>
            <p:cNvPr id="14" name="图片 24">
              <a:extLst>
                <a:ext uri="{FF2B5EF4-FFF2-40B4-BE49-F238E27FC236}">
                  <a16:creationId xmlns:a16="http://schemas.microsoft.com/office/drawing/2014/main" id="{2A08A555-4447-4530-9A09-152E2518F54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23447" y="4479679"/>
              <a:ext cx="12203723" cy="2383540"/>
            </a:xfrm>
            <a:prstGeom prst="rect">
              <a:avLst/>
            </a:prstGeom>
          </p:spPr>
        </p:pic>
      </p:grpSp>
      <p:pic>
        <p:nvPicPr>
          <p:cNvPr id="15" name="图片 18">
            <a:extLst>
              <a:ext uri="{FF2B5EF4-FFF2-40B4-BE49-F238E27FC236}">
                <a16:creationId xmlns:a16="http://schemas.microsoft.com/office/drawing/2014/main" id="{642D6B79-C4EC-4468-858C-702BE021F9C4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" y="2"/>
            <a:ext cx="5684108" cy="219070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75922A6-7FA6-4950-8343-A55E10EB4B7A}"/>
              </a:ext>
            </a:extLst>
          </p:cNvPr>
          <p:cNvSpPr txBox="1"/>
          <p:nvPr userDrawn="1"/>
        </p:nvSpPr>
        <p:spPr>
          <a:xfrm>
            <a:off x="2" y="0"/>
            <a:ext cx="977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t>EduFive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20FA002-F077-4B33-899D-E5397FB07808}"/>
              </a:ext>
            </a:extLst>
          </p:cNvPr>
          <p:cNvSpPr txBox="1"/>
          <p:nvPr userDrawn="1"/>
        </p:nvSpPr>
        <p:spPr>
          <a:xfrm>
            <a:off x="11214102" y="6550223"/>
            <a:ext cx="977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rgbClr val="4B4F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EduFive</a:t>
            </a:r>
          </a:p>
        </p:txBody>
      </p:sp>
    </p:spTree>
    <p:extLst>
      <p:ext uri="{BB962C8B-B14F-4D97-AF65-F5344CB8AC3E}">
        <p14:creationId xmlns:p14="http://schemas.microsoft.com/office/powerpoint/2010/main" val="4394731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>
            <a:extLst>
              <a:ext uri="{FF2B5EF4-FFF2-40B4-BE49-F238E27FC236}">
                <a16:creationId xmlns:a16="http://schemas.microsoft.com/office/drawing/2014/main" id="{4A9EE439-B4E8-47E9-9136-04CFD9BE674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-1170" y="2151"/>
            <a:ext cx="12194345" cy="6853701"/>
          </a:xfrm>
          <a:prstGeom prst="rect">
            <a:avLst/>
          </a:prstGeom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A00ACA40-9C88-457F-AEDD-7CE5B3556C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74" b="89938" l="1768" r="97712">
                        <a14:foregroundMark x1="8268" y1="14977" x2="8268" y2="14977"/>
                        <a14:foregroundMark x1="3328" y1="7878" x2="58814" y2="6942"/>
                        <a14:foregroundMark x1="58814" y1="6942" x2="91264" y2="6942"/>
                        <a14:foregroundMark x1="12741" y1="22387" x2="39366" y2="13495"/>
                        <a14:foregroundMark x1="5148" y1="29563" x2="10140" y2="21061"/>
                        <a14:foregroundMark x1="1976" y1="25117" x2="1976" y2="25117"/>
                        <a14:foregroundMark x1="1872" y1="3276" x2="14717" y2="2730"/>
                        <a14:foregroundMark x1="63235" y1="18253" x2="72595" y2="25663"/>
                        <a14:foregroundMark x1="93344" y1="12559" x2="91160" y2="21217"/>
                        <a14:foregroundMark x1="97088" y1="5460" x2="97712" y2="26833"/>
                        <a14:backgroundMark x1="8372" y1="50156" x2="13365" y2="47738"/>
                        <a14:backgroundMark x1="31981" y1="37910" x2="26469" y2="54758"/>
                        <a14:backgroundMark x1="16277" y1="38456" x2="10764" y2="39938"/>
                        <a14:backgroundMark x1="54602" y1="34789" x2="63027" y2="50546"/>
                        <a14:backgroundMark x1="89808" y1="41420" x2="94904" y2="57722"/>
                        <a14:backgroundMark x1="76443" y1="59984" x2="57566" y2="68487"/>
                        <a14:backgroundMark x1="57566" y1="68487" x2="57098" y2="68487"/>
                        <a14:backgroundMark x1="45554" y1="68721" x2="32501" y2="61856"/>
                        <a14:backgroundMark x1="46074" y1="43292" x2="52210" y2="64275"/>
                        <a14:backgroundMark x1="48882" y1="26287" x2="37910" y2="51794"/>
                        <a14:backgroundMark x1="83255" y1="40484" x2="84711" y2="41108"/>
                        <a14:backgroundMark x1="93968" y1="39392" x2="92720" y2="39392"/>
                      </a14:backgroundRemoval>
                    </a14:imgEffect>
                  </a14:imgLayer>
                </a14:imgProps>
              </a:ext>
            </a:extLst>
          </a:blip>
          <a:srcRect b="53978"/>
          <a:stretch/>
        </p:blipFill>
        <p:spPr>
          <a:xfrm flipV="1">
            <a:off x="2" y="1112718"/>
            <a:ext cx="12194345" cy="3154239"/>
          </a:xfrm>
          <a:prstGeom prst="rect">
            <a:avLst/>
          </a:prstGeom>
        </p:spPr>
      </p:pic>
      <p:pic>
        <p:nvPicPr>
          <p:cNvPr id="12" name="Picture 3">
            <a:extLst>
              <a:ext uri="{FF2B5EF4-FFF2-40B4-BE49-F238E27FC236}">
                <a16:creationId xmlns:a16="http://schemas.microsoft.com/office/drawing/2014/main" id="{D001FE57-F984-406F-89EF-9565C3BE29F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74" b="89938" l="1768" r="97712">
                        <a14:foregroundMark x1="8268" y1="14977" x2="8268" y2="14977"/>
                        <a14:foregroundMark x1="3328" y1="7878" x2="58814" y2="6942"/>
                        <a14:foregroundMark x1="58814" y1="6942" x2="91264" y2="6942"/>
                        <a14:foregroundMark x1="12741" y1="22387" x2="39366" y2="13495"/>
                        <a14:foregroundMark x1="5148" y1="29563" x2="10140" y2="21061"/>
                        <a14:foregroundMark x1="1976" y1="25117" x2="1976" y2="25117"/>
                        <a14:foregroundMark x1="1872" y1="3276" x2="14717" y2="2730"/>
                        <a14:foregroundMark x1="63235" y1="18253" x2="72595" y2="25663"/>
                        <a14:foregroundMark x1="93344" y1="12559" x2="91160" y2="21217"/>
                        <a14:foregroundMark x1="97088" y1="5460" x2="97712" y2="26833"/>
                        <a14:backgroundMark x1="8372" y1="50156" x2="13365" y2="47738"/>
                        <a14:backgroundMark x1="31981" y1="37910" x2="26469" y2="54758"/>
                        <a14:backgroundMark x1="16277" y1="38456" x2="10764" y2="39938"/>
                        <a14:backgroundMark x1="54602" y1="34789" x2="63027" y2="50546"/>
                        <a14:backgroundMark x1="89808" y1="41420" x2="94904" y2="57722"/>
                        <a14:backgroundMark x1="76443" y1="59984" x2="57566" y2="68487"/>
                        <a14:backgroundMark x1="57566" y1="68487" x2="57098" y2="68487"/>
                        <a14:backgroundMark x1="45554" y1="68721" x2="32501" y2="61856"/>
                        <a14:backgroundMark x1="46074" y1="43292" x2="52210" y2="64275"/>
                        <a14:backgroundMark x1="48882" y1="26287" x2="37910" y2="51794"/>
                        <a14:backgroundMark x1="83255" y1="40484" x2="84711" y2="41108"/>
                        <a14:backgroundMark x1="93968" y1="39392" x2="92720" y2="39392"/>
                      </a14:backgroundRemoval>
                    </a14:imgEffect>
                  </a14:imgLayer>
                </a14:imgProps>
              </a:ext>
            </a:extLst>
          </a:blip>
          <a:srcRect b="53978"/>
          <a:stretch/>
        </p:blipFill>
        <p:spPr>
          <a:xfrm>
            <a:off x="-1170" y="2"/>
            <a:ext cx="12194345" cy="3154239"/>
          </a:xfrm>
          <a:prstGeom prst="rect">
            <a:avLst/>
          </a:prstGeom>
        </p:spPr>
      </p:pic>
      <p:pic>
        <p:nvPicPr>
          <p:cNvPr id="13" name="Picture 3">
            <a:extLst>
              <a:ext uri="{FF2B5EF4-FFF2-40B4-BE49-F238E27FC236}">
                <a16:creationId xmlns:a16="http://schemas.microsoft.com/office/drawing/2014/main" id="{4E027349-AC24-4F67-855E-D3BAD1EDC09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5638801" y="221814"/>
            <a:ext cx="6400800" cy="3154239"/>
          </a:xfrm>
          <a:prstGeom prst="rect">
            <a:avLst/>
          </a:prstGeom>
        </p:spPr>
      </p:pic>
      <p:pic>
        <p:nvPicPr>
          <p:cNvPr id="14" name="Picture 4">
            <a:extLst>
              <a:ext uri="{FF2B5EF4-FFF2-40B4-BE49-F238E27FC236}">
                <a16:creationId xmlns:a16="http://schemas.microsoft.com/office/drawing/2014/main" id="{F79F813C-4E64-4557-9B97-CDEE1E6029EA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0" y="4300"/>
            <a:ext cx="12192000" cy="6853701"/>
          </a:xfrm>
          <a:prstGeom prst="rect">
            <a:avLst/>
          </a:prstGeom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9407D68E-8B07-4B85-8FE0-C51C352B60A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 t="87421"/>
          <a:stretch/>
        </p:blipFill>
        <p:spPr>
          <a:xfrm flipV="1">
            <a:off x="1828802" y="6477000"/>
            <a:ext cx="7880193" cy="508000"/>
          </a:xfrm>
          <a:prstGeom prst="rect">
            <a:avLst/>
          </a:prstGeom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id="{02A8A351-6ED1-4EAF-B46B-B425D3C4490A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-1148173" y="2364226"/>
            <a:ext cx="5212175" cy="4534903"/>
          </a:xfrm>
          <a:prstGeom prst="rect">
            <a:avLst/>
          </a:prstGeom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C47B1BF8-7922-46CD-A1FC-68B3C4B22BB0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6750208" y="3502489"/>
            <a:ext cx="7880193" cy="3355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17646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594091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759" y="274639"/>
            <a:ext cx="10972483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759" y="1600201"/>
            <a:ext cx="10972483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761" y="6356351"/>
            <a:ext cx="2843953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B2DC0C-250B-4C3C-8E3B-37888E721078}" type="datetimeFigureOut">
              <a:rPr lang="en-US"/>
              <a:pPr>
                <a:defRPr/>
              </a:pPr>
              <a:t>02/03/2023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098" y="6356351"/>
            <a:ext cx="3861805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8289" y="6356351"/>
            <a:ext cx="2843952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245D25-6B6D-4817-B3E9-7410FF580E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0569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2845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39453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50F44C-5CA9-480C-803C-D48790A610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E99C7D-1216-462D-80A9-0F224C8C9A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57D3F8C-FD38-4935-992A-2C9FB23532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028B961-DE96-4433-9D51-5CB7979632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10C069D-2F69-4788-9352-F0488DB3E25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66D480D-8EF2-411B-88C6-92061F02D7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89019F24-3AED-4440-A2AC-4867EFF192E5}" type="datetimeFigureOut">
              <a:rPr lang="en-US" smtClean="0"/>
              <a:t>02/03/2023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C75CA2A-F7A1-4531-A195-F3FCE6BE33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6B24EE1-22CF-4851-9A08-F9CDF75FB8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02103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BE04D1-86A8-461B-A66F-33F0A7BEAC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104F6A3-2FD8-41C5-819D-3365A0B4AAD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89019F24-3AED-4440-A2AC-4867EFF192E5}" type="datetimeFigureOut">
              <a:rPr lang="en-US" smtClean="0"/>
              <a:t>02/03/2023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BFE983E-6DB1-4197-9694-69720D2F49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222475-52DF-426A-BCC5-452DED570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87478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A758F7C-BC8A-46CF-98AD-AB3F2B48DA4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89019F24-3AED-4440-A2AC-4867EFF192E5}" type="datetimeFigureOut">
              <a:rPr lang="en-US" smtClean="0"/>
              <a:t>02/03/2023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4F14E40-42C4-41E9-B17E-7D8BF64934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C236E3-2576-491D-A4E3-00F9E09810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2862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8F9A78-D8D1-4B1A-81A3-8FA8A60CF2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645383-B296-441E-B368-281A36F584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8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533C049-E46A-4F5B-AC17-C0A40E6C1F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2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400"/>
            </a:lvl2pPr>
            <a:lvl3pPr marL="914354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2" indent="0">
              <a:buNone/>
              <a:defRPr sz="1000"/>
            </a:lvl7pPr>
            <a:lvl8pPr marL="3200240" indent="0">
              <a:buNone/>
              <a:defRPr sz="1000"/>
            </a:lvl8pPr>
            <a:lvl9pPr marL="3657418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DB6D6A-E211-4A99-91CB-69C09F7539C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89019F24-3AED-4440-A2AC-4867EFF192E5}" type="datetimeFigureOut">
              <a:rPr lang="en-US" smtClean="0"/>
              <a:t>02/03/2023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816E8E-EE49-40E1-BE3B-0C71818D79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77B7084-7F70-4983-BBBB-FB4A31DA2A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73414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137FB4-1C4B-4F97-A7C1-5282CF6554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130D111-65CF-48B6-BDC6-08CE9B88833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8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8C19B5-CCE0-45B2-A299-E233E489CB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2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400"/>
            </a:lvl2pPr>
            <a:lvl3pPr marL="914354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2" indent="0">
              <a:buNone/>
              <a:defRPr sz="1000"/>
            </a:lvl7pPr>
            <a:lvl8pPr marL="3200240" indent="0">
              <a:buNone/>
              <a:defRPr sz="1000"/>
            </a:lvl8pPr>
            <a:lvl9pPr marL="3657418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CD49BBB-6C8F-4FED-B124-7274B311D60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89019F24-3AED-4440-A2AC-4867EFF192E5}" type="datetimeFigureOut">
              <a:rPr lang="en-US" smtClean="0"/>
              <a:t>02/03/2023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A6F0B6-915D-4DBF-81D8-726393C313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C93405B-8E50-4104-AD4B-60DB60A9FC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68255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CD5B08-9BC7-4ED7-91BE-857A3B9B91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E702560-E793-4AAD-973A-00C888BAAF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208057-1BF3-436A-90CE-FB0E34D042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89019F24-3AED-4440-A2AC-4867EFF192E5}" type="datetimeFigureOut">
              <a:rPr lang="en-US" smtClean="0"/>
              <a:t>02/03/2023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C0C90F-A852-41E7-8833-019D50B6E8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835392-FA14-4114-8948-A3DC5696FE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32509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E9380B6-2AE9-49F9-B7D1-AB6A8BEF5E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7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A37B5F3-20EB-42EF-80E9-1670CD594A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2" y="365127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880874-2361-4586-950C-40AEEEB27F9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89019F24-3AED-4440-A2AC-4867EFF192E5}" type="datetimeFigureOut">
              <a:rPr lang="en-US" smtClean="0"/>
              <a:t>02/03/2023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CD7770-A9FB-40DC-951D-8FFB5B3941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91E3BF-3BF2-471D-8816-076A1782AC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81357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49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70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2pPr>
            <a:lvl3pPr marL="91434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19" indent="0">
              <a:buNone/>
              <a:defRPr sz="1467">
                <a:solidFill>
                  <a:schemeClr val="tx1">
                    <a:tint val="75000"/>
                  </a:schemeClr>
                </a:solidFill>
              </a:defRPr>
            </a:lvl4pPr>
            <a:lvl5pPr marL="1828694" indent="0">
              <a:buNone/>
              <a:defRPr sz="1467">
                <a:solidFill>
                  <a:schemeClr val="tx1">
                    <a:tint val="75000"/>
                  </a:schemeClr>
                </a:solidFill>
              </a:defRPr>
            </a:lvl5pPr>
            <a:lvl6pPr marL="2285864" indent="0">
              <a:buNone/>
              <a:defRPr sz="1467">
                <a:solidFill>
                  <a:schemeClr val="tx1">
                    <a:tint val="75000"/>
                  </a:schemeClr>
                </a:solidFill>
              </a:defRPr>
            </a:lvl6pPr>
            <a:lvl7pPr marL="2743041" indent="0">
              <a:buNone/>
              <a:defRPr sz="1467">
                <a:solidFill>
                  <a:schemeClr val="tx1">
                    <a:tint val="75000"/>
                  </a:schemeClr>
                </a:solidFill>
              </a:defRPr>
            </a:lvl7pPr>
            <a:lvl8pPr marL="3200213" indent="0">
              <a:buNone/>
              <a:defRPr sz="1467">
                <a:solidFill>
                  <a:schemeClr val="tx1">
                    <a:tint val="75000"/>
                  </a:schemeClr>
                </a:solidFill>
              </a:defRPr>
            </a:lvl8pPr>
            <a:lvl9pPr marL="3657389" indent="0">
              <a:buNone/>
              <a:defRPr sz="14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761" y="6356351"/>
            <a:ext cx="2843953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D7FAFA-AFD4-49A0-92D9-8BBEF5E157B5}" type="datetimeFigureOut">
              <a:rPr lang="en-US"/>
              <a:pPr>
                <a:defRPr/>
              </a:pPr>
              <a:t>02/03/2023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098" y="6356351"/>
            <a:ext cx="3861805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8289" y="6356351"/>
            <a:ext cx="2843952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8392E7-C4AB-4B56-AB69-FAAB66427D6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6057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759" y="274639"/>
            <a:ext cx="10972483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2801" y="1600206"/>
            <a:ext cx="7211484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67"/>
            </a:lvl4pPr>
            <a:lvl5pPr>
              <a:defRPr sz="1867"/>
            </a:lvl5pPr>
            <a:lvl6pPr>
              <a:defRPr sz="1867"/>
            </a:lvl6pPr>
            <a:lvl7pPr>
              <a:defRPr sz="1867"/>
            </a:lvl7pPr>
            <a:lvl8pPr>
              <a:defRPr sz="1867"/>
            </a:lvl8pPr>
            <a:lvl9pPr>
              <a:defRPr sz="18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7508" y="1600206"/>
            <a:ext cx="7211483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67"/>
            </a:lvl4pPr>
            <a:lvl5pPr>
              <a:defRPr sz="1867"/>
            </a:lvl5pPr>
            <a:lvl6pPr>
              <a:defRPr sz="1867"/>
            </a:lvl6pPr>
            <a:lvl7pPr>
              <a:defRPr sz="1867"/>
            </a:lvl7pPr>
            <a:lvl8pPr>
              <a:defRPr sz="1867"/>
            </a:lvl8pPr>
            <a:lvl9pPr>
              <a:defRPr sz="18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609761" y="6356351"/>
            <a:ext cx="2843953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BC939F-11B7-4E0A-954E-73BEC3458544}" type="datetimeFigureOut">
              <a:rPr lang="en-US"/>
              <a:pPr>
                <a:defRPr/>
              </a:pPr>
              <a:t>02/03/2023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098" y="6356351"/>
            <a:ext cx="3861805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8289" y="6356351"/>
            <a:ext cx="2843952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E11F9D-B499-4CD6-B19F-8A6F52CB7E5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86105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24" y="274639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20" y="1535117"/>
            <a:ext cx="5386917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70" indent="0">
              <a:buNone/>
              <a:defRPr sz="2000" b="1"/>
            </a:lvl2pPr>
            <a:lvl3pPr marL="914346" indent="0">
              <a:buNone/>
              <a:defRPr sz="1867" b="1"/>
            </a:lvl3pPr>
            <a:lvl4pPr marL="1371519" indent="0">
              <a:buNone/>
              <a:defRPr sz="1600" b="1"/>
            </a:lvl4pPr>
            <a:lvl5pPr marL="1828694" indent="0">
              <a:buNone/>
              <a:defRPr sz="1600" b="1"/>
            </a:lvl5pPr>
            <a:lvl6pPr marL="2285864" indent="0">
              <a:buNone/>
              <a:defRPr sz="1600" b="1"/>
            </a:lvl6pPr>
            <a:lvl7pPr marL="2743041" indent="0">
              <a:buNone/>
              <a:defRPr sz="1600" b="1"/>
            </a:lvl7pPr>
            <a:lvl8pPr marL="3200213" indent="0">
              <a:buNone/>
              <a:defRPr sz="1600" b="1"/>
            </a:lvl8pPr>
            <a:lvl9pPr marL="365738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2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67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7"/>
            <a:ext cx="5389033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70" indent="0">
              <a:buNone/>
              <a:defRPr sz="2000" b="1"/>
            </a:lvl2pPr>
            <a:lvl3pPr marL="914346" indent="0">
              <a:buNone/>
              <a:defRPr sz="1867" b="1"/>
            </a:lvl3pPr>
            <a:lvl4pPr marL="1371519" indent="0">
              <a:buNone/>
              <a:defRPr sz="1600" b="1"/>
            </a:lvl4pPr>
            <a:lvl5pPr marL="1828694" indent="0">
              <a:buNone/>
              <a:defRPr sz="1600" b="1"/>
            </a:lvl5pPr>
            <a:lvl6pPr marL="2285864" indent="0">
              <a:buNone/>
              <a:defRPr sz="1600" b="1"/>
            </a:lvl6pPr>
            <a:lvl7pPr marL="2743041" indent="0">
              <a:buNone/>
              <a:defRPr sz="1600" b="1"/>
            </a:lvl7pPr>
            <a:lvl8pPr marL="3200213" indent="0">
              <a:buNone/>
              <a:defRPr sz="1600" b="1"/>
            </a:lvl8pPr>
            <a:lvl9pPr marL="365738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67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609761" y="6356351"/>
            <a:ext cx="2843953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84ED6D-A851-4716-AA0B-734BF75234E1}" type="datetimeFigureOut">
              <a:rPr lang="en-US"/>
              <a:pPr>
                <a:defRPr/>
              </a:pPr>
              <a:t>02/03/2023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098" y="6356351"/>
            <a:ext cx="3861805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8289" y="6356351"/>
            <a:ext cx="2843952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2190AA-CA81-4DFC-9257-A3E737480D8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6144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759" y="274639"/>
            <a:ext cx="10972483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>
          <a:xfrm>
            <a:off x="609761" y="6356351"/>
            <a:ext cx="2843953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60D285-3EED-4E4C-89C7-B40197222EC4}" type="datetimeFigureOut">
              <a:rPr lang="en-US"/>
              <a:pPr>
                <a:defRPr/>
              </a:pPr>
              <a:t>02/03/2023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098" y="6356351"/>
            <a:ext cx="3861805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8289" y="6356351"/>
            <a:ext cx="2843952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C86FFB-87EA-4273-A8DF-240122B4C6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34693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>
          <a:xfrm>
            <a:off x="609761" y="6356351"/>
            <a:ext cx="2843953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E58670-DBD4-485A-8CB2-7165AA8C6388}" type="datetimeFigureOut">
              <a:rPr lang="en-US"/>
              <a:pPr>
                <a:defRPr/>
              </a:pPr>
              <a:t>02/03/2023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098" y="6356351"/>
            <a:ext cx="3861805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8289" y="6356351"/>
            <a:ext cx="2843952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26FF8D-3460-46F0-A4C3-EDB3CEE251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64256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7" y="273097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102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7" y="1435104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67"/>
            </a:lvl1pPr>
            <a:lvl2pPr marL="457170" indent="0">
              <a:buNone/>
              <a:defRPr sz="1200"/>
            </a:lvl2pPr>
            <a:lvl3pPr marL="914346" indent="0">
              <a:buNone/>
              <a:defRPr sz="1067"/>
            </a:lvl3pPr>
            <a:lvl4pPr marL="1371519" indent="0">
              <a:buNone/>
              <a:defRPr sz="933"/>
            </a:lvl4pPr>
            <a:lvl5pPr marL="1828694" indent="0">
              <a:buNone/>
              <a:defRPr sz="933"/>
            </a:lvl5pPr>
            <a:lvl6pPr marL="2285864" indent="0">
              <a:buNone/>
              <a:defRPr sz="933"/>
            </a:lvl6pPr>
            <a:lvl7pPr marL="2743041" indent="0">
              <a:buNone/>
              <a:defRPr sz="933"/>
            </a:lvl7pPr>
            <a:lvl8pPr marL="3200213" indent="0">
              <a:buNone/>
              <a:defRPr sz="933"/>
            </a:lvl8pPr>
            <a:lvl9pPr marL="3657389" indent="0">
              <a:buNone/>
              <a:defRPr sz="9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609761" y="6356351"/>
            <a:ext cx="2843953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C9506D-022B-4D45-A7B5-5FEF82E1FE86}" type="datetimeFigureOut">
              <a:rPr lang="en-US"/>
              <a:pPr>
                <a:defRPr/>
              </a:pPr>
              <a:t>02/03/2023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098" y="6356351"/>
            <a:ext cx="3861805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8289" y="6356351"/>
            <a:ext cx="2843952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EB2F18-A65C-4596-AFAC-44FE8A81B1B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44361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41" y="4800648"/>
            <a:ext cx="7315200" cy="566739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41" y="612775"/>
            <a:ext cx="7315200" cy="4114800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170" indent="0">
              <a:buNone/>
              <a:defRPr sz="2800"/>
            </a:lvl2pPr>
            <a:lvl3pPr marL="914346" indent="0">
              <a:buNone/>
              <a:defRPr sz="2400"/>
            </a:lvl3pPr>
            <a:lvl4pPr marL="1371519" indent="0">
              <a:buNone/>
              <a:defRPr sz="2000"/>
            </a:lvl4pPr>
            <a:lvl5pPr marL="1828694" indent="0">
              <a:buNone/>
              <a:defRPr sz="2000"/>
            </a:lvl5pPr>
            <a:lvl6pPr marL="2285864" indent="0">
              <a:buNone/>
              <a:defRPr sz="2000"/>
            </a:lvl6pPr>
            <a:lvl7pPr marL="2743041" indent="0">
              <a:buNone/>
              <a:defRPr sz="2000"/>
            </a:lvl7pPr>
            <a:lvl8pPr marL="3200213" indent="0">
              <a:buNone/>
              <a:defRPr sz="2000"/>
            </a:lvl8pPr>
            <a:lvl9pPr marL="3657389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41" y="5367387"/>
            <a:ext cx="7315200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67"/>
            </a:lvl1pPr>
            <a:lvl2pPr marL="457170" indent="0">
              <a:buNone/>
              <a:defRPr sz="1200"/>
            </a:lvl2pPr>
            <a:lvl3pPr marL="914346" indent="0">
              <a:buNone/>
              <a:defRPr sz="1067"/>
            </a:lvl3pPr>
            <a:lvl4pPr marL="1371519" indent="0">
              <a:buNone/>
              <a:defRPr sz="933"/>
            </a:lvl4pPr>
            <a:lvl5pPr marL="1828694" indent="0">
              <a:buNone/>
              <a:defRPr sz="933"/>
            </a:lvl5pPr>
            <a:lvl6pPr marL="2285864" indent="0">
              <a:buNone/>
              <a:defRPr sz="933"/>
            </a:lvl6pPr>
            <a:lvl7pPr marL="2743041" indent="0">
              <a:buNone/>
              <a:defRPr sz="933"/>
            </a:lvl7pPr>
            <a:lvl8pPr marL="3200213" indent="0">
              <a:buNone/>
              <a:defRPr sz="933"/>
            </a:lvl8pPr>
            <a:lvl9pPr marL="3657389" indent="0">
              <a:buNone/>
              <a:defRPr sz="9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609761" y="6356351"/>
            <a:ext cx="2843953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02A91D-C12F-4004-A1D1-EA6EB04C59BE}" type="datetimeFigureOut">
              <a:rPr lang="en-US"/>
              <a:pPr>
                <a:defRPr/>
              </a:pPr>
              <a:t>02/03/2023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098" y="6356351"/>
            <a:ext cx="3861805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8289" y="6356351"/>
            <a:ext cx="2843952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8747E9-7FC7-4356-A643-C3D6C1C9F8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97692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55785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ctr" defTabSz="911324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911324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defTabSz="911324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defTabSz="911324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defTabSz="911324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30" algn="ctr" defTabSz="912875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60" algn="ctr" defTabSz="912875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91" algn="ctr" defTabSz="912875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922" algn="ctr" defTabSz="912875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39762" indent="-339762" algn="l" defTabSz="911324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39855" indent="-282606" algn="l" defTabSz="911324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39949" indent="-225449" algn="l" defTabSz="911324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7197" indent="-225449" algn="l" defTabSz="911324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4447" indent="-225449" algn="l" defTabSz="911324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56" indent="-228588" algn="l" defTabSz="91434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26" indent="-228588" algn="l" defTabSz="91434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01" indent="-228588" algn="l" defTabSz="91434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974" indent="-228588" algn="l" defTabSz="91434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46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7170" algn="l" defTabSz="914346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4346" algn="l" defTabSz="914346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1519" algn="l" defTabSz="914346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8694" algn="l" defTabSz="914346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5864" algn="l" defTabSz="914346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3041" algn="l" defTabSz="914346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200213" algn="l" defTabSz="914346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7389" algn="l" defTabSz="914346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99219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9Slide.vn - 2019">
            <a:extLst>
              <a:ext uri="{FF2B5EF4-FFF2-40B4-BE49-F238E27FC236}">
                <a16:creationId xmlns:a16="http://schemas.microsoft.com/office/drawing/2014/main" id="{B53DCA11-A4FB-4227-B4AD-672C2E01CBD5}"/>
              </a:ext>
            </a:extLst>
          </p:cNvPr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7" name="文本框 6"/>
          <p:cNvSpPr txBox="1"/>
          <p:nvPr userDrawn="1"/>
        </p:nvSpPr>
        <p:spPr>
          <a:xfrm>
            <a:off x="4318000" y="2971801"/>
            <a:ext cx="3556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ibaotu.com</a:t>
            </a:r>
          </a:p>
        </p:txBody>
      </p:sp>
    </p:spTree>
    <p:extLst>
      <p:ext uri="{BB962C8B-B14F-4D97-AF65-F5344CB8AC3E}">
        <p14:creationId xmlns:p14="http://schemas.microsoft.com/office/powerpoint/2010/main" val="14041299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9Slide.vn - 2019">
            <a:extLst>
              <a:ext uri="{FF2B5EF4-FFF2-40B4-BE49-F238E27FC236}">
                <a16:creationId xmlns:a16="http://schemas.microsoft.com/office/drawing/2014/main" id="{D724A402-4D5D-4FEB-9D22-33D7710C77F3}"/>
              </a:ext>
            </a:extLst>
          </p:cNvPr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36430588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  <p:sldLayoutId id="2147483703" r:id="rId13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l" defTabSz="91435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9" indent="-228589" algn="l" defTabSz="91435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8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3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1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1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5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7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1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室内&#10;&#10;已生成高可信度的说明">
            <a:extLst>
              <a:ext uri="{FF2B5EF4-FFF2-40B4-BE49-F238E27FC236}">
                <a16:creationId xmlns:a16="http://schemas.microsoft.com/office/drawing/2014/main" id="{7EA55BAB-C58C-685E-DB0E-EDD88CB4B4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"/>
            <a:ext cx="12192001" cy="6858001"/>
          </a:xfrm>
          <a:prstGeom prst="rect">
            <a:avLst/>
          </a:prstGeom>
        </p:spPr>
      </p:pic>
      <p:sp>
        <p:nvSpPr>
          <p:cNvPr id="4" name="矩形: 圆角 6">
            <a:extLst>
              <a:ext uri="{FF2B5EF4-FFF2-40B4-BE49-F238E27FC236}">
                <a16:creationId xmlns:a16="http://schemas.microsoft.com/office/drawing/2014/main" id="{CD2E33AE-7CBE-BD5F-1EEA-B4740B520071}"/>
              </a:ext>
            </a:extLst>
          </p:cNvPr>
          <p:cNvSpPr/>
          <p:nvPr/>
        </p:nvSpPr>
        <p:spPr>
          <a:xfrm>
            <a:off x="1514379" y="339239"/>
            <a:ext cx="9030037" cy="5925127"/>
          </a:xfrm>
          <a:prstGeom prst="roundRect">
            <a:avLst>
              <a:gd name="adj" fmla="val 19216"/>
            </a:avLst>
          </a:prstGeom>
          <a:solidFill>
            <a:schemeClr val="bg1">
              <a:alpha val="92000"/>
            </a:schemeClr>
          </a:solidFill>
          <a:ln w="38100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zh-CN" altLang="en-US" dirty="0">
              <a:solidFill>
                <a:prstClr val="white"/>
              </a:solidFill>
              <a:latin typeface="+mj-lt"/>
              <a:ea typeface="字魂59号-创粗黑" panose="00000500000000000000" pitchFamily="2" charset="-122"/>
              <a:cs typeface="+mn-ea"/>
              <a:sym typeface="+mn-l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8A4AACE-8A23-4374-9A2D-D15313CE7C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8176" y="1206567"/>
            <a:ext cx="3956647" cy="137781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6B30A3F-F327-5998-B5CA-BCD01A596C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9820" y="1986764"/>
            <a:ext cx="7535309" cy="3475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5293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690A124-032B-4371-9222-81F33BCBB0F0}"/>
              </a:ext>
            </a:extLst>
          </p:cNvPr>
          <p:cNvSpPr/>
          <p:nvPr/>
        </p:nvSpPr>
        <p:spPr>
          <a:xfrm>
            <a:off x="1181100" y="1466850"/>
            <a:ext cx="6534149" cy="1134667"/>
          </a:xfrm>
          <a:prstGeom prst="roundRect">
            <a:avLst>
              <a:gd name="adj" fmla="val 30842"/>
            </a:avLst>
          </a:prstGeom>
          <a:solidFill>
            <a:srgbClr val="FFFF66">
              <a:alpha val="82000"/>
            </a:srgbClr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Tìm</a:t>
            </a:r>
            <a:r>
              <a:rPr lang="en-US" sz="3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3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3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lời</a:t>
            </a:r>
            <a:r>
              <a:rPr lang="en-US" sz="3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đối</a:t>
            </a:r>
            <a:r>
              <a:rPr lang="en-US" sz="3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thoại</a:t>
            </a:r>
            <a:r>
              <a:rPr lang="en-US" sz="3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3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7234BD5-D241-4F67-85B5-5417DD8DC1B4}"/>
              </a:ext>
            </a:extLst>
          </p:cNvPr>
          <p:cNvGrpSpPr/>
          <p:nvPr/>
        </p:nvGrpSpPr>
        <p:grpSpPr>
          <a:xfrm>
            <a:off x="7531868" y="2275232"/>
            <a:ext cx="3491201" cy="3670668"/>
            <a:chOff x="8001897" y="2517912"/>
            <a:chExt cx="3807499" cy="4003226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8B70B6B9-6814-402A-89AE-262EA948E7F5}"/>
                </a:ext>
              </a:extLst>
            </p:cNvPr>
            <p:cNvSpPr/>
            <p:nvPr/>
          </p:nvSpPr>
          <p:spPr>
            <a:xfrm>
              <a:off x="8519278" y="2517912"/>
              <a:ext cx="2888541" cy="1657573"/>
            </a:xfrm>
            <a:custGeom>
              <a:avLst/>
              <a:gdLst>
                <a:gd name="connsiteX0" fmla="*/ 0 w 2888541"/>
                <a:gd name="connsiteY0" fmla="*/ 276268 h 1657573"/>
                <a:gd name="connsiteX1" fmla="*/ 276268 w 2888541"/>
                <a:gd name="connsiteY1" fmla="*/ 0 h 1657573"/>
                <a:gd name="connsiteX2" fmla="*/ 2612273 w 2888541"/>
                <a:gd name="connsiteY2" fmla="*/ 0 h 1657573"/>
                <a:gd name="connsiteX3" fmla="*/ 2888541 w 2888541"/>
                <a:gd name="connsiteY3" fmla="*/ 276268 h 1657573"/>
                <a:gd name="connsiteX4" fmla="*/ 2888541 w 2888541"/>
                <a:gd name="connsiteY4" fmla="*/ 1381305 h 1657573"/>
                <a:gd name="connsiteX5" fmla="*/ 2612273 w 2888541"/>
                <a:gd name="connsiteY5" fmla="*/ 1657573 h 1657573"/>
                <a:gd name="connsiteX6" fmla="*/ 276268 w 2888541"/>
                <a:gd name="connsiteY6" fmla="*/ 1657573 h 1657573"/>
                <a:gd name="connsiteX7" fmla="*/ 0 w 2888541"/>
                <a:gd name="connsiteY7" fmla="*/ 1381305 h 1657573"/>
                <a:gd name="connsiteX8" fmla="*/ 0 w 2888541"/>
                <a:gd name="connsiteY8" fmla="*/ 276268 h 1657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88541" h="1657573" fill="none" extrusionOk="0">
                  <a:moveTo>
                    <a:pt x="0" y="276268"/>
                  </a:moveTo>
                  <a:cubicBezTo>
                    <a:pt x="76" y="125740"/>
                    <a:pt x="125096" y="2362"/>
                    <a:pt x="276268" y="0"/>
                  </a:cubicBezTo>
                  <a:cubicBezTo>
                    <a:pt x="1132259" y="72427"/>
                    <a:pt x="2171805" y="61419"/>
                    <a:pt x="2612273" y="0"/>
                  </a:cubicBezTo>
                  <a:cubicBezTo>
                    <a:pt x="2764246" y="-4172"/>
                    <a:pt x="2883308" y="122106"/>
                    <a:pt x="2888541" y="276268"/>
                  </a:cubicBezTo>
                  <a:cubicBezTo>
                    <a:pt x="2938520" y="824394"/>
                    <a:pt x="2904272" y="1256471"/>
                    <a:pt x="2888541" y="1381305"/>
                  </a:cubicBezTo>
                  <a:cubicBezTo>
                    <a:pt x="2891899" y="1516843"/>
                    <a:pt x="2756089" y="1647750"/>
                    <a:pt x="2612273" y="1657573"/>
                  </a:cubicBezTo>
                  <a:cubicBezTo>
                    <a:pt x="2167923" y="1687400"/>
                    <a:pt x="1020063" y="1578267"/>
                    <a:pt x="276268" y="1657573"/>
                  </a:cubicBezTo>
                  <a:cubicBezTo>
                    <a:pt x="126808" y="1657220"/>
                    <a:pt x="-14583" y="1536768"/>
                    <a:pt x="0" y="1381305"/>
                  </a:cubicBezTo>
                  <a:cubicBezTo>
                    <a:pt x="-75329" y="1251181"/>
                    <a:pt x="54893" y="791664"/>
                    <a:pt x="0" y="276268"/>
                  </a:cubicBezTo>
                  <a:close/>
                </a:path>
                <a:path w="2888541" h="1657573" stroke="0" extrusionOk="0">
                  <a:moveTo>
                    <a:pt x="0" y="276268"/>
                  </a:moveTo>
                  <a:cubicBezTo>
                    <a:pt x="7413" y="125710"/>
                    <a:pt x="135193" y="23968"/>
                    <a:pt x="276268" y="0"/>
                  </a:cubicBezTo>
                  <a:cubicBezTo>
                    <a:pt x="734270" y="123000"/>
                    <a:pt x="2257503" y="-96860"/>
                    <a:pt x="2612273" y="0"/>
                  </a:cubicBezTo>
                  <a:cubicBezTo>
                    <a:pt x="2756733" y="-6188"/>
                    <a:pt x="2890240" y="120265"/>
                    <a:pt x="2888541" y="276268"/>
                  </a:cubicBezTo>
                  <a:cubicBezTo>
                    <a:pt x="2891152" y="394968"/>
                    <a:pt x="2834371" y="1083966"/>
                    <a:pt x="2888541" y="1381305"/>
                  </a:cubicBezTo>
                  <a:cubicBezTo>
                    <a:pt x="2860541" y="1544028"/>
                    <a:pt x="2740421" y="1653575"/>
                    <a:pt x="2612273" y="1657573"/>
                  </a:cubicBezTo>
                  <a:cubicBezTo>
                    <a:pt x="1851650" y="1496866"/>
                    <a:pt x="1273574" y="1697240"/>
                    <a:pt x="276268" y="1657573"/>
                  </a:cubicBezTo>
                  <a:cubicBezTo>
                    <a:pt x="115556" y="1655930"/>
                    <a:pt x="-26145" y="1522040"/>
                    <a:pt x="0" y="1381305"/>
                  </a:cubicBezTo>
                  <a:cubicBezTo>
                    <a:pt x="86692" y="843498"/>
                    <a:pt x="-66853" y="591439"/>
                    <a:pt x="0" y="276268"/>
                  </a:cubicBezTo>
                  <a:close/>
                </a:path>
              </a:pathLst>
            </a:custGeom>
            <a:solidFill>
              <a:srgbClr val="FFFFCC"/>
            </a:solidFill>
            <a:ln w="3810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xmlns="" sd="85285468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205740" rtlCol="0" anchor="ctr"/>
            <a:lstStyle/>
            <a:p>
              <a:pPr algn="ctr"/>
              <a:r>
                <a:rPr lang="en-US" sz="33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TM Cookies" panose="02040603050506020204" pitchFamily="18" charset="0"/>
                  <a:cs typeface="Calibri" panose="020F0502020204030204" pitchFamily="34" charset="0"/>
                </a:rPr>
                <a:t>THẢO LUẬN NHÓM ĐÔI</a:t>
              </a:r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6B033873-2404-4992-80DF-0E9E18B3B0C0}"/>
                </a:ext>
              </a:extLst>
            </p:cNvPr>
            <p:cNvGrpSpPr/>
            <p:nvPr/>
          </p:nvGrpSpPr>
          <p:grpSpPr>
            <a:xfrm>
              <a:off x="8001897" y="3789019"/>
              <a:ext cx="3807499" cy="2732119"/>
              <a:chOff x="1197026" y="4232126"/>
              <a:chExt cx="3751815" cy="2630711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99C391FD-F048-4F23-86B3-BECB589CC6B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1180" y="4246637"/>
                <a:ext cx="2047661" cy="2616200"/>
              </a:xfrm>
              <a:prstGeom prst="rect">
                <a:avLst/>
              </a:prstGeom>
            </p:spPr>
          </p:pic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928FA2FC-E567-41EA-ABEA-6F6267C4135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197026" y="4232126"/>
                <a:ext cx="1811038" cy="2616200"/>
              </a:xfrm>
              <a:prstGeom prst="rect">
                <a:avLst/>
              </a:prstGeom>
            </p:spPr>
          </p:pic>
        </p:grpSp>
      </p:grp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B4C5018E-62B5-49E2-8998-8A64199ACBD0}"/>
              </a:ext>
            </a:extLst>
          </p:cNvPr>
          <p:cNvSpPr/>
          <p:nvPr/>
        </p:nvSpPr>
        <p:spPr>
          <a:xfrm>
            <a:off x="990600" y="2971800"/>
            <a:ext cx="6534149" cy="1134667"/>
          </a:xfrm>
          <a:prstGeom prst="roundRect">
            <a:avLst>
              <a:gd name="adj" fmla="val 30842"/>
            </a:avLst>
          </a:prstGeom>
          <a:solidFill>
            <a:srgbClr val="FFFF66">
              <a:alpha val="82000"/>
            </a:srgbClr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00" b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Cần sử dụng dấu câu nào để đánh dấu lời đối thoại của nhân vật?</a:t>
            </a:r>
            <a:endParaRPr lang="en-US" sz="34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36060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66;p1">
            <a:extLst>
              <a:ext uri="{FF2B5EF4-FFF2-40B4-BE49-F238E27FC236}">
                <a16:creationId xmlns:a16="http://schemas.microsoft.com/office/drawing/2014/main" id="{BDFD7FC7-2F8E-4073-A12C-95439A1D44F3}"/>
              </a:ext>
            </a:extLst>
          </p:cNvPr>
          <p:cNvSpPr txBox="1"/>
          <p:nvPr/>
        </p:nvSpPr>
        <p:spPr>
          <a:xfrm>
            <a:off x="1523999" y="780613"/>
            <a:ext cx="9067801" cy="715089"/>
          </a:xfrm>
          <a:prstGeom prst="roundRect">
            <a:avLst/>
          </a:prstGeom>
          <a:solidFill>
            <a:srgbClr val="0C79A7"/>
          </a:solidFill>
          <a:ln w="38100">
            <a:solidFill>
              <a:srgbClr val="FFFFFF"/>
            </a:solidFill>
          </a:ln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 defTabSz="685800">
              <a:spcBef>
                <a:spcPct val="0"/>
              </a:spcBef>
              <a:buClrTx/>
              <a:buFont typeface="Arial" panose="020B0604020202020204" pitchFamily="34" charset="0"/>
              <a:buNone/>
              <a:defRPr sz="3200" b="1" i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 defTabSz="914354"/>
            <a:r>
              <a:rPr lang="en-US" sz="3600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Lời</a:t>
            </a:r>
            <a:r>
              <a:rPr lang="en-US" sz="3600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3600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đối</a:t>
            </a:r>
            <a:r>
              <a:rPr lang="en-US" sz="3600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3600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thoại</a:t>
            </a:r>
            <a:r>
              <a:rPr lang="en-US" sz="3600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3600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trong</a:t>
            </a:r>
            <a:r>
              <a:rPr lang="en-US" sz="3600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3600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câu</a:t>
            </a:r>
            <a:r>
              <a:rPr lang="en-US" sz="3600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3600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chuyện</a:t>
            </a:r>
            <a:r>
              <a:rPr lang="en-US" sz="3600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3600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là</a:t>
            </a:r>
            <a:r>
              <a:rPr lang="en-US" sz="3600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: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28087ED-4784-4D08-9455-9CD275FB3E5B}"/>
              </a:ext>
            </a:extLst>
          </p:cNvPr>
          <p:cNvSpPr txBox="1"/>
          <p:nvPr/>
        </p:nvSpPr>
        <p:spPr>
          <a:xfrm>
            <a:off x="1666875" y="1866900"/>
            <a:ext cx="943927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>
              <a:buFont typeface="Wingdings" panose="05000000000000000000" pitchFamily="2" charset="2"/>
              <a:buChar char="ü"/>
            </a:pP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Cha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bác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còn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phải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đêm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nghiên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cứu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mệt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  <a:p>
            <a:pPr marL="571500" indent="-571500" algn="just">
              <a:buFont typeface="Wingdings" panose="05000000000000000000" pitchFamily="2" charset="2"/>
              <a:buChar char="ü"/>
            </a:pP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Bác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nghĩa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ngừng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061628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室内&#10;&#10;已生成高可信度的说明">
            <a:extLst>
              <a:ext uri="{FF2B5EF4-FFF2-40B4-BE49-F238E27FC236}">
                <a16:creationId xmlns:a16="http://schemas.microsoft.com/office/drawing/2014/main" id="{981ECA1A-9085-48B0-8A3A-DF854583A7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pic>
        <p:nvPicPr>
          <p:cNvPr id="5" name="图片 4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3538F79A-F9D9-458E-8736-21F11B045C1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559865"/>
            <a:ext cx="2999239" cy="1301499"/>
          </a:xfrm>
          <a:prstGeom prst="rect">
            <a:avLst/>
          </a:prstGeom>
        </p:spPr>
      </p:pic>
      <p:pic>
        <p:nvPicPr>
          <p:cNvPr id="6" name="图片 5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F2C5745F-6B76-44EB-8578-9BEDDECD72D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6742" y="5559865"/>
            <a:ext cx="2999239" cy="1301499"/>
          </a:xfrm>
          <a:prstGeom prst="rect">
            <a:avLst/>
          </a:prstGeom>
        </p:spPr>
      </p:pic>
      <p:pic>
        <p:nvPicPr>
          <p:cNvPr id="7" name="图片 6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A605DB64-CAC7-4281-9895-BAD98997E18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9491" y="5559865"/>
            <a:ext cx="2999239" cy="1301499"/>
          </a:xfrm>
          <a:prstGeom prst="rect">
            <a:avLst/>
          </a:prstGeom>
        </p:spPr>
      </p:pic>
      <p:pic>
        <p:nvPicPr>
          <p:cNvPr id="8" name="图片 7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B14FE32F-24FB-445C-AE5F-70FC709A3F6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5641" y="5559865"/>
            <a:ext cx="2999239" cy="1301499"/>
          </a:xfrm>
          <a:prstGeom prst="rect">
            <a:avLst/>
          </a:prstGeom>
        </p:spPr>
      </p:pic>
      <p:pic>
        <p:nvPicPr>
          <p:cNvPr id="9" name="图片 8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DCFFF868-3FEA-45B1-90D8-B3FE37B6F1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5259" y="5559865"/>
            <a:ext cx="2999239" cy="130149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FED679D6-3595-449A-889E-782D87B55FC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7707086" y="5070843"/>
            <a:ext cx="4445449" cy="1784424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C3BA830E-15AB-406A-BECE-C95B5C1E4DD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3546185" y="4907433"/>
            <a:ext cx="4852545" cy="194783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6884A5E8-3C96-4595-8785-6C1B6FE6516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-1420798" y="5236697"/>
            <a:ext cx="4852545" cy="194783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C21FBBE-5328-40FA-AE4F-D4178F8C0E4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1586" y="1389363"/>
            <a:ext cx="5221704" cy="5221704"/>
          </a:xfrm>
          <a:prstGeom prst="rect">
            <a:avLst/>
          </a:prstGeom>
        </p:spPr>
      </p:pic>
      <p:sp>
        <p:nvSpPr>
          <p:cNvPr id="17" name="Rounded Rectangle 5">
            <a:extLst>
              <a:ext uri="{FF2B5EF4-FFF2-40B4-BE49-F238E27FC236}">
                <a16:creationId xmlns:a16="http://schemas.microsoft.com/office/drawing/2014/main" id="{73873F75-81F5-4523-9205-A0CF577D4D69}"/>
              </a:ext>
            </a:extLst>
          </p:cNvPr>
          <p:cNvSpPr/>
          <p:nvPr/>
        </p:nvSpPr>
        <p:spPr>
          <a:xfrm>
            <a:off x="3448050" y="752474"/>
            <a:ext cx="8629650" cy="2171701"/>
          </a:xfrm>
          <a:prstGeom prst="wedgeRoundRectCallout">
            <a:avLst>
              <a:gd name="adj1" fmla="val -53673"/>
              <a:gd name="adj2" fmla="val 39437"/>
              <a:gd name="adj3" fmla="val 16667"/>
            </a:avLst>
          </a:prstGeom>
          <a:solidFill>
            <a:schemeClr val="bg1"/>
          </a:solidFill>
          <a:ln>
            <a:solidFill>
              <a:srgbClr val="F4767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200" b="1" i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 đánh dấu lời đối thoại của nhân vật ta dùng dấu ngoặc kép.</a:t>
            </a:r>
            <a:endParaRPr kumimoji="0" lang="vi-VN" sz="42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15369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6A53365-CAE4-4F8E-9010-7E5361C928B8}"/>
              </a:ext>
            </a:extLst>
          </p:cNvPr>
          <p:cNvGrpSpPr/>
          <p:nvPr/>
        </p:nvGrpSpPr>
        <p:grpSpPr>
          <a:xfrm>
            <a:off x="7029449" y="4143375"/>
            <a:ext cx="3720051" cy="2175806"/>
            <a:chOff x="3575614" y="2750804"/>
            <a:chExt cx="4916462" cy="3244527"/>
          </a:xfrm>
        </p:grpSpPr>
        <p:pic>
          <p:nvPicPr>
            <p:cNvPr id="9" name="Picture 8" descr="Icon&#10;&#10;Description automatically generated">
              <a:extLst>
                <a:ext uri="{FF2B5EF4-FFF2-40B4-BE49-F238E27FC236}">
                  <a16:creationId xmlns:a16="http://schemas.microsoft.com/office/drawing/2014/main" id="{3FCE1DCF-E432-44C5-8D6F-61CA46DA47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472" r="472" b="2650"/>
            <a:stretch/>
          </p:blipFill>
          <p:spPr>
            <a:xfrm>
              <a:off x="6023605" y="2819744"/>
              <a:ext cx="2468471" cy="3165392"/>
            </a:xfrm>
            <a:prstGeom prst="rect">
              <a:avLst/>
            </a:prstGeom>
          </p:spPr>
        </p:pic>
        <p:pic>
          <p:nvPicPr>
            <p:cNvPr id="10" name="Picture 9" descr="Icon&#10;&#10;Description automatically generated with low confidence">
              <a:extLst>
                <a:ext uri="{FF2B5EF4-FFF2-40B4-BE49-F238E27FC236}">
                  <a16:creationId xmlns:a16="http://schemas.microsoft.com/office/drawing/2014/main" id="{4D533940-803E-4181-BE01-EDE64E9CEA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721" t="3356" r="20505" b="2562"/>
            <a:stretch/>
          </p:blipFill>
          <p:spPr>
            <a:xfrm>
              <a:off x="3575614" y="2750804"/>
              <a:ext cx="2530183" cy="3244527"/>
            </a:xfrm>
            <a:prstGeom prst="rect">
              <a:avLst/>
            </a:prstGeom>
          </p:spPr>
        </p:pic>
      </p:grpSp>
      <p:sp>
        <p:nvSpPr>
          <p:cNvPr id="11" name="等腰三角形 2">
            <a:extLst>
              <a:ext uri="{FF2B5EF4-FFF2-40B4-BE49-F238E27FC236}">
                <a16:creationId xmlns:a16="http://schemas.microsoft.com/office/drawing/2014/main" id="{28B6F35F-6AD0-49A7-B80B-A8DEE8B51965}"/>
              </a:ext>
            </a:extLst>
          </p:cNvPr>
          <p:cNvSpPr>
            <a:spLocks noChangeAspect="1"/>
          </p:cNvSpPr>
          <p:nvPr/>
        </p:nvSpPr>
        <p:spPr bwMode="auto">
          <a:xfrm rot="7890862">
            <a:off x="3549711" y="429815"/>
            <a:ext cx="3986005" cy="4765665"/>
          </a:xfrm>
          <a:custGeom>
            <a:avLst/>
            <a:gdLst>
              <a:gd name="T0" fmla="*/ 576064 w 1152128"/>
              <a:gd name="T1" fmla="*/ 0 h 1333073"/>
              <a:gd name="T2" fmla="*/ 687529 w 1152128"/>
              <a:gd name="T3" fmla="*/ 192182 h 1333073"/>
              <a:gd name="T4" fmla="*/ 1152128 w 1152128"/>
              <a:gd name="T5" fmla="*/ 757009 h 1333073"/>
              <a:gd name="T6" fmla="*/ 576064 w 1152128"/>
              <a:gd name="T7" fmla="*/ 1333073 h 1333073"/>
              <a:gd name="T8" fmla="*/ 0 w 1152128"/>
              <a:gd name="T9" fmla="*/ 757009 h 1333073"/>
              <a:gd name="T10" fmla="*/ 464599 w 1152128"/>
              <a:gd name="T11" fmla="*/ 192182 h 1333073"/>
              <a:gd name="T12" fmla="*/ 576064 w 1152128"/>
              <a:gd name="T13" fmla="*/ 0 h 13330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152128" h="1333073">
                <a:moveTo>
                  <a:pt x="576064" y="0"/>
                </a:moveTo>
                <a:lnTo>
                  <a:pt x="687529" y="192182"/>
                </a:lnTo>
                <a:cubicBezTo>
                  <a:pt x="952381" y="243689"/>
                  <a:pt x="1152128" y="477023"/>
                  <a:pt x="1152128" y="757009"/>
                </a:cubicBezTo>
                <a:cubicBezTo>
                  <a:pt x="1152128" y="1075160"/>
                  <a:pt x="894215" y="1333073"/>
                  <a:pt x="576064" y="1333073"/>
                </a:cubicBezTo>
                <a:cubicBezTo>
                  <a:pt x="257913" y="1333073"/>
                  <a:pt x="0" y="1075160"/>
                  <a:pt x="0" y="757009"/>
                </a:cubicBezTo>
                <a:cubicBezTo>
                  <a:pt x="0" y="477023"/>
                  <a:pt x="199747" y="243689"/>
                  <a:pt x="464599" y="192182"/>
                </a:cubicBezTo>
                <a:lnTo>
                  <a:pt x="576064" y="0"/>
                </a:lnTo>
                <a:close/>
              </a:path>
            </a:pathLst>
          </a:custGeom>
          <a:solidFill>
            <a:srgbClr val="ED7D31"/>
          </a:solidFill>
          <a:ln w="28575" cmpd="sng">
            <a:solidFill>
              <a:srgbClr val="F8F8F8"/>
            </a:solidFill>
            <a:round/>
          </a:ln>
        </p:spPr>
        <p:txBody>
          <a:bodyPr wrap="none" lIns="91416" tIns="45708" rIns="91416" bIns="45708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65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方正清刻本悦宋简体" panose="02000000000000000000" pitchFamily="2" charset="-122"/>
              <a:ea typeface="方正清刻本悦宋简体" panose="02000000000000000000" pitchFamily="2" charset="-122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85AFA5D-1AEC-4AA1-A512-7C43BEE53BEF}"/>
              </a:ext>
            </a:extLst>
          </p:cNvPr>
          <p:cNvSpPr txBox="1"/>
          <p:nvPr/>
        </p:nvSpPr>
        <p:spPr>
          <a:xfrm>
            <a:off x="3819525" y="1304925"/>
            <a:ext cx="291465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nl-NL" sz="32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Hãy viết lại câu chuyện vào vở, trong đó sử dụng dấu ngoặc kép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92881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ldLvl="0" animBg="1"/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室内&#10;&#10;已生成高可信度的说明">
            <a:extLst>
              <a:ext uri="{FF2B5EF4-FFF2-40B4-BE49-F238E27FC236}">
                <a16:creationId xmlns:a16="http://schemas.microsoft.com/office/drawing/2014/main" id="{981ECA1A-9085-48B0-8A3A-DF854583A7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pic>
        <p:nvPicPr>
          <p:cNvPr id="5" name="图片 4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3538F79A-F9D9-458E-8736-21F11B045C1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559865"/>
            <a:ext cx="2999239" cy="1301499"/>
          </a:xfrm>
          <a:prstGeom prst="rect">
            <a:avLst/>
          </a:prstGeom>
        </p:spPr>
      </p:pic>
      <p:pic>
        <p:nvPicPr>
          <p:cNvPr id="6" name="图片 5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F2C5745F-6B76-44EB-8578-9BEDDECD72D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6742" y="5559865"/>
            <a:ext cx="2999239" cy="1301499"/>
          </a:xfrm>
          <a:prstGeom prst="rect">
            <a:avLst/>
          </a:prstGeom>
        </p:spPr>
      </p:pic>
      <p:pic>
        <p:nvPicPr>
          <p:cNvPr id="7" name="图片 6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A605DB64-CAC7-4281-9895-BAD98997E18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9491" y="5559865"/>
            <a:ext cx="2999239" cy="1301499"/>
          </a:xfrm>
          <a:prstGeom prst="rect">
            <a:avLst/>
          </a:prstGeom>
        </p:spPr>
      </p:pic>
      <p:pic>
        <p:nvPicPr>
          <p:cNvPr id="8" name="图片 7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B14FE32F-24FB-445C-AE5F-70FC709A3F6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5641" y="5559865"/>
            <a:ext cx="2999239" cy="1301499"/>
          </a:xfrm>
          <a:prstGeom prst="rect">
            <a:avLst/>
          </a:prstGeom>
        </p:spPr>
      </p:pic>
      <p:pic>
        <p:nvPicPr>
          <p:cNvPr id="9" name="图片 8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DCFFF868-3FEA-45B1-90D8-B3FE37B6F1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5259" y="5559865"/>
            <a:ext cx="2999239" cy="130149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FED679D6-3595-449A-889E-782D87B55FC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7707086" y="5070843"/>
            <a:ext cx="4445449" cy="1784424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C3BA830E-15AB-406A-BECE-C95B5C1E4DD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3546185" y="4907433"/>
            <a:ext cx="4852545" cy="194783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6884A5E8-3C96-4595-8785-6C1B6FE6516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-1420798" y="5236697"/>
            <a:ext cx="4852545" cy="1947835"/>
          </a:xfrm>
          <a:prstGeom prst="rect">
            <a:avLst/>
          </a:prstGeom>
        </p:spPr>
      </p:pic>
      <p:sp>
        <p:nvSpPr>
          <p:cNvPr id="4" name="任意多边形: 形状 3">
            <a:extLst>
              <a:ext uri="{FF2B5EF4-FFF2-40B4-BE49-F238E27FC236}">
                <a16:creationId xmlns:a16="http://schemas.microsoft.com/office/drawing/2014/main" id="{7E808AA6-C766-4FB7-B344-B17BA70964F7}"/>
              </a:ext>
            </a:extLst>
          </p:cNvPr>
          <p:cNvSpPr/>
          <p:nvPr/>
        </p:nvSpPr>
        <p:spPr>
          <a:xfrm>
            <a:off x="1258111" y="1193727"/>
            <a:ext cx="8058581" cy="4284435"/>
          </a:xfrm>
          <a:custGeom>
            <a:avLst/>
            <a:gdLst>
              <a:gd name="connsiteX0" fmla="*/ 267716 w 7816697"/>
              <a:gd name="connsiteY0" fmla="*/ 610524 h 4774669"/>
              <a:gd name="connsiteX1" fmla="*/ 458216 w 7816697"/>
              <a:gd name="connsiteY1" fmla="*/ 248574 h 4774669"/>
              <a:gd name="connsiteX2" fmla="*/ 1563116 w 7816697"/>
              <a:gd name="connsiteY2" fmla="*/ 58074 h 4774669"/>
              <a:gd name="connsiteX3" fmla="*/ 4915916 w 7816697"/>
              <a:gd name="connsiteY3" fmla="*/ 19974 h 4774669"/>
              <a:gd name="connsiteX4" fmla="*/ 6649466 w 7816697"/>
              <a:gd name="connsiteY4" fmla="*/ 343824 h 4774669"/>
              <a:gd name="connsiteX5" fmla="*/ 7506716 w 7816697"/>
              <a:gd name="connsiteY5" fmla="*/ 743874 h 4774669"/>
              <a:gd name="connsiteX6" fmla="*/ 7811516 w 7816697"/>
              <a:gd name="connsiteY6" fmla="*/ 2572674 h 4774669"/>
              <a:gd name="connsiteX7" fmla="*/ 7297166 w 7816697"/>
              <a:gd name="connsiteY7" fmla="*/ 4382424 h 4774669"/>
              <a:gd name="connsiteX8" fmla="*/ 6173216 w 7816697"/>
              <a:gd name="connsiteY8" fmla="*/ 4763424 h 4774669"/>
              <a:gd name="connsiteX9" fmla="*/ 4877816 w 7816697"/>
              <a:gd name="connsiteY9" fmla="*/ 4668174 h 4774669"/>
              <a:gd name="connsiteX10" fmla="*/ 3430016 w 7816697"/>
              <a:gd name="connsiteY10" fmla="*/ 4611024 h 4774669"/>
              <a:gd name="connsiteX11" fmla="*/ 2553716 w 7816697"/>
              <a:gd name="connsiteY11" fmla="*/ 4630074 h 4774669"/>
              <a:gd name="connsiteX12" fmla="*/ 1201166 w 7816697"/>
              <a:gd name="connsiteY12" fmla="*/ 4630074 h 4774669"/>
              <a:gd name="connsiteX13" fmla="*/ 305816 w 7816697"/>
              <a:gd name="connsiteY13" fmla="*/ 4420524 h 4774669"/>
              <a:gd name="connsiteX14" fmla="*/ 1016 w 7816697"/>
              <a:gd name="connsiteY14" fmla="*/ 3410874 h 4774669"/>
              <a:gd name="connsiteX15" fmla="*/ 210566 w 7816697"/>
              <a:gd name="connsiteY15" fmla="*/ 2153574 h 4774669"/>
              <a:gd name="connsiteX16" fmla="*/ 267716 w 7816697"/>
              <a:gd name="connsiteY16" fmla="*/ 610524 h 4774669"/>
              <a:gd name="connsiteX0" fmla="*/ 267716 w 7816697"/>
              <a:gd name="connsiteY0" fmla="*/ 610524 h 4774669"/>
              <a:gd name="connsiteX1" fmla="*/ 458216 w 7816697"/>
              <a:gd name="connsiteY1" fmla="*/ 248574 h 4774669"/>
              <a:gd name="connsiteX2" fmla="*/ 1563116 w 7816697"/>
              <a:gd name="connsiteY2" fmla="*/ 58074 h 4774669"/>
              <a:gd name="connsiteX3" fmla="*/ 4915916 w 7816697"/>
              <a:gd name="connsiteY3" fmla="*/ 19974 h 4774669"/>
              <a:gd name="connsiteX4" fmla="*/ 6649466 w 7816697"/>
              <a:gd name="connsiteY4" fmla="*/ 343824 h 4774669"/>
              <a:gd name="connsiteX5" fmla="*/ 7506716 w 7816697"/>
              <a:gd name="connsiteY5" fmla="*/ 743874 h 4774669"/>
              <a:gd name="connsiteX6" fmla="*/ 7811516 w 7816697"/>
              <a:gd name="connsiteY6" fmla="*/ 2572674 h 4774669"/>
              <a:gd name="connsiteX7" fmla="*/ 7297166 w 7816697"/>
              <a:gd name="connsiteY7" fmla="*/ 4382424 h 4774669"/>
              <a:gd name="connsiteX8" fmla="*/ 6173216 w 7816697"/>
              <a:gd name="connsiteY8" fmla="*/ 4763424 h 4774669"/>
              <a:gd name="connsiteX9" fmla="*/ 4877816 w 7816697"/>
              <a:gd name="connsiteY9" fmla="*/ 4668174 h 4774669"/>
              <a:gd name="connsiteX10" fmla="*/ 3430016 w 7816697"/>
              <a:gd name="connsiteY10" fmla="*/ 4611024 h 4774669"/>
              <a:gd name="connsiteX11" fmla="*/ 2553716 w 7816697"/>
              <a:gd name="connsiteY11" fmla="*/ 4630074 h 4774669"/>
              <a:gd name="connsiteX12" fmla="*/ 1201166 w 7816697"/>
              <a:gd name="connsiteY12" fmla="*/ 4630074 h 4774669"/>
              <a:gd name="connsiteX13" fmla="*/ 305816 w 7816697"/>
              <a:gd name="connsiteY13" fmla="*/ 4420524 h 4774669"/>
              <a:gd name="connsiteX14" fmla="*/ 1016 w 7816697"/>
              <a:gd name="connsiteY14" fmla="*/ 3410874 h 4774669"/>
              <a:gd name="connsiteX15" fmla="*/ 210566 w 7816697"/>
              <a:gd name="connsiteY15" fmla="*/ 2153574 h 4774669"/>
              <a:gd name="connsiteX16" fmla="*/ 267716 w 7816697"/>
              <a:gd name="connsiteY16" fmla="*/ 610524 h 4774669"/>
              <a:gd name="connsiteX0" fmla="*/ 249006 w 7816649"/>
              <a:gd name="connsiteY0" fmla="*/ 610524 h 4774669"/>
              <a:gd name="connsiteX1" fmla="*/ 458168 w 7816649"/>
              <a:gd name="connsiteY1" fmla="*/ 248574 h 4774669"/>
              <a:gd name="connsiteX2" fmla="*/ 1563068 w 7816649"/>
              <a:gd name="connsiteY2" fmla="*/ 58074 h 4774669"/>
              <a:gd name="connsiteX3" fmla="*/ 4915868 w 7816649"/>
              <a:gd name="connsiteY3" fmla="*/ 19974 h 4774669"/>
              <a:gd name="connsiteX4" fmla="*/ 6649418 w 7816649"/>
              <a:gd name="connsiteY4" fmla="*/ 343824 h 4774669"/>
              <a:gd name="connsiteX5" fmla="*/ 7506668 w 7816649"/>
              <a:gd name="connsiteY5" fmla="*/ 743874 h 4774669"/>
              <a:gd name="connsiteX6" fmla="*/ 7811468 w 7816649"/>
              <a:gd name="connsiteY6" fmla="*/ 2572674 h 4774669"/>
              <a:gd name="connsiteX7" fmla="*/ 7297118 w 7816649"/>
              <a:gd name="connsiteY7" fmla="*/ 4382424 h 4774669"/>
              <a:gd name="connsiteX8" fmla="*/ 6173168 w 7816649"/>
              <a:gd name="connsiteY8" fmla="*/ 4763424 h 4774669"/>
              <a:gd name="connsiteX9" fmla="*/ 4877768 w 7816649"/>
              <a:gd name="connsiteY9" fmla="*/ 4668174 h 4774669"/>
              <a:gd name="connsiteX10" fmla="*/ 3429968 w 7816649"/>
              <a:gd name="connsiteY10" fmla="*/ 4611024 h 4774669"/>
              <a:gd name="connsiteX11" fmla="*/ 2553668 w 7816649"/>
              <a:gd name="connsiteY11" fmla="*/ 4630074 h 4774669"/>
              <a:gd name="connsiteX12" fmla="*/ 1201118 w 7816649"/>
              <a:gd name="connsiteY12" fmla="*/ 4630074 h 4774669"/>
              <a:gd name="connsiteX13" fmla="*/ 305768 w 7816649"/>
              <a:gd name="connsiteY13" fmla="*/ 4420524 h 4774669"/>
              <a:gd name="connsiteX14" fmla="*/ 968 w 7816649"/>
              <a:gd name="connsiteY14" fmla="*/ 3410874 h 4774669"/>
              <a:gd name="connsiteX15" fmla="*/ 210518 w 7816649"/>
              <a:gd name="connsiteY15" fmla="*/ 2153574 h 4774669"/>
              <a:gd name="connsiteX16" fmla="*/ 249006 w 7816649"/>
              <a:gd name="connsiteY16" fmla="*/ 610524 h 4774669"/>
              <a:gd name="connsiteX0" fmla="*/ 273848 w 7841491"/>
              <a:gd name="connsiteY0" fmla="*/ 610524 h 4774669"/>
              <a:gd name="connsiteX1" fmla="*/ 483010 w 7841491"/>
              <a:gd name="connsiteY1" fmla="*/ 248574 h 4774669"/>
              <a:gd name="connsiteX2" fmla="*/ 1587910 w 7841491"/>
              <a:gd name="connsiteY2" fmla="*/ 58074 h 4774669"/>
              <a:gd name="connsiteX3" fmla="*/ 4940710 w 7841491"/>
              <a:gd name="connsiteY3" fmla="*/ 19974 h 4774669"/>
              <a:gd name="connsiteX4" fmla="*/ 6674260 w 7841491"/>
              <a:gd name="connsiteY4" fmla="*/ 343824 h 4774669"/>
              <a:gd name="connsiteX5" fmla="*/ 7531510 w 7841491"/>
              <a:gd name="connsiteY5" fmla="*/ 743874 h 4774669"/>
              <a:gd name="connsiteX6" fmla="*/ 7836310 w 7841491"/>
              <a:gd name="connsiteY6" fmla="*/ 2572674 h 4774669"/>
              <a:gd name="connsiteX7" fmla="*/ 7321960 w 7841491"/>
              <a:gd name="connsiteY7" fmla="*/ 4382424 h 4774669"/>
              <a:gd name="connsiteX8" fmla="*/ 6198010 w 7841491"/>
              <a:gd name="connsiteY8" fmla="*/ 4763424 h 4774669"/>
              <a:gd name="connsiteX9" fmla="*/ 4902610 w 7841491"/>
              <a:gd name="connsiteY9" fmla="*/ 4668174 h 4774669"/>
              <a:gd name="connsiteX10" fmla="*/ 3454810 w 7841491"/>
              <a:gd name="connsiteY10" fmla="*/ 4611024 h 4774669"/>
              <a:gd name="connsiteX11" fmla="*/ 2578510 w 7841491"/>
              <a:gd name="connsiteY11" fmla="*/ 4630074 h 4774669"/>
              <a:gd name="connsiteX12" fmla="*/ 1225960 w 7841491"/>
              <a:gd name="connsiteY12" fmla="*/ 4630074 h 4774669"/>
              <a:gd name="connsiteX13" fmla="*/ 330610 w 7841491"/>
              <a:gd name="connsiteY13" fmla="*/ 4420524 h 4774669"/>
              <a:gd name="connsiteX14" fmla="*/ 25810 w 7841491"/>
              <a:gd name="connsiteY14" fmla="*/ 3410874 h 4774669"/>
              <a:gd name="connsiteX15" fmla="*/ 20756 w 7841491"/>
              <a:gd name="connsiteY15" fmla="*/ 2106921 h 4774669"/>
              <a:gd name="connsiteX16" fmla="*/ 273848 w 7841491"/>
              <a:gd name="connsiteY16" fmla="*/ 610524 h 4774669"/>
              <a:gd name="connsiteX0" fmla="*/ 273848 w 7841491"/>
              <a:gd name="connsiteY0" fmla="*/ 607372 h 4771517"/>
              <a:gd name="connsiteX1" fmla="*/ 616360 w 7841491"/>
              <a:gd name="connsiteY1" fmla="*/ 131122 h 4771517"/>
              <a:gd name="connsiteX2" fmla="*/ 1587910 w 7841491"/>
              <a:gd name="connsiteY2" fmla="*/ 54922 h 4771517"/>
              <a:gd name="connsiteX3" fmla="*/ 4940710 w 7841491"/>
              <a:gd name="connsiteY3" fmla="*/ 16822 h 4771517"/>
              <a:gd name="connsiteX4" fmla="*/ 6674260 w 7841491"/>
              <a:gd name="connsiteY4" fmla="*/ 340672 h 4771517"/>
              <a:gd name="connsiteX5" fmla="*/ 7531510 w 7841491"/>
              <a:gd name="connsiteY5" fmla="*/ 740722 h 4771517"/>
              <a:gd name="connsiteX6" fmla="*/ 7836310 w 7841491"/>
              <a:gd name="connsiteY6" fmla="*/ 2569522 h 4771517"/>
              <a:gd name="connsiteX7" fmla="*/ 7321960 w 7841491"/>
              <a:gd name="connsiteY7" fmla="*/ 4379272 h 4771517"/>
              <a:gd name="connsiteX8" fmla="*/ 6198010 w 7841491"/>
              <a:gd name="connsiteY8" fmla="*/ 4760272 h 4771517"/>
              <a:gd name="connsiteX9" fmla="*/ 4902610 w 7841491"/>
              <a:gd name="connsiteY9" fmla="*/ 4665022 h 4771517"/>
              <a:gd name="connsiteX10" fmla="*/ 3454810 w 7841491"/>
              <a:gd name="connsiteY10" fmla="*/ 4607872 h 4771517"/>
              <a:gd name="connsiteX11" fmla="*/ 2578510 w 7841491"/>
              <a:gd name="connsiteY11" fmla="*/ 4626922 h 4771517"/>
              <a:gd name="connsiteX12" fmla="*/ 1225960 w 7841491"/>
              <a:gd name="connsiteY12" fmla="*/ 4626922 h 4771517"/>
              <a:gd name="connsiteX13" fmla="*/ 330610 w 7841491"/>
              <a:gd name="connsiteY13" fmla="*/ 4417372 h 4771517"/>
              <a:gd name="connsiteX14" fmla="*/ 25810 w 7841491"/>
              <a:gd name="connsiteY14" fmla="*/ 3407722 h 4771517"/>
              <a:gd name="connsiteX15" fmla="*/ 20756 w 7841491"/>
              <a:gd name="connsiteY15" fmla="*/ 2103769 h 4771517"/>
              <a:gd name="connsiteX16" fmla="*/ 273848 w 7841491"/>
              <a:gd name="connsiteY16" fmla="*/ 607372 h 4771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7841491" h="4771517">
                <a:moveTo>
                  <a:pt x="273848" y="607372"/>
                </a:moveTo>
                <a:cubicBezTo>
                  <a:pt x="373115" y="278597"/>
                  <a:pt x="397350" y="223197"/>
                  <a:pt x="616360" y="131122"/>
                </a:cubicBezTo>
                <a:cubicBezTo>
                  <a:pt x="835370" y="39047"/>
                  <a:pt x="867185" y="73972"/>
                  <a:pt x="1587910" y="54922"/>
                </a:cubicBezTo>
                <a:cubicBezTo>
                  <a:pt x="2308635" y="35872"/>
                  <a:pt x="4092985" y="-30803"/>
                  <a:pt x="4940710" y="16822"/>
                </a:cubicBezTo>
                <a:cubicBezTo>
                  <a:pt x="5788435" y="64447"/>
                  <a:pt x="6242460" y="220022"/>
                  <a:pt x="6674260" y="340672"/>
                </a:cubicBezTo>
                <a:cubicBezTo>
                  <a:pt x="7106060" y="461322"/>
                  <a:pt x="7337835" y="369247"/>
                  <a:pt x="7531510" y="740722"/>
                </a:cubicBezTo>
                <a:cubicBezTo>
                  <a:pt x="7725185" y="1112197"/>
                  <a:pt x="7871235" y="1963097"/>
                  <a:pt x="7836310" y="2569522"/>
                </a:cubicBezTo>
                <a:cubicBezTo>
                  <a:pt x="7801385" y="3175947"/>
                  <a:pt x="7595010" y="4014147"/>
                  <a:pt x="7321960" y="4379272"/>
                </a:cubicBezTo>
                <a:cubicBezTo>
                  <a:pt x="7048910" y="4744397"/>
                  <a:pt x="6601235" y="4712647"/>
                  <a:pt x="6198010" y="4760272"/>
                </a:cubicBezTo>
                <a:cubicBezTo>
                  <a:pt x="5794785" y="4807897"/>
                  <a:pt x="5359810" y="4690422"/>
                  <a:pt x="4902610" y="4665022"/>
                </a:cubicBezTo>
                <a:cubicBezTo>
                  <a:pt x="4445410" y="4639622"/>
                  <a:pt x="3842160" y="4614222"/>
                  <a:pt x="3454810" y="4607872"/>
                </a:cubicBezTo>
                <a:lnTo>
                  <a:pt x="2578510" y="4626922"/>
                </a:lnTo>
                <a:cubicBezTo>
                  <a:pt x="2207035" y="4630097"/>
                  <a:pt x="1600610" y="4661847"/>
                  <a:pt x="1225960" y="4626922"/>
                </a:cubicBezTo>
                <a:cubicBezTo>
                  <a:pt x="851310" y="4591997"/>
                  <a:pt x="530635" y="4620572"/>
                  <a:pt x="330610" y="4417372"/>
                </a:cubicBezTo>
                <a:cubicBezTo>
                  <a:pt x="130585" y="4214172"/>
                  <a:pt x="41685" y="3785547"/>
                  <a:pt x="25810" y="3407722"/>
                </a:cubicBezTo>
                <a:cubicBezTo>
                  <a:pt x="9935" y="3029897"/>
                  <a:pt x="-20584" y="2570494"/>
                  <a:pt x="20756" y="2103769"/>
                </a:cubicBezTo>
                <a:cubicBezTo>
                  <a:pt x="62096" y="1637044"/>
                  <a:pt x="174581" y="936147"/>
                  <a:pt x="273848" y="607372"/>
                </a:cubicBezTo>
                <a:close/>
              </a:path>
            </a:pathLst>
          </a:custGeom>
          <a:solidFill>
            <a:schemeClr val="bg1">
              <a:alpha val="92000"/>
            </a:schemeClr>
          </a:solidFill>
          <a:ln w="38100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+mn-lt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BAA95D1-67BB-43C1-9C74-23B86484212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45967" y="2317137"/>
            <a:ext cx="7699915" cy="2414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2555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室内&#10;&#10;已生成高可信度的说明">
            <a:extLst>
              <a:ext uri="{FF2B5EF4-FFF2-40B4-BE49-F238E27FC236}">
                <a16:creationId xmlns:a16="http://schemas.microsoft.com/office/drawing/2014/main" id="{981ECA1A-9085-48B0-8A3A-DF854583A7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pic>
        <p:nvPicPr>
          <p:cNvPr id="5" name="图片 4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3538F79A-F9D9-458E-8736-21F11B045C1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559865"/>
            <a:ext cx="2999239" cy="1301499"/>
          </a:xfrm>
          <a:prstGeom prst="rect">
            <a:avLst/>
          </a:prstGeom>
        </p:spPr>
      </p:pic>
      <p:pic>
        <p:nvPicPr>
          <p:cNvPr id="6" name="图片 5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F2C5745F-6B76-44EB-8578-9BEDDECD72D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6742" y="5559865"/>
            <a:ext cx="2999239" cy="1301499"/>
          </a:xfrm>
          <a:prstGeom prst="rect">
            <a:avLst/>
          </a:prstGeom>
        </p:spPr>
      </p:pic>
      <p:pic>
        <p:nvPicPr>
          <p:cNvPr id="7" name="图片 6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A605DB64-CAC7-4281-9895-BAD98997E18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9491" y="5559865"/>
            <a:ext cx="2999239" cy="1301499"/>
          </a:xfrm>
          <a:prstGeom prst="rect">
            <a:avLst/>
          </a:prstGeom>
        </p:spPr>
      </p:pic>
      <p:pic>
        <p:nvPicPr>
          <p:cNvPr id="8" name="图片 7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B14FE32F-24FB-445C-AE5F-70FC709A3F6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5641" y="5559865"/>
            <a:ext cx="2999239" cy="1301499"/>
          </a:xfrm>
          <a:prstGeom prst="rect">
            <a:avLst/>
          </a:prstGeom>
        </p:spPr>
      </p:pic>
      <p:pic>
        <p:nvPicPr>
          <p:cNvPr id="9" name="图片 8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DCFFF868-3FEA-45B1-90D8-B3FE37B6F1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5259" y="5559865"/>
            <a:ext cx="2999239" cy="130149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FED679D6-3595-449A-889E-782D87B55FC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7707086" y="5070843"/>
            <a:ext cx="4445449" cy="1784424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C3BA830E-15AB-406A-BECE-C95B5C1E4DD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3546185" y="4907433"/>
            <a:ext cx="4852545" cy="194783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6884A5E8-3C96-4595-8785-6C1B6FE6516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-1420798" y="5236697"/>
            <a:ext cx="4852545" cy="194783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C21FBBE-5328-40FA-AE4F-D4178F8C0E4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1586" y="1389363"/>
            <a:ext cx="5221704" cy="5221704"/>
          </a:xfrm>
          <a:prstGeom prst="rect">
            <a:avLst/>
          </a:prstGeom>
        </p:spPr>
      </p:pic>
      <p:sp>
        <p:nvSpPr>
          <p:cNvPr id="17" name="Rounded Rectangle 5">
            <a:extLst>
              <a:ext uri="{FF2B5EF4-FFF2-40B4-BE49-F238E27FC236}">
                <a16:creationId xmlns:a16="http://schemas.microsoft.com/office/drawing/2014/main" id="{73873F75-81F5-4523-9205-A0CF577D4D69}"/>
              </a:ext>
            </a:extLst>
          </p:cNvPr>
          <p:cNvSpPr/>
          <p:nvPr/>
        </p:nvSpPr>
        <p:spPr>
          <a:xfrm>
            <a:off x="3448050" y="752474"/>
            <a:ext cx="8629650" cy="2171701"/>
          </a:xfrm>
          <a:prstGeom prst="wedgeRoundRectCallout">
            <a:avLst>
              <a:gd name="adj1" fmla="val -53673"/>
              <a:gd name="adj2" fmla="val 39437"/>
              <a:gd name="adj3" fmla="val 16667"/>
            </a:avLst>
          </a:prstGeom>
          <a:solidFill>
            <a:schemeClr val="bg1"/>
          </a:solidFill>
          <a:ln>
            <a:solidFill>
              <a:srgbClr val="F4767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2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 học được gì từ nhà bác học Đác -uyn?</a:t>
            </a:r>
            <a:endParaRPr kumimoji="0" lang="vi-VN" sz="42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61537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室内&#10;&#10;已生成高可信度的说明">
            <a:extLst>
              <a:ext uri="{FF2B5EF4-FFF2-40B4-BE49-F238E27FC236}">
                <a16:creationId xmlns:a16="http://schemas.microsoft.com/office/drawing/2014/main" id="{981ECA1A-9085-48B0-8A3A-DF854583A7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pic>
        <p:nvPicPr>
          <p:cNvPr id="5" name="图片 4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3538F79A-F9D9-458E-8736-21F11B045C1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559865"/>
            <a:ext cx="2999239" cy="1301499"/>
          </a:xfrm>
          <a:prstGeom prst="rect">
            <a:avLst/>
          </a:prstGeom>
        </p:spPr>
      </p:pic>
      <p:pic>
        <p:nvPicPr>
          <p:cNvPr id="6" name="图片 5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F2C5745F-6B76-44EB-8578-9BEDDECD72D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6742" y="5559865"/>
            <a:ext cx="2999239" cy="1301499"/>
          </a:xfrm>
          <a:prstGeom prst="rect">
            <a:avLst/>
          </a:prstGeom>
        </p:spPr>
      </p:pic>
      <p:pic>
        <p:nvPicPr>
          <p:cNvPr id="7" name="图片 6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A605DB64-CAC7-4281-9895-BAD98997E18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9491" y="5559865"/>
            <a:ext cx="2999239" cy="1301499"/>
          </a:xfrm>
          <a:prstGeom prst="rect">
            <a:avLst/>
          </a:prstGeom>
        </p:spPr>
      </p:pic>
      <p:pic>
        <p:nvPicPr>
          <p:cNvPr id="8" name="图片 7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B14FE32F-24FB-445C-AE5F-70FC709A3F6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5641" y="5559865"/>
            <a:ext cx="2999239" cy="1301499"/>
          </a:xfrm>
          <a:prstGeom prst="rect">
            <a:avLst/>
          </a:prstGeom>
        </p:spPr>
      </p:pic>
      <p:pic>
        <p:nvPicPr>
          <p:cNvPr id="9" name="图片 8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DCFFF868-3FEA-45B1-90D8-B3FE37B6F1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5259" y="5559865"/>
            <a:ext cx="2999239" cy="130149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FED679D6-3595-449A-889E-782D87B55FC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7707086" y="5070843"/>
            <a:ext cx="4445449" cy="1784424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C3BA830E-15AB-406A-BECE-C95B5C1E4DD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3546185" y="4907433"/>
            <a:ext cx="4852545" cy="194783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6884A5E8-3C96-4595-8785-6C1B6FE6516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-343007" y="4907433"/>
            <a:ext cx="4852545" cy="1947835"/>
          </a:xfrm>
          <a:prstGeom prst="rect">
            <a:avLst/>
          </a:prstGeom>
        </p:spPr>
      </p:pic>
      <p:sp>
        <p:nvSpPr>
          <p:cNvPr id="4" name="任意多边形: 形状 3">
            <a:extLst>
              <a:ext uri="{FF2B5EF4-FFF2-40B4-BE49-F238E27FC236}">
                <a16:creationId xmlns:a16="http://schemas.microsoft.com/office/drawing/2014/main" id="{7E808AA6-C766-4FB7-B344-B17BA70964F7}"/>
              </a:ext>
            </a:extLst>
          </p:cNvPr>
          <p:cNvSpPr/>
          <p:nvPr/>
        </p:nvSpPr>
        <p:spPr>
          <a:xfrm>
            <a:off x="1698689" y="692336"/>
            <a:ext cx="8956060" cy="4502518"/>
          </a:xfrm>
          <a:custGeom>
            <a:avLst/>
            <a:gdLst>
              <a:gd name="connsiteX0" fmla="*/ 267716 w 7816697"/>
              <a:gd name="connsiteY0" fmla="*/ 610524 h 4774669"/>
              <a:gd name="connsiteX1" fmla="*/ 458216 w 7816697"/>
              <a:gd name="connsiteY1" fmla="*/ 248574 h 4774669"/>
              <a:gd name="connsiteX2" fmla="*/ 1563116 w 7816697"/>
              <a:gd name="connsiteY2" fmla="*/ 58074 h 4774669"/>
              <a:gd name="connsiteX3" fmla="*/ 4915916 w 7816697"/>
              <a:gd name="connsiteY3" fmla="*/ 19974 h 4774669"/>
              <a:gd name="connsiteX4" fmla="*/ 6649466 w 7816697"/>
              <a:gd name="connsiteY4" fmla="*/ 343824 h 4774669"/>
              <a:gd name="connsiteX5" fmla="*/ 7506716 w 7816697"/>
              <a:gd name="connsiteY5" fmla="*/ 743874 h 4774669"/>
              <a:gd name="connsiteX6" fmla="*/ 7811516 w 7816697"/>
              <a:gd name="connsiteY6" fmla="*/ 2572674 h 4774669"/>
              <a:gd name="connsiteX7" fmla="*/ 7297166 w 7816697"/>
              <a:gd name="connsiteY7" fmla="*/ 4382424 h 4774669"/>
              <a:gd name="connsiteX8" fmla="*/ 6173216 w 7816697"/>
              <a:gd name="connsiteY8" fmla="*/ 4763424 h 4774669"/>
              <a:gd name="connsiteX9" fmla="*/ 4877816 w 7816697"/>
              <a:gd name="connsiteY9" fmla="*/ 4668174 h 4774669"/>
              <a:gd name="connsiteX10" fmla="*/ 3430016 w 7816697"/>
              <a:gd name="connsiteY10" fmla="*/ 4611024 h 4774669"/>
              <a:gd name="connsiteX11" fmla="*/ 2553716 w 7816697"/>
              <a:gd name="connsiteY11" fmla="*/ 4630074 h 4774669"/>
              <a:gd name="connsiteX12" fmla="*/ 1201166 w 7816697"/>
              <a:gd name="connsiteY12" fmla="*/ 4630074 h 4774669"/>
              <a:gd name="connsiteX13" fmla="*/ 305816 w 7816697"/>
              <a:gd name="connsiteY13" fmla="*/ 4420524 h 4774669"/>
              <a:gd name="connsiteX14" fmla="*/ 1016 w 7816697"/>
              <a:gd name="connsiteY14" fmla="*/ 3410874 h 4774669"/>
              <a:gd name="connsiteX15" fmla="*/ 210566 w 7816697"/>
              <a:gd name="connsiteY15" fmla="*/ 2153574 h 4774669"/>
              <a:gd name="connsiteX16" fmla="*/ 267716 w 7816697"/>
              <a:gd name="connsiteY16" fmla="*/ 610524 h 4774669"/>
              <a:gd name="connsiteX0" fmla="*/ 267716 w 7816697"/>
              <a:gd name="connsiteY0" fmla="*/ 610524 h 4774669"/>
              <a:gd name="connsiteX1" fmla="*/ 458216 w 7816697"/>
              <a:gd name="connsiteY1" fmla="*/ 248574 h 4774669"/>
              <a:gd name="connsiteX2" fmla="*/ 1563116 w 7816697"/>
              <a:gd name="connsiteY2" fmla="*/ 58074 h 4774669"/>
              <a:gd name="connsiteX3" fmla="*/ 4915916 w 7816697"/>
              <a:gd name="connsiteY3" fmla="*/ 19974 h 4774669"/>
              <a:gd name="connsiteX4" fmla="*/ 6649466 w 7816697"/>
              <a:gd name="connsiteY4" fmla="*/ 343824 h 4774669"/>
              <a:gd name="connsiteX5" fmla="*/ 7506716 w 7816697"/>
              <a:gd name="connsiteY5" fmla="*/ 743874 h 4774669"/>
              <a:gd name="connsiteX6" fmla="*/ 7811516 w 7816697"/>
              <a:gd name="connsiteY6" fmla="*/ 2572674 h 4774669"/>
              <a:gd name="connsiteX7" fmla="*/ 7297166 w 7816697"/>
              <a:gd name="connsiteY7" fmla="*/ 4382424 h 4774669"/>
              <a:gd name="connsiteX8" fmla="*/ 6173216 w 7816697"/>
              <a:gd name="connsiteY8" fmla="*/ 4763424 h 4774669"/>
              <a:gd name="connsiteX9" fmla="*/ 4877816 w 7816697"/>
              <a:gd name="connsiteY9" fmla="*/ 4668174 h 4774669"/>
              <a:gd name="connsiteX10" fmla="*/ 3430016 w 7816697"/>
              <a:gd name="connsiteY10" fmla="*/ 4611024 h 4774669"/>
              <a:gd name="connsiteX11" fmla="*/ 2553716 w 7816697"/>
              <a:gd name="connsiteY11" fmla="*/ 4630074 h 4774669"/>
              <a:gd name="connsiteX12" fmla="*/ 1201166 w 7816697"/>
              <a:gd name="connsiteY12" fmla="*/ 4630074 h 4774669"/>
              <a:gd name="connsiteX13" fmla="*/ 305816 w 7816697"/>
              <a:gd name="connsiteY13" fmla="*/ 4420524 h 4774669"/>
              <a:gd name="connsiteX14" fmla="*/ 1016 w 7816697"/>
              <a:gd name="connsiteY14" fmla="*/ 3410874 h 4774669"/>
              <a:gd name="connsiteX15" fmla="*/ 210566 w 7816697"/>
              <a:gd name="connsiteY15" fmla="*/ 2153574 h 4774669"/>
              <a:gd name="connsiteX16" fmla="*/ 267716 w 7816697"/>
              <a:gd name="connsiteY16" fmla="*/ 610524 h 4774669"/>
              <a:gd name="connsiteX0" fmla="*/ 249006 w 7816649"/>
              <a:gd name="connsiteY0" fmla="*/ 610524 h 4774669"/>
              <a:gd name="connsiteX1" fmla="*/ 458168 w 7816649"/>
              <a:gd name="connsiteY1" fmla="*/ 248574 h 4774669"/>
              <a:gd name="connsiteX2" fmla="*/ 1563068 w 7816649"/>
              <a:gd name="connsiteY2" fmla="*/ 58074 h 4774669"/>
              <a:gd name="connsiteX3" fmla="*/ 4915868 w 7816649"/>
              <a:gd name="connsiteY3" fmla="*/ 19974 h 4774669"/>
              <a:gd name="connsiteX4" fmla="*/ 6649418 w 7816649"/>
              <a:gd name="connsiteY4" fmla="*/ 343824 h 4774669"/>
              <a:gd name="connsiteX5" fmla="*/ 7506668 w 7816649"/>
              <a:gd name="connsiteY5" fmla="*/ 743874 h 4774669"/>
              <a:gd name="connsiteX6" fmla="*/ 7811468 w 7816649"/>
              <a:gd name="connsiteY6" fmla="*/ 2572674 h 4774669"/>
              <a:gd name="connsiteX7" fmla="*/ 7297118 w 7816649"/>
              <a:gd name="connsiteY7" fmla="*/ 4382424 h 4774669"/>
              <a:gd name="connsiteX8" fmla="*/ 6173168 w 7816649"/>
              <a:gd name="connsiteY8" fmla="*/ 4763424 h 4774669"/>
              <a:gd name="connsiteX9" fmla="*/ 4877768 w 7816649"/>
              <a:gd name="connsiteY9" fmla="*/ 4668174 h 4774669"/>
              <a:gd name="connsiteX10" fmla="*/ 3429968 w 7816649"/>
              <a:gd name="connsiteY10" fmla="*/ 4611024 h 4774669"/>
              <a:gd name="connsiteX11" fmla="*/ 2553668 w 7816649"/>
              <a:gd name="connsiteY11" fmla="*/ 4630074 h 4774669"/>
              <a:gd name="connsiteX12" fmla="*/ 1201118 w 7816649"/>
              <a:gd name="connsiteY12" fmla="*/ 4630074 h 4774669"/>
              <a:gd name="connsiteX13" fmla="*/ 305768 w 7816649"/>
              <a:gd name="connsiteY13" fmla="*/ 4420524 h 4774669"/>
              <a:gd name="connsiteX14" fmla="*/ 968 w 7816649"/>
              <a:gd name="connsiteY14" fmla="*/ 3410874 h 4774669"/>
              <a:gd name="connsiteX15" fmla="*/ 210518 w 7816649"/>
              <a:gd name="connsiteY15" fmla="*/ 2153574 h 4774669"/>
              <a:gd name="connsiteX16" fmla="*/ 249006 w 7816649"/>
              <a:gd name="connsiteY16" fmla="*/ 610524 h 4774669"/>
              <a:gd name="connsiteX0" fmla="*/ 273848 w 7841491"/>
              <a:gd name="connsiteY0" fmla="*/ 610524 h 4774669"/>
              <a:gd name="connsiteX1" fmla="*/ 483010 w 7841491"/>
              <a:gd name="connsiteY1" fmla="*/ 248574 h 4774669"/>
              <a:gd name="connsiteX2" fmla="*/ 1587910 w 7841491"/>
              <a:gd name="connsiteY2" fmla="*/ 58074 h 4774669"/>
              <a:gd name="connsiteX3" fmla="*/ 4940710 w 7841491"/>
              <a:gd name="connsiteY3" fmla="*/ 19974 h 4774669"/>
              <a:gd name="connsiteX4" fmla="*/ 6674260 w 7841491"/>
              <a:gd name="connsiteY4" fmla="*/ 343824 h 4774669"/>
              <a:gd name="connsiteX5" fmla="*/ 7531510 w 7841491"/>
              <a:gd name="connsiteY5" fmla="*/ 743874 h 4774669"/>
              <a:gd name="connsiteX6" fmla="*/ 7836310 w 7841491"/>
              <a:gd name="connsiteY6" fmla="*/ 2572674 h 4774669"/>
              <a:gd name="connsiteX7" fmla="*/ 7321960 w 7841491"/>
              <a:gd name="connsiteY7" fmla="*/ 4382424 h 4774669"/>
              <a:gd name="connsiteX8" fmla="*/ 6198010 w 7841491"/>
              <a:gd name="connsiteY8" fmla="*/ 4763424 h 4774669"/>
              <a:gd name="connsiteX9" fmla="*/ 4902610 w 7841491"/>
              <a:gd name="connsiteY9" fmla="*/ 4668174 h 4774669"/>
              <a:gd name="connsiteX10" fmla="*/ 3454810 w 7841491"/>
              <a:gd name="connsiteY10" fmla="*/ 4611024 h 4774669"/>
              <a:gd name="connsiteX11" fmla="*/ 2578510 w 7841491"/>
              <a:gd name="connsiteY11" fmla="*/ 4630074 h 4774669"/>
              <a:gd name="connsiteX12" fmla="*/ 1225960 w 7841491"/>
              <a:gd name="connsiteY12" fmla="*/ 4630074 h 4774669"/>
              <a:gd name="connsiteX13" fmla="*/ 330610 w 7841491"/>
              <a:gd name="connsiteY13" fmla="*/ 4420524 h 4774669"/>
              <a:gd name="connsiteX14" fmla="*/ 25810 w 7841491"/>
              <a:gd name="connsiteY14" fmla="*/ 3410874 h 4774669"/>
              <a:gd name="connsiteX15" fmla="*/ 20756 w 7841491"/>
              <a:gd name="connsiteY15" fmla="*/ 2106921 h 4774669"/>
              <a:gd name="connsiteX16" fmla="*/ 273848 w 7841491"/>
              <a:gd name="connsiteY16" fmla="*/ 610524 h 4774669"/>
              <a:gd name="connsiteX0" fmla="*/ 273848 w 7841491"/>
              <a:gd name="connsiteY0" fmla="*/ 607372 h 4771517"/>
              <a:gd name="connsiteX1" fmla="*/ 616360 w 7841491"/>
              <a:gd name="connsiteY1" fmla="*/ 131122 h 4771517"/>
              <a:gd name="connsiteX2" fmla="*/ 1587910 w 7841491"/>
              <a:gd name="connsiteY2" fmla="*/ 54922 h 4771517"/>
              <a:gd name="connsiteX3" fmla="*/ 4940710 w 7841491"/>
              <a:gd name="connsiteY3" fmla="*/ 16822 h 4771517"/>
              <a:gd name="connsiteX4" fmla="*/ 6674260 w 7841491"/>
              <a:gd name="connsiteY4" fmla="*/ 340672 h 4771517"/>
              <a:gd name="connsiteX5" fmla="*/ 7531510 w 7841491"/>
              <a:gd name="connsiteY5" fmla="*/ 740722 h 4771517"/>
              <a:gd name="connsiteX6" fmla="*/ 7836310 w 7841491"/>
              <a:gd name="connsiteY6" fmla="*/ 2569522 h 4771517"/>
              <a:gd name="connsiteX7" fmla="*/ 7321960 w 7841491"/>
              <a:gd name="connsiteY7" fmla="*/ 4379272 h 4771517"/>
              <a:gd name="connsiteX8" fmla="*/ 6198010 w 7841491"/>
              <a:gd name="connsiteY8" fmla="*/ 4760272 h 4771517"/>
              <a:gd name="connsiteX9" fmla="*/ 4902610 w 7841491"/>
              <a:gd name="connsiteY9" fmla="*/ 4665022 h 4771517"/>
              <a:gd name="connsiteX10" fmla="*/ 3454810 w 7841491"/>
              <a:gd name="connsiteY10" fmla="*/ 4607872 h 4771517"/>
              <a:gd name="connsiteX11" fmla="*/ 2578510 w 7841491"/>
              <a:gd name="connsiteY11" fmla="*/ 4626922 h 4771517"/>
              <a:gd name="connsiteX12" fmla="*/ 1225960 w 7841491"/>
              <a:gd name="connsiteY12" fmla="*/ 4626922 h 4771517"/>
              <a:gd name="connsiteX13" fmla="*/ 330610 w 7841491"/>
              <a:gd name="connsiteY13" fmla="*/ 4417372 h 4771517"/>
              <a:gd name="connsiteX14" fmla="*/ 25810 w 7841491"/>
              <a:gd name="connsiteY14" fmla="*/ 3407722 h 4771517"/>
              <a:gd name="connsiteX15" fmla="*/ 20756 w 7841491"/>
              <a:gd name="connsiteY15" fmla="*/ 2103769 h 4771517"/>
              <a:gd name="connsiteX16" fmla="*/ 273848 w 7841491"/>
              <a:gd name="connsiteY16" fmla="*/ 607372 h 4771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7841491" h="4771517">
                <a:moveTo>
                  <a:pt x="273848" y="607372"/>
                </a:moveTo>
                <a:cubicBezTo>
                  <a:pt x="373115" y="278597"/>
                  <a:pt x="397350" y="223197"/>
                  <a:pt x="616360" y="131122"/>
                </a:cubicBezTo>
                <a:cubicBezTo>
                  <a:pt x="835370" y="39047"/>
                  <a:pt x="867185" y="73972"/>
                  <a:pt x="1587910" y="54922"/>
                </a:cubicBezTo>
                <a:cubicBezTo>
                  <a:pt x="2308635" y="35872"/>
                  <a:pt x="4092985" y="-30803"/>
                  <a:pt x="4940710" y="16822"/>
                </a:cubicBezTo>
                <a:cubicBezTo>
                  <a:pt x="5788435" y="64447"/>
                  <a:pt x="6242460" y="220022"/>
                  <a:pt x="6674260" y="340672"/>
                </a:cubicBezTo>
                <a:cubicBezTo>
                  <a:pt x="7106060" y="461322"/>
                  <a:pt x="7337835" y="369247"/>
                  <a:pt x="7531510" y="740722"/>
                </a:cubicBezTo>
                <a:cubicBezTo>
                  <a:pt x="7725185" y="1112197"/>
                  <a:pt x="7871235" y="1963097"/>
                  <a:pt x="7836310" y="2569522"/>
                </a:cubicBezTo>
                <a:cubicBezTo>
                  <a:pt x="7801385" y="3175947"/>
                  <a:pt x="7595010" y="4014147"/>
                  <a:pt x="7321960" y="4379272"/>
                </a:cubicBezTo>
                <a:cubicBezTo>
                  <a:pt x="7048910" y="4744397"/>
                  <a:pt x="6601235" y="4712647"/>
                  <a:pt x="6198010" y="4760272"/>
                </a:cubicBezTo>
                <a:cubicBezTo>
                  <a:pt x="5794785" y="4807897"/>
                  <a:pt x="5359810" y="4690422"/>
                  <a:pt x="4902610" y="4665022"/>
                </a:cubicBezTo>
                <a:cubicBezTo>
                  <a:pt x="4445410" y="4639622"/>
                  <a:pt x="3842160" y="4614222"/>
                  <a:pt x="3454810" y="4607872"/>
                </a:cubicBezTo>
                <a:lnTo>
                  <a:pt x="2578510" y="4626922"/>
                </a:lnTo>
                <a:cubicBezTo>
                  <a:pt x="2207035" y="4630097"/>
                  <a:pt x="1600610" y="4661847"/>
                  <a:pt x="1225960" y="4626922"/>
                </a:cubicBezTo>
                <a:cubicBezTo>
                  <a:pt x="851310" y="4591997"/>
                  <a:pt x="530635" y="4620572"/>
                  <a:pt x="330610" y="4417372"/>
                </a:cubicBezTo>
                <a:cubicBezTo>
                  <a:pt x="130585" y="4214172"/>
                  <a:pt x="41685" y="3785547"/>
                  <a:pt x="25810" y="3407722"/>
                </a:cubicBezTo>
                <a:cubicBezTo>
                  <a:pt x="9935" y="3029897"/>
                  <a:pt x="-20584" y="2570494"/>
                  <a:pt x="20756" y="2103769"/>
                </a:cubicBezTo>
                <a:cubicBezTo>
                  <a:pt x="62096" y="1637044"/>
                  <a:pt x="174581" y="936147"/>
                  <a:pt x="273848" y="607372"/>
                </a:cubicBezTo>
                <a:close/>
              </a:path>
            </a:pathLst>
          </a:custGeom>
          <a:solidFill>
            <a:schemeClr val="bg1">
              <a:alpha val="92000"/>
            </a:schemeClr>
          </a:solidFill>
          <a:ln w="38100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/>
            <a:endParaRPr lang="zh-CN" altLang="en-US" dirty="0">
              <a:solidFill>
                <a:prstClr val="white"/>
              </a:solidFill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+mn-lt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2A9D575-27B1-43BD-9614-BECD7265B8A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34991" y="1301731"/>
            <a:ext cx="7169517" cy="3359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40717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50D152CF-289C-4C57-ACC2-3AB611856AEB}"/>
              </a:ext>
            </a:extLst>
          </p:cNvPr>
          <p:cNvSpPr txBox="1"/>
          <p:nvPr/>
        </p:nvSpPr>
        <p:spPr>
          <a:xfrm>
            <a:off x="1108348" y="835401"/>
            <a:ext cx="998954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77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4800" b="1" dirty="0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YÊU CẦU CẦN ĐẠT</a:t>
            </a:r>
            <a:endParaRPr lang="en-US" altLang="en-US" sz="4800" dirty="0">
              <a:solidFill>
                <a:srgbClr val="FF0C5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4" name="组合 13">
            <a:extLst>
              <a:ext uri="{FF2B5EF4-FFF2-40B4-BE49-F238E27FC236}">
                <a16:creationId xmlns:a16="http://schemas.microsoft.com/office/drawing/2014/main" id="{00A65D10-5EBD-E888-BC93-64C9441F8A78}"/>
              </a:ext>
            </a:extLst>
          </p:cNvPr>
          <p:cNvGrpSpPr>
            <a:grpSpLocks/>
          </p:cNvGrpSpPr>
          <p:nvPr/>
        </p:nvGrpSpPr>
        <p:grpSpPr bwMode="auto">
          <a:xfrm>
            <a:off x="1430361" y="1845111"/>
            <a:ext cx="9331279" cy="2554545"/>
            <a:chOff x="1079045" y="3034407"/>
            <a:chExt cx="5935623" cy="2555565"/>
          </a:xfrm>
        </p:grpSpPr>
        <p:sp>
          <p:nvSpPr>
            <p:cNvPr id="5" name="文本框 15">
              <a:extLst>
                <a:ext uri="{FF2B5EF4-FFF2-40B4-BE49-F238E27FC236}">
                  <a16:creationId xmlns:a16="http://schemas.microsoft.com/office/drawing/2014/main" id="{9FF6E716-F5E6-80BD-6857-0C28FABC8698}"/>
                </a:ext>
              </a:extLst>
            </p:cNvPr>
            <p:cNvSpPr txBox="1"/>
            <p:nvPr/>
          </p:nvSpPr>
          <p:spPr>
            <a:xfrm>
              <a:off x="1222122" y="4423120"/>
              <a:ext cx="117507" cy="369479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just" defTabSz="914308">
                <a:defRPr/>
              </a:pPr>
              <a:endParaRPr lang="zh-CN" altLang="en-US" cap="all" dirty="0">
                <a:solidFill>
                  <a:sysClr val="windowText" lastClr="000000"/>
                </a:solidFill>
                <a:latin typeface="华康海报体W12(P)" panose="040B0C00000000000000" pitchFamily="82" charset="-122"/>
                <a:ea typeface="华康海报体W12(P)" panose="040B0C00000000000000" pitchFamily="82" charset="-122"/>
                <a:cs typeface="Microsoft JhengHei Light" panose="020B0304030504040204" pitchFamily="34" charset="-122"/>
              </a:endParaRPr>
            </a:p>
          </p:txBody>
        </p:sp>
        <p:sp>
          <p:nvSpPr>
            <p:cNvPr id="6" name="文本框 12">
              <a:extLst>
                <a:ext uri="{FF2B5EF4-FFF2-40B4-BE49-F238E27FC236}">
                  <a16:creationId xmlns:a16="http://schemas.microsoft.com/office/drawing/2014/main" id="{19EEE8CF-77DD-828E-326E-5A9C21F54D6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79045" y="3034407"/>
              <a:ext cx="5935623" cy="25555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914389" lvl="1" indent="-457200" algn="just" defTabSz="914377">
                <a:buFont typeface="Wingdings" panose="05000000000000000000" pitchFamily="2" charset="2"/>
                <a:buChar char="ü"/>
                <a:defRPr/>
              </a:pPr>
              <a:r>
                <a:rPr lang="vi-VN" sz="3200" b="1" dirty="0">
                  <a:solidFill>
                    <a:sysClr val="windowText" lastClr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Nhận diện và hiểu được tác dụng của dấu gạch ngang đặt ở dấu câu để đánh dấu lời nói trực tiếp của nhân vật. </a:t>
              </a:r>
            </a:p>
            <a:p>
              <a:pPr marL="914389" lvl="1" indent="-457200" algn="just" defTabSz="914377">
                <a:buFont typeface="Wingdings" panose="05000000000000000000" pitchFamily="2" charset="2"/>
                <a:buChar char="ü"/>
                <a:defRPr/>
              </a:pPr>
              <a:r>
                <a:rPr lang="vi-VN" sz="3200" b="1" dirty="0">
                  <a:solidFill>
                    <a:sysClr val="windowText" lastClr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Biết sử dụng dấu gạch ngang để đánh dấu lời nói của nhân vật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728541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室内&#10;&#10;已生成高可信度的说明">
            <a:extLst>
              <a:ext uri="{FF2B5EF4-FFF2-40B4-BE49-F238E27FC236}">
                <a16:creationId xmlns:a16="http://schemas.microsoft.com/office/drawing/2014/main" id="{981ECA1A-9085-48B0-8A3A-DF854583A7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pic>
        <p:nvPicPr>
          <p:cNvPr id="5" name="图片 4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3538F79A-F9D9-458E-8736-21F11B045C1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559865"/>
            <a:ext cx="2999239" cy="1301499"/>
          </a:xfrm>
          <a:prstGeom prst="rect">
            <a:avLst/>
          </a:prstGeom>
        </p:spPr>
      </p:pic>
      <p:pic>
        <p:nvPicPr>
          <p:cNvPr id="6" name="图片 5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F2C5745F-6B76-44EB-8578-9BEDDECD72D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6742" y="5559865"/>
            <a:ext cx="2999239" cy="1301499"/>
          </a:xfrm>
          <a:prstGeom prst="rect">
            <a:avLst/>
          </a:prstGeom>
        </p:spPr>
      </p:pic>
      <p:pic>
        <p:nvPicPr>
          <p:cNvPr id="7" name="图片 6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A605DB64-CAC7-4281-9895-BAD98997E18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9491" y="5559865"/>
            <a:ext cx="2999239" cy="1301499"/>
          </a:xfrm>
          <a:prstGeom prst="rect">
            <a:avLst/>
          </a:prstGeom>
        </p:spPr>
      </p:pic>
      <p:pic>
        <p:nvPicPr>
          <p:cNvPr id="8" name="图片 7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B14FE32F-24FB-445C-AE5F-70FC709A3F6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5641" y="5559865"/>
            <a:ext cx="2999239" cy="1301499"/>
          </a:xfrm>
          <a:prstGeom prst="rect">
            <a:avLst/>
          </a:prstGeom>
        </p:spPr>
      </p:pic>
      <p:pic>
        <p:nvPicPr>
          <p:cNvPr id="9" name="图片 8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DCFFF868-3FEA-45B1-90D8-B3FE37B6F1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5259" y="5559865"/>
            <a:ext cx="2999239" cy="130149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FED679D6-3595-449A-889E-782D87B55FC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7707086" y="5070843"/>
            <a:ext cx="4445449" cy="1784424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C3BA830E-15AB-406A-BECE-C95B5C1E4DD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3546185" y="4907433"/>
            <a:ext cx="4852545" cy="194783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6884A5E8-3C96-4595-8785-6C1B6FE6516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-1420798" y="5236697"/>
            <a:ext cx="4852545" cy="1947835"/>
          </a:xfrm>
          <a:prstGeom prst="rect">
            <a:avLst/>
          </a:prstGeom>
        </p:spPr>
      </p:pic>
      <p:sp>
        <p:nvSpPr>
          <p:cNvPr id="4" name="任意多边形: 形状 3">
            <a:extLst>
              <a:ext uri="{FF2B5EF4-FFF2-40B4-BE49-F238E27FC236}">
                <a16:creationId xmlns:a16="http://schemas.microsoft.com/office/drawing/2014/main" id="{7E808AA6-C766-4FB7-B344-B17BA70964F7}"/>
              </a:ext>
            </a:extLst>
          </p:cNvPr>
          <p:cNvSpPr/>
          <p:nvPr/>
        </p:nvSpPr>
        <p:spPr>
          <a:xfrm>
            <a:off x="1258111" y="1193727"/>
            <a:ext cx="8058581" cy="4284435"/>
          </a:xfrm>
          <a:custGeom>
            <a:avLst/>
            <a:gdLst>
              <a:gd name="connsiteX0" fmla="*/ 267716 w 7816697"/>
              <a:gd name="connsiteY0" fmla="*/ 610524 h 4774669"/>
              <a:gd name="connsiteX1" fmla="*/ 458216 w 7816697"/>
              <a:gd name="connsiteY1" fmla="*/ 248574 h 4774669"/>
              <a:gd name="connsiteX2" fmla="*/ 1563116 w 7816697"/>
              <a:gd name="connsiteY2" fmla="*/ 58074 h 4774669"/>
              <a:gd name="connsiteX3" fmla="*/ 4915916 w 7816697"/>
              <a:gd name="connsiteY3" fmla="*/ 19974 h 4774669"/>
              <a:gd name="connsiteX4" fmla="*/ 6649466 w 7816697"/>
              <a:gd name="connsiteY4" fmla="*/ 343824 h 4774669"/>
              <a:gd name="connsiteX5" fmla="*/ 7506716 w 7816697"/>
              <a:gd name="connsiteY5" fmla="*/ 743874 h 4774669"/>
              <a:gd name="connsiteX6" fmla="*/ 7811516 w 7816697"/>
              <a:gd name="connsiteY6" fmla="*/ 2572674 h 4774669"/>
              <a:gd name="connsiteX7" fmla="*/ 7297166 w 7816697"/>
              <a:gd name="connsiteY7" fmla="*/ 4382424 h 4774669"/>
              <a:gd name="connsiteX8" fmla="*/ 6173216 w 7816697"/>
              <a:gd name="connsiteY8" fmla="*/ 4763424 h 4774669"/>
              <a:gd name="connsiteX9" fmla="*/ 4877816 w 7816697"/>
              <a:gd name="connsiteY9" fmla="*/ 4668174 h 4774669"/>
              <a:gd name="connsiteX10" fmla="*/ 3430016 w 7816697"/>
              <a:gd name="connsiteY10" fmla="*/ 4611024 h 4774669"/>
              <a:gd name="connsiteX11" fmla="*/ 2553716 w 7816697"/>
              <a:gd name="connsiteY11" fmla="*/ 4630074 h 4774669"/>
              <a:gd name="connsiteX12" fmla="*/ 1201166 w 7816697"/>
              <a:gd name="connsiteY12" fmla="*/ 4630074 h 4774669"/>
              <a:gd name="connsiteX13" fmla="*/ 305816 w 7816697"/>
              <a:gd name="connsiteY13" fmla="*/ 4420524 h 4774669"/>
              <a:gd name="connsiteX14" fmla="*/ 1016 w 7816697"/>
              <a:gd name="connsiteY14" fmla="*/ 3410874 h 4774669"/>
              <a:gd name="connsiteX15" fmla="*/ 210566 w 7816697"/>
              <a:gd name="connsiteY15" fmla="*/ 2153574 h 4774669"/>
              <a:gd name="connsiteX16" fmla="*/ 267716 w 7816697"/>
              <a:gd name="connsiteY16" fmla="*/ 610524 h 4774669"/>
              <a:gd name="connsiteX0" fmla="*/ 267716 w 7816697"/>
              <a:gd name="connsiteY0" fmla="*/ 610524 h 4774669"/>
              <a:gd name="connsiteX1" fmla="*/ 458216 w 7816697"/>
              <a:gd name="connsiteY1" fmla="*/ 248574 h 4774669"/>
              <a:gd name="connsiteX2" fmla="*/ 1563116 w 7816697"/>
              <a:gd name="connsiteY2" fmla="*/ 58074 h 4774669"/>
              <a:gd name="connsiteX3" fmla="*/ 4915916 w 7816697"/>
              <a:gd name="connsiteY3" fmla="*/ 19974 h 4774669"/>
              <a:gd name="connsiteX4" fmla="*/ 6649466 w 7816697"/>
              <a:gd name="connsiteY4" fmla="*/ 343824 h 4774669"/>
              <a:gd name="connsiteX5" fmla="*/ 7506716 w 7816697"/>
              <a:gd name="connsiteY5" fmla="*/ 743874 h 4774669"/>
              <a:gd name="connsiteX6" fmla="*/ 7811516 w 7816697"/>
              <a:gd name="connsiteY6" fmla="*/ 2572674 h 4774669"/>
              <a:gd name="connsiteX7" fmla="*/ 7297166 w 7816697"/>
              <a:gd name="connsiteY7" fmla="*/ 4382424 h 4774669"/>
              <a:gd name="connsiteX8" fmla="*/ 6173216 w 7816697"/>
              <a:gd name="connsiteY8" fmla="*/ 4763424 h 4774669"/>
              <a:gd name="connsiteX9" fmla="*/ 4877816 w 7816697"/>
              <a:gd name="connsiteY9" fmla="*/ 4668174 h 4774669"/>
              <a:gd name="connsiteX10" fmla="*/ 3430016 w 7816697"/>
              <a:gd name="connsiteY10" fmla="*/ 4611024 h 4774669"/>
              <a:gd name="connsiteX11" fmla="*/ 2553716 w 7816697"/>
              <a:gd name="connsiteY11" fmla="*/ 4630074 h 4774669"/>
              <a:gd name="connsiteX12" fmla="*/ 1201166 w 7816697"/>
              <a:gd name="connsiteY12" fmla="*/ 4630074 h 4774669"/>
              <a:gd name="connsiteX13" fmla="*/ 305816 w 7816697"/>
              <a:gd name="connsiteY13" fmla="*/ 4420524 h 4774669"/>
              <a:gd name="connsiteX14" fmla="*/ 1016 w 7816697"/>
              <a:gd name="connsiteY14" fmla="*/ 3410874 h 4774669"/>
              <a:gd name="connsiteX15" fmla="*/ 210566 w 7816697"/>
              <a:gd name="connsiteY15" fmla="*/ 2153574 h 4774669"/>
              <a:gd name="connsiteX16" fmla="*/ 267716 w 7816697"/>
              <a:gd name="connsiteY16" fmla="*/ 610524 h 4774669"/>
              <a:gd name="connsiteX0" fmla="*/ 249006 w 7816649"/>
              <a:gd name="connsiteY0" fmla="*/ 610524 h 4774669"/>
              <a:gd name="connsiteX1" fmla="*/ 458168 w 7816649"/>
              <a:gd name="connsiteY1" fmla="*/ 248574 h 4774669"/>
              <a:gd name="connsiteX2" fmla="*/ 1563068 w 7816649"/>
              <a:gd name="connsiteY2" fmla="*/ 58074 h 4774669"/>
              <a:gd name="connsiteX3" fmla="*/ 4915868 w 7816649"/>
              <a:gd name="connsiteY3" fmla="*/ 19974 h 4774669"/>
              <a:gd name="connsiteX4" fmla="*/ 6649418 w 7816649"/>
              <a:gd name="connsiteY4" fmla="*/ 343824 h 4774669"/>
              <a:gd name="connsiteX5" fmla="*/ 7506668 w 7816649"/>
              <a:gd name="connsiteY5" fmla="*/ 743874 h 4774669"/>
              <a:gd name="connsiteX6" fmla="*/ 7811468 w 7816649"/>
              <a:gd name="connsiteY6" fmla="*/ 2572674 h 4774669"/>
              <a:gd name="connsiteX7" fmla="*/ 7297118 w 7816649"/>
              <a:gd name="connsiteY7" fmla="*/ 4382424 h 4774669"/>
              <a:gd name="connsiteX8" fmla="*/ 6173168 w 7816649"/>
              <a:gd name="connsiteY8" fmla="*/ 4763424 h 4774669"/>
              <a:gd name="connsiteX9" fmla="*/ 4877768 w 7816649"/>
              <a:gd name="connsiteY9" fmla="*/ 4668174 h 4774669"/>
              <a:gd name="connsiteX10" fmla="*/ 3429968 w 7816649"/>
              <a:gd name="connsiteY10" fmla="*/ 4611024 h 4774669"/>
              <a:gd name="connsiteX11" fmla="*/ 2553668 w 7816649"/>
              <a:gd name="connsiteY11" fmla="*/ 4630074 h 4774669"/>
              <a:gd name="connsiteX12" fmla="*/ 1201118 w 7816649"/>
              <a:gd name="connsiteY12" fmla="*/ 4630074 h 4774669"/>
              <a:gd name="connsiteX13" fmla="*/ 305768 w 7816649"/>
              <a:gd name="connsiteY13" fmla="*/ 4420524 h 4774669"/>
              <a:gd name="connsiteX14" fmla="*/ 968 w 7816649"/>
              <a:gd name="connsiteY14" fmla="*/ 3410874 h 4774669"/>
              <a:gd name="connsiteX15" fmla="*/ 210518 w 7816649"/>
              <a:gd name="connsiteY15" fmla="*/ 2153574 h 4774669"/>
              <a:gd name="connsiteX16" fmla="*/ 249006 w 7816649"/>
              <a:gd name="connsiteY16" fmla="*/ 610524 h 4774669"/>
              <a:gd name="connsiteX0" fmla="*/ 273848 w 7841491"/>
              <a:gd name="connsiteY0" fmla="*/ 610524 h 4774669"/>
              <a:gd name="connsiteX1" fmla="*/ 483010 w 7841491"/>
              <a:gd name="connsiteY1" fmla="*/ 248574 h 4774669"/>
              <a:gd name="connsiteX2" fmla="*/ 1587910 w 7841491"/>
              <a:gd name="connsiteY2" fmla="*/ 58074 h 4774669"/>
              <a:gd name="connsiteX3" fmla="*/ 4940710 w 7841491"/>
              <a:gd name="connsiteY3" fmla="*/ 19974 h 4774669"/>
              <a:gd name="connsiteX4" fmla="*/ 6674260 w 7841491"/>
              <a:gd name="connsiteY4" fmla="*/ 343824 h 4774669"/>
              <a:gd name="connsiteX5" fmla="*/ 7531510 w 7841491"/>
              <a:gd name="connsiteY5" fmla="*/ 743874 h 4774669"/>
              <a:gd name="connsiteX6" fmla="*/ 7836310 w 7841491"/>
              <a:gd name="connsiteY6" fmla="*/ 2572674 h 4774669"/>
              <a:gd name="connsiteX7" fmla="*/ 7321960 w 7841491"/>
              <a:gd name="connsiteY7" fmla="*/ 4382424 h 4774669"/>
              <a:gd name="connsiteX8" fmla="*/ 6198010 w 7841491"/>
              <a:gd name="connsiteY8" fmla="*/ 4763424 h 4774669"/>
              <a:gd name="connsiteX9" fmla="*/ 4902610 w 7841491"/>
              <a:gd name="connsiteY9" fmla="*/ 4668174 h 4774669"/>
              <a:gd name="connsiteX10" fmla="*/ 3454810 w 7841491"/>
              <a:gd name="connsiteY10" fmla="*/ 4611024 h 4774669"/>
              <a:gd name="connsiteX11" fmla="*/ 2578510 w 7841491"/>
              <a:gd name="connsiteY11" fmla="*/ 4630074 h 4774669"/>
              <a:gd name="connsiteX12" fmla="*/ 1225960 w 7841491"/>
              <a:gd name="connsiteY12" fmla="*/ 4630074 h 4774669"/>
              <a:gd name="connsiteX13" fmla="*/ 330610 w 7841491"/>
              <a:gd name="connsiteY13" fmla="*/ 4420524 h 4774669"/>
              <a:gd name="connsiteX14" fmla="*/ 25810 w 7841491"/>
              <a:gd name="connsiteY14" fmla="*/ 3410874 h 4774669"/>
              <a:gd name="connsiteX15" fmla="*/ 20756 w 7841491"/>
              <a:gd name="connsiteY15" fmla="*/ 2106921 h 4774669"/>
              <a:gd name="connsiteX16" fmla="*/ 273848 w 7841491"/>
              <a:gd name="connsiteY16" fmla="*/ 610524 h 4774669"/>
              <a:gd name="connsiteX0" fmla="*/ 273848 w 7841491"/>
              <a:gd name="connsiteY0" fmla="*/ 607372 h 4771517"/>
              <a:gd name="connsiteX1" fmla="*/ 616360 w 7841491"/>
              <a:gd name="connsiteY1" fmla="*/ 131122 h 4771517"/>
              <a:gd name="connsiteX2" fmla="*/ 1587910 w 7841491"/>
              <a:gd name="connsiteY2" fmla="*/ 54922 h 4771517"/>
              <a:gd name="connsiteX3" fmla="*/ 4940710 w 7841491"/>
              <a:gd name="connsiteY3" fmla="*/ 16822 h 4771517"/>
              <a:gd name="connsiteX4" fmla="*/ 6674260 w 7841491"/>
              <a:gd name="connsiteY4" fmla="*/ 340672 h 4771517"/>
              <a:gd name="connsiteX5" fmla="*/ 7531510 w 7841491"/>
              <a:gd name="connsiteY5" fmla="*/ 740722 h 4771517"/>
              <a:gd name="connsiteX6" fmla="*/ 7836310 w 7841491"/>
              <a:gd name="connsiteY6" fmla="*/ 2569522 h 4771517"/>
              <a:gd name="connsiteX7" fmla="*/ 7321960 w 7841491"/>
              <a:gd name="connsiteY7" fmla="*/ 4379272 h 4771517"/>
              <a:gd name="connsiteX8" fmla="*/ 6198010 w 7841491"/>
              <a:gd name="connsiteY8" fmla="*/ 4760272 h 4771517"/>
              <a:gd name="connsiteX9" fmla="*/ 4902610 w 7841491"/>
              <a:gd name="connsiteY9" fmla="*/ 4665022 h 4771517"/>
              <a:gd name="connsiteX10" fmla="*/ 3454810 w 7841491"/>
              <a:gd name="connsiteY10" fmla="*/ 4607872 h 4771517"/>
              <a:gd name="connsiteX11" fmla="*/ 2578510 w 7841491"/>
              <a:gd name="connsiteY11" fmla="*/ 4626922 h 4771517"/>
              <a:gd name="connsiteX12" fmla="*/ 1225960 w 7841491"/>
              <a:gd name="connsiteY12" fmla="*/ 4626922 h 4771517"/>
              <a:gd name="connsiteX13" fmla="*/ 330610 w 7841491"/>
              <a:gd name="connsiteY13" fmla="*/ 4417372 h 4771517"/>
              <a:gd name="connsiteX14" fmla="*/ 25810 w 7841491"/>
              <a:gd name="connsiteY14" fmla="*/ 3407722 h 4771517"/>
              <a:gd name="connsiteX15" fmla="*/ 20756 w 7841491"/>
              <a:gd name="connsiteY15" fmla="*/ 2103769 h 4771517"/>
              <a:gd name="connsiteX16" fmla="*/ 273848 w 7841491"/>
              <a:gd name="connsiteY16" fmla="*/ 607372 h 4771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7841491" h="4771517">
                <a:moveTo>
                  <a:pt x="273848" y="607372"/>
                </a:moveTo>
                <a:cubicBezTo>
                  <a:pt x="373115" y="278597"/>
                  <a:pt x="397350" y="223197"/>
                  <a:pt x="616360" y="131122"/>
                </a:cubicBezTo>
                <a:cubicBezTo>
                  <a:pt x="835370" y="39047"/>
                  <a:pt x="867185" y="73972"/>
                  <a:pt x="1587910" y="54922"/>
                </a:cubicBezTo>
                <a:cubicBezTo>
                  <a:pt x="2308635" y="35872"/>
                  <a:pt x="4092985" y="-30803"/>
                  <a:pt x="4940710" y="16822"/>
                </a:cubicBezTo>
                <a:cubicBezTo>
                  <a:pt x="5788435" y="64447"/>
                  <a:pt x="6242460" y="220022"/>
                  <a:pt x="6674260" y="340672"/>
                </a:cubicBezTo>
                <a:cubicBezTo>
                  <a:pt x="7106060" y="461322"/>
                  <a:pt x="7337835" y="369247"/>
                  <a:pt x="7531510" y="740722"/>
                </a:cubicBezTo>
                <a:cubicBezTo>
                  <a:pt x="7725185" y="1112197"/>
                  <a:pt x="7871235" y="1963097"/>
                  <a:pt x="7836310" y="2569522"/>
                </a:cubicBezTo>
                <a:cubicBezTo>
                  <a:pt x="7801385" y="3175947"/>
                  <a:pt x="7595010" y="4014147"/>
                  <a:pt x="7321960" y="4379272"/>
                </a:cubicBezTo>
                <a:cubicBezTo>
                  <a:pt x="7048910" y="4744397"/>
                  <a:pt x="6601235" y="4712647"/>
                  <a:pt x="6198010" y="4760272"/>
                </a:cubicBezTo>
                <a:cubicBezTo>
                  <a:pt x="5794785" y="4807897"/>
                  <a:pt x="5359810" y="4690422"/>
                  <a:pt x="4902610" y="4665022"/>
                </a:cubicBezTo>
                <a:cubicBezTo>
                  <a:pt x="4445410" y="4639622"/>
                  <a:pt x="3842160" y="4614222"/>
                  <a:pt x="3454810" y="4607872"/>
                </a:cubicBezTo>
                <a:lnTo>
                  <a:pt x="2578510" y="4626922"/>
                </a:lnTo>
                <a:cubicBezTo>
                  <a:pt x="2207035" y="4630097"/>
                  <a:pt x="1600610" y="4661847"/>
                  <a:pt x="1225960" y="4626922"/>
                </a:cubicBezTo>
                <a:cubicBezTo>
                  <a:pt x="851310" y="4591997"/>
                  <a:pt x="530635" y="4620572"/>
                  <a:pt x="330610" y="4417372"/>
                </a:cubicBezTo>
                <a:cubicBezTo>
                  <a:pt x="130585" y="4214172"/>
                  <a:pt x="41685" y="3785547"/>
                  <a:pt x="25810" y="3407722"/>
                </a:cubicBezTo>
                <a:cubicBezTo>
                  <a:pt x="9935" y="3029897"/>
                  <a:pt x="-20584" y="2570494"/>
                  <a:pt x="20756" y="2103769"/>
                </a:cubicBezTo>
                <a:cubicBezTo>
                  <a:pt x="62096" y="1637044"/>
                  <a:pt x="174581" y="936147"/>
                  <a:pt x="273848" y="607372"/>
                </a:cubicBezTo>
                <a:close/>
              </a:path>
            </a:pathLst>
          </a:custGeom>
          <a:solidFill>
            <a:schemeClr val="bg1">
              <a:alpha val="92000"/>
            </a:schemeClr>
          </a:solidFill>
          <a:ln w="38100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/>
            <a:endParaRPr lang="zh-CN" altLang="en-US" dirty="0">
              <a:solidFill>
                <a:prstClr val="white"/>
              </a:solidFill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+mn-lt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E7544C6-EE05-4B9A-95F7-AB506CF6765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52527" y="2635284"/>
            <a:ext cx="6943946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0841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8AAB9EA8-CB37-4FD5-862F-3FF7E451F0B6}"/>
              </a:ext>
            </a:extLst>
          </p:cNvPr>
          <p:cNvSpPr txBox="1"/>
          <p:nvPr/>
        </p:nvSpPr>
        <p:spPr>
          <a:xfrm>
            <a:off x="790575" y="763497"/>
            <a:ext cx="10334625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914377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32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en-US" altLang="en-US" sz="3200" b="1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Tìm</a:t>
            </a:r>
            <a:r>
              <a:rPr lang="en-US" altLang="en-US" sz="32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altLang="en-US" sz="32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altLang="en-US" sz="32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altLang="en-US" sz="32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sử</a:t>
            </a:r>
            <a:r>
              <a:rPr lang="en-US" altLang="en-US" sz="32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dụng</a:t>
            </a:r>
            <a:r>
              <a:rPr lang="en-US" altLang="en-US" sz="32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dấu</a:t>
            </a:r>
            <a:r>
              <a:rPr lang="en-US" altLang="en-US" sz="32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gạch</a:t>
            </a:r>
            <a:r>
              <a:rPr lang="en-US" altLang="en-US" sz="32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ngang</a:t>
            </a:r>
            <a:r>
              <a:rPr lang="en-US" altLang="en-US" sz="32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ở </a:t>
            </a:r>
            <a:r>
              <a:rPr lang="en-US" altLang="en-US" sz="3200" b="1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đầu</a:t>
            </a:r>
            <a:r>
              <a:rPr lang="en-US" altLang="en-US" sz="32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dòng</a:t>
            </a:r>
            <a:r>
              <a:rPr lang="en-US" altLang="en-US" sz="32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altLang="en-US" sz="32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altLang="en-US" sz="32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altLang="en-US" sz="32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nghề</a:t>
            </a:r>
            <a:endParaRPr lang="en-US" altLang="en-US" sz="3200" b="1" dirty="0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6A53365-CAE4-4F8E-9010-7E5361C928B8}"/>
              </a:ext>
            </a:extLst>
          </p:cNvPr>
          <p:cNvGrpSpPr/>
          <p:nvPr/>
        </p:nvGrpSpPr>
        <p:grpSpPr>
          <a:xfrm>
            <a:off x="6867524" y="3552825"/>
            <a:ext cx="3720051" cy="2175806"/>
            <a:chOff x="3575614" y="2750804"/>
            <a:chExt cx="4916462" cy="3244527"/>
          </a:xfrm>
        </p:grpSpPr>
        <p:pic>
          <p:nvPicPr>
            <p:cNvPr id="9" name="Picture 8" descr="Icon&#10;&#10;Description automatically generated">
              <a:extLst>
                <a:ext uri="{FF2B5EF4-FFF2-40B4-BE49-F238E27FC236}">
                  <a16:creationId xmlns:a16="http://schemas.microsoft.com/office/drawing/2014/main" id="{3FCE1DCF-E432-44C5-8D6F-61CA46DA47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472" r="472" b="2650"/>
            <a:stretch/>
          </p:blipFill>
          <p:spPr>
            <a:xfrm>
              <a:off x="6023605" y="2819744"/>
              <a:ext cx="2468471" cy="3165392"/>
            </a:xfrm>
            <a:prstGeom prst="rect">
              <a:avLst/>
            </a:prstGeom>
          </p:spPr>
        </p:pic>
        <p:pic>
          <p:nvPicPr>
            <p:cNvPr id="10" name="Picture 9" descr="Icon&#10;&#10;Description automatically generated with low confidence">
              <a:extLst>
                <a:ext uri="{FF2B5EF4-FFF2-40B4-BE49-F238E27FC236}">
                  <a16:creationId xmlns:a16="http://schemas.microsoft.com/office/drawing/2014/main" id="{4D533940-803E-4181-BE01-EDE64E9CEA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721" t="3356" r="20505" b="2562"/>
            <a:stretch/>
          </p:blipFill>
          <p:spPr>
            <a:xfrm>
              <a:off x="3575614" y="2750804"/>
              <a:ext cx="2530183" cy="3244527"/>
            </a:xfrm>
            <a:prstGeom prst="rect">
              <a:avLst/>
            </a:prstGeom>
          </p:spPr>
        </p:pic>
      </p:grpSp>
      <p:sp>
        <p:nvSpPr>
          <p:cNvPr id="11" name="等腰三角形 2">
            <a:extLst>
              <a:ext uri="{FF2B5EF4-FFF2-40B4-BE49-F238E27FC236}">
                <a16:creationId xmlns:a16="http://schemas.microsoft.com/office/drawing/2014/main" id="{28B6F35F-6AD0-49A7-B80B-A8DEE8B51965}"/>
              </a:ext>
            </a:extLst>
          </p:cNvPr>
          <p:cNvSpPr>
            <a:spLocks noChangeAspect="1"/>
          </p:cNvSpPr>
          <p:nvPr/>
        </p:nvSpPr>
        <p:spPr bwMode="auto">
          <a:xfrm rot="7890862">
            <a:off x="4096465" y="1412997"/>
            <a:ext cx="3326056" cy="3169990"/>
          </a:xfrm>
          <a:custGeom>
            <a:avLst/>
            <a:gdLst>
              <a:gd name="T0" fmla="*/ 576064 w 1152128"/>
              <a:gd name="T1" fmla="*/ 0 h 1333073"/>
              <a:gd name="T2" fmla="*/ 687529 w 1152128"/>
              <a:gd name="T3" fmla="*/ 192182 h 1333073"/>
              <a:gd name="T4" fmla="*/ 1152128 w 1152128"/>
              <a:gd name="T5" fmla="*/ 757009 h 1333073"/>
              <a:gd name="T6" fmla="*/ 576064 w 1152128"/>
              <a:gd name="T7" fmla="*/ 1333073 h 1333073"/>
              <a:gd name="T8" fmla="*/ 0 w 1152128"/>
              <a:gd name="T9" fmla="*/ 757009 h 1333073"/>
              <a:gd name="T10" fmla="*/ 464599 w 1152128"/>
              <a:gd name="T11" fmla="*/ 192182 h 1333073"/>
              <a:gd name="T12" fmla="*/ 576064 w 1152128"/>
              <a:gd name="T13" fmla="*/ 0 h 13330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152128" h="1333073">
                <a:moveTo>
                  <a:pt x="576064" y="0"/>
                </a:moveTo>
                <a:lnTo>
                  <a:pt x="687529" y="192182"/>
                </a:lnTo>
                <a:cubicBezTo>
                  <a:pt x="952381" y="243689"/>
                  <a:pt x="1152128" y="477023"/>
                  <a:pt x="1152128" y="757009"/>
                </a:cubicBezTo>
                <a:cubicBezTo>
                  <a:pt x="1152128" y="1075160"/>
                  <a:pt x="894215" y="1333073"/>
                  <a:pt x="576064" y="1333073"/>
                </a:cubicBezTo>
                <a:cubicBezTo>
                  <a:pt x="257913" y="1333073"/>
                  <a:pt x="0" y="1075160"/>
                  <a:pt x="0" y="757009"/>
                </a:cubicBezTo>
                <a:cubicBezTo>
                  <a:pt x="0" y="477023"/>
                  <a:pt x="199747" y="243689"/>
                  <a:pt x="464599" y="192182"/>
                </a:cubicBezTo>
                <a:lnTo>
                  <a:pt x="576064" y="0"/>
                </a:lnTo>
                <a:close/>
              </a:path>
            </a:pathLst>
          </a:custGeom>
          <a:solidFill>
            <a:srgbClr val="ED7D31"/>
          </a:solidFill>
          <a:ln w="28575" cmpd="sng">
            <a:solidFill>
              <a:srgbClr val="F8F8F8"/>
            </a:solidFill>
            <a:round/>
          </a:ln>
        </p:spPr>
        <p:txBody>
          <a:bodyPr wrap="none" lIns="91416" tIns="45708" rIns="91416" bIns="45708" anchor="ctr"/>
          <a:lstStyle/>
          <a:p>
            <a:pPr defTabSz="1219170">
              <a:defRPr/>
            </a:pPr>
            <a:endParaRPr lang="zh-CN" altLang="en-US" sz="1865" kern="0">
              <a:solidFill>
                <a:prstClr val="black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85AFA5D-1AEC-4AA1-A512-7C43BEE53BEF}"/>
              </a:ext>
            </a:extLst>
          </p:cNvPr>
          <p:cNvSpPr txBox="1"/>
          <p:nvPr/>
        </p:nvSpPr>
        <p:spPr>
          <a:xfrm>
            <a:off x="4505325" y="1704975"/>
            <a:ext cx="23241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Đọc thầm bài Học nghề, sau đó tìm câu có sử dụng dấu gạch ngang ở đầu dòng</a:t>
            </a:r>
            <a:endParaRPr lang="en-US" sz="24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07964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 bldLvl="0" animBg="1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7">
            <a:extLst>
              <a:ext uri="{FF2B5EF4-FFF2-40B4-BE49-F238E27FC236}">
                <a16:creationId xmlns:a16="http://schemas.microsoft.com/office/drawing/2014/main" id="{D7D1E1B1-6FB0-64CC-8EE5-45B638BCC3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63079" y="4496434"/>
            <a:ext cx="1083839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6" tIns="45708" rIns="91416" bIns="45708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defTabSz="914377" eaLnBrk="1" hangingPunct="1"/>
            <a:endParaRPr lang="zh-CN" altLang="en-US" sz="1600" b="1" dirty="0">
              <a:solidFill>
                <a:prstClr val="black"/>
              </a:solidFill>
              <a:latin typeface="Cambria" panose="02040503050406030204" pitchFamily="18" charset="0"/>
              <a:ea typeface="方正清刻本悦宋简体" panose="02000000000000000000" pitchFamily="2" charset="-122"/>
            </a:endParaRPr>
          </a:p>
        </p:txBody>
      </p:sp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C401F2BC-6422-171C-9660-91692E9AED9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72" r="472" b="2650"/>
          <a:stretch/>
        </p:blipFill>
        <p:spPr>
          <a:xfrm>
            <a:off x="6061705" y="2734019"/>
            <a:ext cx="2468471" cy="3165392"/>
          </a:xfrm>
          <a:prstGeom prst="rect">
            <a:avLst/>
          </a:prstGeom>
        </p:spPr>
      </p:pic>
      <p:pic>
        <p:nvPicPr>
          <p:cNvPr id="5" name="Picture 4" descr="Icon&#10;&#10;Description automatically generated with low confidence">
            <a:extLst>
              <a:ext uri="{FF2B5EF4-FFF2-40B4-BE49-F238E27FC236}">
                <a16:creationId xmlns:a16="http://schemas.microsoft.com/office/drawing/2014/main" id="{6AB60B81-AE4A-E9D6-A537-51977DC649B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21" t="3356" r="20505" b="2562"/>
          <a:stretch/>
        </p:blipFill>
        <p:spPr>
          <a:xfrm>
            <a:off x="3613714" y="2665079"/>
            <a:ext cx="2530183" cy="3244527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EB81691A-2007-68F0-2369-3E907AC07BDD}"/>
              </a:ext>
            </a:extLst>
          </p:cNvPr>
          <p:cNvGrpSpPr/>
          <p:nvPr/>
        </p:nvGrpSpPr>
        <p:grpSpPr>
          <a:xfrm>
            <a:off x="190959" y="2169106"/>
            <a:ext cx="4208656" cy="2041793"/>
            <a:chOff x="449660" y="1005840"/>
            <a:chExt cx="3609269" cy="2194560"/>
          </a:xfrm>
        </p:grpSpPr>
        <p:pic>
          <p:nvPicPr>
            <p:cNvPr id="7" name="Picture 6" descr="Background pattern&#10;&#10;Description automatically generated">
              <a:extLst>
                <a:ext uri="{FF2B5EF4-FFF2-40B4-BE49-F238E27FC236}">
                  <a16:creationId xmlns:a16="http://schemas.microsoft.com/office/drawing/2014/main" id="{F4D61BAB-5275-70A2-688C-6F38A8CF5CF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55" t="12867" r="51697" b="69373"/>
            <a:stretch/>
          </p:blipFill>
          <p:spPr>
            <a:xfrm>
              <a:off x="449660" y="1005840"/>
              <a:ext cx="3609269" cy="2194560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ECFC905-0BE0-589F-4803-7554F34C9A43}"/>
                </a:ext>
              </a:extLst>
            </p:cNvPr>
            <p:cNvSpPr txBox="1"/>
            <p:nvPr/>
          </p:nvSpPr>
          <p:spPr>
            <a:xfrm>
              <a:off x="1040251" y="1738850"/>
              <a:ext cx="2583893" cy="7166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3733" b="1" dirty="0" err="1">
                  <a:solidFill>
                    <a:srgbClr val="F52D6B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Pattaya" panose="00000500000000000000" pitchFamily="2" charset="-34"/>
                </a:rPr>
                <a:t>Trình</a:t>
              </a:r>
              <a:r>
                <a:rPr lang="en-US" sz="3733" b="1" dirty="0">
                  <a:solidFill>
                    <a:srgbClr val="F52D6B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Pattaya" panose="00000500000000000000" pitchFamily="2" charset="-34"/>
                </a:rPr>
                <a:t> </a:t>
              </a:r>
              <a:r>
                <a:rPr lang="en-US" sz="3733" b="1" dirty="0" err="1">
                  <a:solidFill>
                    <a:srgbClr val="F52D6B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Pattaya" panose="00000500000000000000" pitchFamily="2" charset="-34"/>
                </a:rPr>
                <a:t>bày</a:t>
              </a:r>
              <a:endParaRPr lang="en-US" sz="3733" b="1" dirty="0">
                <a:solidFill>
                  <a:srgbClr val="F52D6B"/>
                </a:solidFill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206A4C65-F7CE-CC6C-32AD-131D66FE3B6D}"/>
              </a:ext>
            </a:extLst>
          </p:cNvPr>
          <p:cNvGrpSpPr/>
          <p:nvPr/>
        </p:nvGrpSpPr>
        <p:grpSpPr>
          <a:xfrm>
            <a:off x="7805971" y="1537465"/>
            <a:ext cx="4386029" cy="2356107"/>
            <a:chOff x="8133073" y="822960"/>
            <a:chExt cx="3190991" cy="2560320"/>
          </a:xfrm>
        </p:grpSpPr>
        <p:pic>
          <p:nvPicPr>
            <p:cNvPr id="10" name="Picture 9" descr="Background pattern&#10;&#10;Description automatically generated">
              <a:extLst>
                <a:ext uri="{FF2B5EF4-FFF2-40B4-BE49-F238E27FC236}">
                  <a16:creationId xmlns:a16="http://schemas.microsoft.com/office/drawing/2014/main" id="{2C1D8D1C-268D-223C-EC8F-50367C58D82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792" t="10467" r="10758" b="68857"/>
            <a:stretch/>
          </p:blipFill>
          <p:spPr>
            <a:xfrm>
              <a:off x="8133073" y="822960"/>
              <a:ext cx="3190991" cy="2560320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3E1B5B7-ACD6-5EA6-5C05-78DA0580376F}"/>
                </a:ext>
              </a:extLst>
            </p:cNvPr>
            <p:cNvSpPr txBox="1"/>
            <p:nvPr/>
          </p:nvSpPr>
          <p:spPr>
            <a:xfrm>
              <a:off x="8722319" y="1590699"/>
              <a:ext cx="2526936" cy="903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4800" b="1" dirty="0" err="1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Pattaya" panose="00000500000000000000" pitchFamily="2" charset="-34"/>
                </a:rPr>
                <a:t>Nhận</a:t>
              </a:r>
              <a:r>
                <a:rPr lang="en-US" sz="4800" b="1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Pattaya" panose="00000500000000000000" pitchFamily="2" charset="-34"/>
                </a:rPr>
                <a:t> </a:t>
              </a:r>
              <a:r>
                <a:rPr lang="en-US" sz="4800" b="1" dirty="0" err="1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Pattaya" panose="00000500000000000000" pitchFamily="2" charset="-34"/>
                </a:rPr>
                <a:t>xét</a:t>
              </a:r>
              <a:endParaRPr lang="en-US" sz="48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589595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3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"/>
                            </p:stCondLst>
                            <p:childTnLst>
                              <p:par>
                                <p:cTn id="12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4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50"/>
                            </p:stCondLst>
                            <p:childTnLst>
                              <p:par>
                                <p:cTn id="16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utoUpdateAnimBg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66;p1">
            <a:extLst>
              <a:ext uri="{FF2B5EF4-FFF2-40B4-BE49-F238E27FC236}">
                <a16:creationId xmlns:a16="http://schemas.microsoft.com/office/drawing/2014/main" id="{44C4F411-2736-466A-8F2C-A3898210066D}"/>
              </a:ext>
            </a:extLst>
          </p:cNvPr>
          <p:cNvSpPr txBox="1"/>
          <p:nvPr/>
        </p:nvSpPr>
        <p:spPr>
          <a:xfrm>
            <a:off x="860577" y="799663"/>
            <a:ext cx="2377923" cy="851297"/>
          </a:xfrm>
          <a:prstGeom prst="roundRect">
            <a:avLst/>
          </a:prstGeom>
          <a:solidFill>
            <a:srgbClr val="0C79A7"/>
          </a:solidFill>
          <a:ln w="38100">
            <a:solidFill>
              <a:srgbClr val="FFFFFF"/>
            </a:solidFill>
          </a:ln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 defTabSz="685800">
              <a:spcBef>
                <a:spcPct val="0"/>
              </a:spcBef>
              <a:buClrTx/>
              <a:buFont typeface="Arial" panose="020B0604020202020204" pitchFamily="34" charset="0"/>
              <a:buNone/>
              <a:defRPr sz="3200" b="1" i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14354"/>
            <a:r>
              <a:rPr lang="en-US" sz="4400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Đoạn</a:t>
            </a:r>
            <a:r>
              <a:rPr lang="en-US" sz="4400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2</a:t>
            </a:r>
            <a:endParaRPr sz="4400" kern="0" dirty="0"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7882EF6-0A48-4A54-9D63-64120BFA0D4C}"/>
              </a:ext>
            </a:extLst>
          </p:cNvPr>
          <p:cNvSpPr txBox="1"/>
          <p:nvPr/>
        </p:nvSpPr>
        <p:spPr>
          <a:xfrm>
            <a:off x="790575" y="2038350"/>
            <a:ext cx="10267949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- Xin bác nhận cháu vào học tiết mục “Phi ngựa đánh đàn”.</a:t>
            </a:r>
          </a:p>
          <a:p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- Được!</a:t>
            </a:r>
          </a:p>
          <a:p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- Thế cháu biết phi ngựa chưa?</a:t>
            </a:r>
          </a:p>
          <a:p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- Dạ, chưa. Nhưng cháu rất thích và sẽ học được ạ.</a:t>
            </a:r>
          </a:p>
          <a:p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- Tốt! Bây giờ, cháu cầm cái chổi kia theo bác.</a:t>
            </a:r>
          </a:p>
          <a:p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- Việc trước tiên của cháu là quét chuống ngựa và làm quen với con ngựa này, bạn biểu diễn của cháu đấy.</a:t>
            </a:r>
          </a:p>
        </p:txBody>
      </p:sp>
    </p:spTree>
    <p:extLst>
      <p:ext uri="{BB962C8B-B14F-4D97-AF65-F5344CB8AC3E}">
        <p14:creationId xmlns:p14="http://schemas.microsoft.com/office/powerpoint/2010/main" val="14490914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66;p1">
            <a:extLst>
              <a:ext uri="{FF2B5EF4-FFF2-40B4-BE49-F238E27FC236}">
                <a16:creationId xmlns:a16="http://schemas.microsoft.com/office/drawing/2014/main" id="{44C4F411-2736-466A-8F2C-A3898210066D}"/>
              </a:ext>
            </a:extLst>
          </p:cNvPr>
          <p:cNvSpPr txBox="1"/>
          <p:nvPr/>
        </p:nvSpPr>
        <p:spPr>
          <a:xfrm>
            <a:off x="860577" y="799663"/>
            <a:ext cx="2377923" cy="851297"/>
          </a:xfrm>
          <a:prstGeom prst="roundRect">
            <a:avLst/>
          </a:prstGeom>
          <a:solidFill>
            <a:srgbClr val="0C79A7"/>
          </a:solidFill>
          <a:ln w="38100">
            <a:solidFill>
              <a:srgbClr val="FFFFFF"/>
            </a:solidFill>
          </a:ln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 defTabSz="685800">
              <a:spcBef>
                <a:spcPct val="0"/>
              </a:spcBef>
              <a:buClrTx/>
              <a:buFont typeface="Arial" panose="020B0604020202020204" pitchFamily="34" charset="0"/>
              <a:buNone/>
              <a:defRPr sz="3200" b="1" i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400" b="1" i="1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Đoạn</a:t>
            </a:r>
            <a:r>
              <a:rPr kumimoji="0" lang="en-US" sz="4400" b="1" i="1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3</a:t>
            </a:r>
            <a:endParaRPr kumimoji="0" sz="4400" b="1" i="1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7882EF6-0A48-4A54-9D63-64120BFA0D4C}"/>
              </a:ext>
            </a:extLst>
          </p:cNvPr>
          <p:cNvSpPr txBox="1"/>
          <p:nvPr/>
        </p:nvSpPr>
        <p:spPr>
          <a:xfrm>
            <a:off x="790575" y="2038350"/>
            <a:ext cx="1026794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Công việc của diễn viên phi ngựa đánh đàn bắt đầu thế đấy, cháu ạ. Cái tháp cao nào cũng phải bắt đầu xây từ mặt đất lên….</a:t>
            </a:r>
          </a:p>
        </p:txBody>
      </p:sp>
    </p:spTree>
    <p:extLst>
      <p:ext uri="{BB962C8B-B14F-4D97-AF65-F5344CB8AC3E}">
        <p14:creationId xmlns:p14="http://schemas.microsoft.com/office/powerpoint/2010/main" val="8479835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室内&#10;&#10;已生成高可信度的说明">
            <a:extLst>
              <a:ext uri="{FF2B5EF4-FFF2-40B4-BE49-F238E27FC236}">
                <a16:creationId xmlns:a16="http://schemas.microsoft.com/office/drawing/2014/main" id="{981ECA1A-9085-48B0-8A3A-DF854583A7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pic>
        <p:nvPicPr>
          <p:cNvPr id="5" name="图片 4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3538F79A-F9D9-458E-8736-21F11B045C1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559865"/>
            <a:ext cx="2999239" cy="1301499"/>
          </a:xfrm>
          <a:prstGeom prst="rect">
            <a:avLst/>
          </a:prstGeom>
        </p:spPr>
      </p:pic>
      <p:pic>
        <p:nvPicPr>
          <p:cNvPr id="6" name="图片 5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F2C5745F-6B76-44EB-8578-9BEDDECD72D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6742" y="5559865"/>
            <a:ext cx="2999239" cy="1301499"/>
          </a:xfrm>
          <a:prstGeom prst="rect">
            <a:avLst/>
          </a:prstGeom>
        </p:spPr>
      </p:pic>
      <p:pic>
        <p:nvPicPr>
          <p:cNvPr id="7" name="图片 6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A605DB64-CAC7-4281-9895-BAD98997E18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9491" y="5559865"/>
            <a:ext cx="2999239" cy="1301499"/>
          </a:xfrm>
          <a:prstGeom prst="rect">
            <a:avLst/>
          </a:prstGeom>
        </p:spPr>
      </p:pic>
      <p:pic>
        <p:nvPicPr>
          <p:cNvPr id="8" name="图片 7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B14FE32F-24FB-445C-AE5F-70FC709A3F6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5641" y="5559865"/>
            <a:ext cx="2999239" cy="1301499"/>
          </a:xfrm>
          <a:prstGeom prst="rect">
            <a:avLst/>
          </a:prstGeom>
        </p:spPr>
      </p:pic>
      <p:pic>
        <p:nvPicPr>
          <p:cNvPr id="9" name="图片 8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DCFFF868-3FEA-45B1-90D8-B3FE37B6F1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5259" y="5559865"/>
            <a:ext cx="2999239" cy="130149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FED679D6-3595-449A-889E-782D87B55FC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7707086" y="5070843"/>
            <a:ext cx="4445449" cy="1784424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C3BA830E-15AB-406A-BECE-C95B5C1E4DD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3546185" y="4907433"/>
            <a:ext cx="4852545" cy="194783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6884A5E8-3C96-4595-8785-6C1B6FE6516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-1420798" y="5236697"/>
            <a:ext cx="4852545" cy="194783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C21FBBE-5328-40FA-AE4F-D4178F8C0E4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1586" y="1389363"/>
            <a:ext cx="5221704" cy="5221704"/>
          </a:xfrm>
          <a:prstGeom prst="rect">
            <a:avLst/>
          </a:prstGeom>
        </p:spPr>
      </p:pic>
      <p:sp>
        <p:nvSpPr>
          <p:cNvPr id="17" name="Rounded Rectangle 5">
            <a:extLst>
              <a:ext uri="{FF2B5EF4-FFF2-40B4-BE49-F238E27FC236}">
                <a16:creationId xmlns:a16="http://schemas.microsoft.com/office/drawing/2014/main" id="{73873F75-81F5-4523-9205-A0CF577D4D69}"/>
              </a:ext>
            </a:extLst>
          </p:cNvPr>
          <p:cNvSpPr/>
          <p:nvPr/>
        </p:nvSpPr>
        <p:spPr>
          <a:xfrm>
            <a:off x="3448050" y="752474"/>
            <a:ext cx="8629650" cy="2171701"/>
          </a:xfrm>
          <a:prstGeom prst="wedgeRoundRectCallout">
            <a:avLst>
              <a:gd name="adj1" fmla="val -53673"/>
              <a:gd name="adj2" fmla="val 39437"/>
              <a:gd name="adj3" fmla="val 16667"/>
            </a:avLst>
          </a:prstGeom>
          <a:solidFill>
            <a:schemeClr val="bg1"/>
          </a:solidFill>
          <a:ln>
            <a:solidFill>
              <a:srgbClr val="F4767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2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Dấu gạch ngang trong những câu em tìm được dùng để làm gì?</a:t>
            </a:r>
          </a:p>
        </p:txBody>
      </p:sp>
      <p:sp>
        <p:nvSpPr>
          <p:cNvPr id="18" name="Google Shape;166;p1">
            <a:extLst>
              <a:ext uri="{FF2B5EF4-FFF2-40B4-BE49-F238E27FC236}">
                <a16:creationId xmlns:a16="http://schemas.microsoft.com/office/drawing/2014/main" id="{B95F28E9-3396-451B-9335-677A94105277}"/>
              </a:ext>
            </a:extLst>
          </p:cNvPr>
          <p:cNvSpPr txBox="1"/>
          <p:nvPr/>
        </p:nvSpPr>
        <p:spPr>
          <a:xfrm>
            <a:off x="4889652" y="3352363"/>
            <a:ext cx="6740373" cy="3098721"/>
          </a:xfrm>
          <a:prstGeom prst="roundRect">
            <a:avLst/>
          </a:prstGeom>
          <a:solidFill>
            <a:srgbClr val="0C79A7"/>
          </a:solidFill>
          <a:ln w="38100">
            <a:solidFill>
              <a:srgbClr val="FFFFFF"/>
            </a:solidFill>
          </a:ln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 defTabSz="685800">
              <a:spcBef>
                <a:spcPct val="0"/>
              </a:spcBef>
              <a:buClrTx/>
              <a:buFont typeface="Arial" panose="020B0604020202020204" pitchFamily="34" charset="0"/>
              <a:buNone/>
              <a:defRPr sz="3200" b="1" i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 defTabSz="914354"/>
            <a:r>
              <a:rPr lang="en-US" sz="4400" kern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Dấu gạch ngang trong bài Học nghề dùng để đánh dấu lời nói của nhân vật</a:t>
            </a:r>
            <a:endParaRPr kumimoji="0" sz="4400" b="1" i="1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602441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66;p1">
            <a:extLst>
              <a:ext uri="{FF2B5EF4-FFF2-40B4-BE49-F238E27FC236}">
                <a16:creationId xmlns:a16="http://schemas.microsoft.com/office/drawing/2014/main" id="{04E62545-CDD7-44D5-BBF1-0E260C94CF46}"/>
              </a:ext>
            </a:extLst>
          </p:cNvPr>
          <p:cNvSpPr txBox="1"/>
          <p:nvPr/>
        </p:nvSpPr>
        <p:spPr>
          <a:xfrm>
            <a:off x="561975" y="313888"/>
            <a:ext cx="10696576" cy="1055608"/>
          </a:xfrm>
          <a:prstGeom prst="roundRect">
            <a:avLst/>
          </a:prstGeom>
          <a:solidFill>
            <a:srgbClr val="0C79A7"/>
          </a:solidFill>
          <a:ln w="38100">
            <a:solidFill>
              <a:srgbClr val="FFFFFF"/>
            </a:solidFill>
          </a:ln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 defTabSz="685800">
              <a:spcBef>
                <a:spcPct val="0"/>
              </a:spcBef>
              <a:buClrTx/>
              <a:buFont typeface="Arial" panose="020B0604020202020204" pitchFamily="34" charset="0"/>
              <a:buNone/>
              <a:defRPr sz="3200" b="1" i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 defTabSz="914354"/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3.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Tìm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những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lời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đối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thoại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có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trong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câu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chuyện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sau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. Theo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em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,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cần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sử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dụng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dấu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câu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nào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để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đánh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dấu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lời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đối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thoại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của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nhân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vật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44C237E-3477-491F-A409-007290F7D45F}"/>
              </a:ext>
            </a:extLst>
          </p:cNvPr>
          <p:cNvSpPr txBox="1"/>
          <p:nvPr/>
        </p:nvSpPr>
        <p:spPr>
          <a:xfrm>
            <a:off x="1095375" y="1771650"/>
            <a:ext cx="9420225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bác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ngừng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endParaRPr lang="en-US" sz="32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Khi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trở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bác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lừng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danh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giới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Đác-uyn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vẫn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ngừng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lần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thấy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cha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còn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miệt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mài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sách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giữa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đêm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khuya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con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Đác-uyn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 </a:t>
            </a:r>
            <a:r>
              <a:rPr lang="en-US" sz="32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Cha </a:t>
            </a:r>
            <a:r>
              <a:rPr lang="en-US" sz="32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32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32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bác</a:t>
            </a:r>
            <a:r>
              <a:rPr lang="en-US" sz="32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32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US" sz="32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còn</a:t>
            </a:r>
            <a:r>
              <a:rPr lang="en-US" sz="32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phải</a:t>
            </a:r>
            <a:r>
              <a:rPr lang="en-US" sz="32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lang="en-US" sz="32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đêm</a:t>
            </a:r>
            <a:r>
              <a:rPr lang="en-US" sz="32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nghiên</a:t>
            </a:r>
            <a:r>
              <a:rPr lang="en-US" sz="32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cứu</a:t>
            </a:r>
            <a:r>
              <a:rPr lang="en-US" sz="32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32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32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32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mệt</a:t>
            </a:r>
            <a:r>
              <a:rPr lang="en-US" sz="32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? 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Đác-uyn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thản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 </a:t>
            </a:r>
            <a:r>
              <a:rPr lang="en-US" sz="32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Bác</a:t>
            </a:r>
            <a:r>
              <a:rPr lang="en-US" sz="32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32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32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nghĩa</a:t>
            </a:r>
            <a:r>
              <a:rPr lang="en-US" sz="32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ngừng</a:t>
            </a:r>
            <a:r>
              <a:rPr lang="en-US" sz="32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32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32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r"/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(Theo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Hà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Vi)</a:t>
            </a:r>
          </a:p>
        </p:txBody>
      </p:sp>
    </p:spTree>
    <p:extLst>
      <p:ext uri="{BB962C8B-B14F-4D97-AF65-F5344CB8AC3E}">
        <p14:creationId xmlns:p14="http://schemas.microsoft.com/office/powerpoint/2010/main" val="5517430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theme/theme1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3ab5ahrs">
      <a:majorFont>
        <a:latin typeface="Arial"/>
        <a:ea typeface="HappyZcool"/>
        <a:cs typeface=""/>
      </a:majorFont>
      <a:minorFont>
        <a:latin typeface="Arial"/>
        <a:ea typeface="HappyZcool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3ab5ahrs">
      <a:majorFont>
        <a:latin typeface="Arial"/>
        <a:ea typeface="HappyZcool"/>
        <a:cs typeface=""/>
      </a:majorFont>
      <a:minorFont>
        <a:latin typeface="Arial"/>
        <a:ea typeface="HappyZcool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</TotalTime>
  <Words>424</Words>
  <Application>Microsoft Office PowerPoint</Application>
  <PresentationFormat>Widescreen</PresentationFormat>
  <Paragraphs>42</Paragraphs>
  <Slides>16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16</vt:i4>
      </vt:variant>
    </vt:vector>
  </HeadingPairs>
  <TitlesOfParts>
    <vt:vector size="35" baseType="lpstr">
      <vt:lpstr>Microsoft JhengHei Light</vt:lpstr>
      <vt:lpstr>宋体</vt:lpstr>
      <vt:lpstr>Arial</vt:lpstr>
      <vt:lpstr>Calibri</vt:lpstr>
      <vt:lpstr>Calibri Light</vt:lpstr>
      <vt:lpstr>Cambria</vt:lpstr>
      <vt:lpstr>等线</vt:lpstr>
      <vt:lpstr>HappyZcool</vt:lpstr>
      <vt:lpstr>Pattaya</vt:lpstr>
      <vt:lpstr>Times New Roman</vt:lpstr>
      <vt:lpstr>UTM Cookies</vt:lpstr>
      <vt:lpstr>Wingdings</vt:lpstr>
      <vt:lpstr>华康海报体W12(P)</vt:lpstr>
      <vt:lpstr>字魂59号-创粗黑</vt:lpstr>
      <vt:lpstr>方正清刻本悦宋简体</vt:lpstr>
      <vt:lpstr>5_Office Theme</vt:lpstr>
      <vt:lpstr>1_Office Theme</vt:lpstr>
      <vt:lpstr>2_Office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28</cp:revision>
  <dcterms:created xsi:type="dcterms:W3CDTF">2022-11-26T06:23:00Z</dcterms:created>
  <dcterms:modified xsi:type="dcterms:W3CDTF">2023-03-02T04:54:36Z</dcterms:modified>
</cp:coreProperties>
</file>