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2/16/2023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2/16/2023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319</Words>
  <Application>Microsoft Office PowerPoint</Application>
  <PresentationFormat>Widescreen</PresentationFormat>
  <Paragraphs>36</Paragraphs>
  <Slides>17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Arial</vt:lpstr>
      <vt:lpstr>Calibri</vt:lpstr>
      <vt:lpstr>Calibri Light</vt:lpstr>
      <vt:lpstr>iCiel Crocante</vt:lpstr>
      <vt:lpstr>UTM Duepuntozero</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2022-11-13T06:43:26Z</dcterms:created>
  <dcterms:modified xsi:type="dcterms:W3CDTF">2023-02-16T01:47:11Z</dcterms:modified>
</cp:coreProperties>
</file>