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3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91B29-F2DF-55A0-A753-8A86F3BA4A76}"/>
              </a:ext>
            </a:extLst>
          </p:cNvPr>
          <p:cNvSpPr txBox="1"/>
          <p:nvPr/>
        </p:nvSpPr>
        <p:spPr>
          <a:xfrm>
            <a:off x="2828925" y="3429000"/>
            <a:ext cx="7105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478</Words>
  <Application>Microsoft Office PowerPoint</Application>
  <PresentationFormat>Widescreen</PresentationFormat>
  <Paragraphs>62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Tahoma</vt:lpstr>
      <vt:lpstr>UTM Avo</vt:lpstr>
      <vt:lpstr>UVN Gia Dinh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2022-08-02T06:57:18Z</dcterms:created>
  <dcterms:modified xsi:type="dcterms:W3CDTF">2023-02-16T01:42:04Z</dcterms:modified>
</cp:coreProperties>
</file>