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16"/>
  </p:notesMasterIdLst>
  <p:sldIdLst>
    <p:sldId id="487" r:id="rId3"/>
    <p:sldId id="489" r:id="rId4"/>
    <p:sldId id="7745" r:id="rId5"/>
    <p:sldId id="495" r:id="rId6"/>
    <p:sldId id="498" r:id="rId7"/>
    <p:sldId id="7746" r:id="rId8"/>
    <p:sldId id="7748" r:id="rId9"/>
    <p:sldId id="7749" r:id="rId10"/>
    <p:sldId id="7750" r:id="rId11"/>
    <p:sldId id="499" r:id="rId12"/>
    <p:sldId id="502" r:id="rId13"/>
    <p:sldId id="7747" r:id="rId14"/>
    <p:sldId id="5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=""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441</Words>
  <Application>Microsoft Office PowerPoint</Application>
  <PresentationFormat>Widescreen</PresentationFormat>
  <Paragraphs>63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Cambria Math</vt:lpstr>
      <vt:lpstr>等线</vt:lpstr>
      <vt:lpstr>等线 Light</vt:lpstr>
      <vt:lpstr>Times New Roman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2022-11-12T11:12:06Z</dcterms:created>
  <dcterms:modified xsi:type="dcterms:W3CDTF">2023-02-10T09:33:06Z</dcterms:modified>
</cp:coreProperties>
</file>