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9"/>
  </p:notesMasterIdLst>
  <p:sldIdLst>
    <p:sldId id="357" r:id="rId2"/>
    <p:sldId id="372" r:id="rId3"/>
    <p:sldId id="374" r:id="rId4"/>
    <p:sldId id="396" r:id="rId5"/>
    <p:sldId id="397" r:id="rId6"/>
    <p:sldId id="395" r:id="rId7"/>
    <p:sldId id="398" r:id="rId8"/>
  </p:sldIdLst>
  <p:sldSz cx="6858000" cy="5143500"/>
  <p:notesSz cx="6858000" cy="9144000"/>
  <p:embeddedFontLst>
    <p:embeddedFont>
      <p:font typeface="Kalam" panose="020B0604020202020204" charset="0"/>
      <p:regular r:id="rId10"/>
      <p:bold r:id="rId11"/>
    </p:embeddedFont>
    <p:embeddedFont>
      <p:font typeface="Montserrat" panose="02000505000000020004" pitchFamily="2" charset="0"/>
      <p:regular r:id="rId12"/>
      <p:bold r:id="rId13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131"/>
    <a:srgbClr val="B7D574"/>
    <a:srgbClr val="000000"/>
    <a:srgbClr val="FFCC00"/>
    <a:srgbClr val="FACD94"/>
    <a:srgbClr val="CC7500"/>
    <a:srgbClr val="1E5CC1"/>
    <a:srgbClr val="FB5B53"/>
    <a:srgbClr val="FB4C43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76" autoAdjust="0"/>
    <p:restoredTop sz="94364" autoAdjust="0"/>
  </p:normalViewPr>
  <p:slideViewPr>
    <p:cSldViewPr snapToGrid="0">
      <p:cViewPr varScale="1">
        <p:scale>
          <a:sx n="96" d="100"/>
          <a:sy n="96" d="100"/>
        </p:scale>
        <p:origin x="4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20442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control" Target="../activeX/activeX2.xml"/><Relationship Id="rId7" Type="http://schemas.microsoft.com/office/2007/relationships/hdphoto" Target="../media/hdphoto4.wdp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3.wmf"/><Relationship Id="rId4" Type="http://schemas.openxmlformats.org/officeDocument/2006/relationships/control" Target="../activeX/activeX3.xml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control" Target="../activeX/activeX5.xml"/><Relationship Id="rId7" Type="http://schemas.microsoft.com/office/2007/relationships/hdphoto" Target="../media/hdphoto5.wdp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8.xml"/><Relationship Id="rId4" Type="http://schemas.openxmlformats.org/officeDocument/2006/relationships/control" Target="../activeX/activeX6.xml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control" Target="../activeX/activeX8.xml"/><Relationship Id="rId7" Type="http://schemas.openxmlformats.org/officeDocument/2006/relationships/image" Target="../media/image16.png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8.xml"/><Relationship Id="rId5" Type="http://schemas.openxmlformats.org/officeDocument/2006/relationships/control" Target="../activeX/activeX10.xml"/><Relationship Id="rId10" Type="http://schemas.openxmlformats.org/officeDocument/2006/relationships/image" Target="../media/image12.wmf"/><Relationship Id="rId4" Type="http://schemas.openxmlformats.org/officeDocument/2006/relationships/control" Target="../activeX/activeX9.xml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ontrol" Target="../activeX/activeX12.xml"/><Relationship Id="rId7" Type="http://schemas.openxmlformats.org/officeDocument/2006/relationships/slideLayout" Target="../slideLayouts/slideLayout8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15.xml"/><Relationship Id="rId11" Type="http://schemas.openxmlformats.org/officeDocument/2006/relationships/image" Target="../media/image12.wmf"/><Relationship Id="rId5" Type="http://schemas.openxmlformats.org/officeDocument/2006/relationships/control" Target="../activeX/activeX14.xml"/><Relationship Id="rId10" Type="http://schemas.openxmlformats.org/officeDocument/2006/relationships/image" Target="../media/image11.wmf"/><Relationship Id="rId4" Type="http://schemas.openxmlformats.org/officeDocument/2006/relationships/control" Target="../activeX/activeX13.xml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58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BỜ TRE ĐÓN KHÁCH</a:t>
            </a:r>
          </a:p>
        </p:txBody>
      </p: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640401" y="361003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Xếp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nhóm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5825" y="891051"/>
            <a:ext cx="2085975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Từ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67075" y="891051"/>
            <a:ext cx="2867025" cy="5524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Từ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bộ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phận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90858" y="1648610"/>
            <a:ext cx="1307656" cy="1047167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đầu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90858" y="2492525"/>
            <a:ext cx="1307656" cy="1047167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chân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0858" y="3336440"/>
            <a:ext cx="1307656" cy="1047167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mắt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36200" y="1633616"/>
            <a:ext cx="1307656" cy="1047167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dê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036200" y="2477531"/>
            <a:ext cx="1307656" cy="1047167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lợn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036200" y="3321446"/>
            <a:ext cx="1307656" cy="1047167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mỏ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481542" y="1633616"/>
            <a:ext cx="1307656" cy="1047167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cổ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81542" y="2477531"/>
            <a:ext cx="1307656" cy="1047167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6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đuôi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481542" y="3321446"/>
            <a:ext cx="1307656" cy="1047167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gà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926884" y="1633616"/>
            <a:ext cx="1307656" cy="1047167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bò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926884" y="2477531"/>
            <a:ext cx="1307656" cy="1047167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5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cánh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926884" y="3321446"/>
            <a:ext cx="1307656" cy="1047167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vịt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4.44444E-6 L -0.21157 -4.44444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33333E-6 L -0.21157 -3.33333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8.64198E-7 L -0.42083 -8.64198E-7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8.64198E-7 L -0.42153 -0.1642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-821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4.44444E-6 L -0.42153 -4.44444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22222E-6 L 0.63218 -0.00278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97" y="-15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1.35802E-6 L 0.42153 -0.0027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101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8.64198E-7 L 0.42153 -8.64198E-7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8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2.46914E-7 L 0.52685 0.29691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3" y="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11801" y="541978"/>
            <a:ext cx="6076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điểm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lông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mắt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sừng</a:t>
            </a:r>
            <a:r>
              <a:rPr lang="en-US" sz="1800" dirty="0">
                <a:latin typeface="UTM Avo" panose="02040603050506020204" pitchFamily="18" charset="0"/>
              </a:rPr>
              <a:t>,…)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92" y="1828596"/>
            <a:ext cx="3636634" cy="222498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117748" y="1828596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Mắt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99785" y="2546767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30573" y="3277941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Mũi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TextBox1" r:id="rId2" imgW="2228760" imgH="514440"/>
        </mc:Choice>
        <mc:Fallback>
          <p:control name="TextBox1" r:id="rId2" imgW="2228760" imgH="5144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49725" y="1828800"/>
                  <a:ext cx="2232025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TextBox2" r:id="rId3" imgW="1860480" imgH="514440"/>
        </mc:Choice>
        <mc:Fallback>
          <p:control name="TextBox2" r:id="rId3" imgW="1860480" imgH="5144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22788" y="2546350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TextBox3" r:id="rId4" imgW="1314360" imgH="514440"/>
        </mc:Choice>
        <mc:Fallback>
          <p:control name="TextBox3" r:id="rId4" imgW="1314360" imgH="51444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67194" y="3298578"/>
                  <a:ext cx="1314556" cy="5111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11801" y="541978"/>
            <a:ext cx="6076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điểm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lông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mắt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sừng</a:t>
            </a:r>
            <a:r>
              <a:rPr lang="en-US" sz="1800" dirty="0">
                <a:latin typeface="UTM Avo" panose="02040603050506020204" pitchFamily="18" charset="0"/>
              </a:rPr>
              <a:t>,…)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94660" y="1602453"/>
            <a:ext cx="977571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Sừng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36621" y="3072435"/>
            <a:ext cx="968232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99785" y="2310647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lông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1" y="1973581"/>
            <a:ext cx="2733260" cy="2514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50" name="TextBox1" r:id="rId2" imgW="2228760" imgH="514440"/>
        </mc:Choice>
        <mc:Fallback>
          <p:control name="TextBox1" r:id="rId2" imgW="2228760" imgH="5144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49725" y="1602657"/>
                  <a:ext cx="2232025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1" name="TextBox2" r:id="rId3" imgW="1860480" imgH="514440"/>
        </mc:Choice>
        <mc:Fallback>
          <p:control name="TextBox2" r:id="rId3" imgW="1860480" imgH="5144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22788" y="2320207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2" name="TextBox3" r:id="rId4" imgW="1860480" imgH="514440"/>
        </mc:Choice>
        <mc:Fallback>
          <p:control name="TextBox3" r:id="rId4" imgW="1860480" imgH="51444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22788" y="3072435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996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/>
        </p:blipFill>
        <p:spPr>
          <a:xfrm>
            <a:off x="515595" y="2003070"/>
            <a:ext cx="2984190" cy="23468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11801" y="541978"/>
            <a:ext cx="6076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điểm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lông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mắt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sừng</a:t>
            </a:r>
            <a:r>
              <a:rPr lang="en-US" sz="1800" dirty="0">
                <a:latin typeface="UTM Avo" panose="02040603050506020204" pitchFamily="18" charset="0"/>
              </a:rPr>
              <a:t>,…)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17748" y="1602453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lông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99785" y="3072435"/>
            <a:ext cx="905067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mào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99785" y="3782971"/>
            <a:ext cx="1012825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móng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99785" y="2310647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mỏ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name="TextBox1" r:id="rId2" imgW="2228760" imgH="514440"/>
        </mc:Choice>
        <mc:Fallback>
          <p:control name="TextBox1" r:id="rId2" imgW="2228760" imgH="5144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49725" y="1602657"/>
                  <a:ext cx="2232025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5" name="TextBox2" r:id="rId3" imgW="1860480" imgH="514440"/>
        </mc:Choice>
        <mc:Fallback>
          <p:control name="TextBox2" r:id="rId3" imgW="1860480" imgH="5144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22788" y="2320207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6" name="TextBox3" r:id="rId4" imgW="1860480" imgH="514440"/>
        </mc:Choice>
        <mc:Fallback>
          <p:control name="TextBox3" r:id="rId4" imgW="1860480" imgH="51444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22788" y="3072435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7" name="TextBox4" r:id="rId5" imgW="1860480" imgH="514440"/>
        </mc:Choice>
        <mc:Fallback>
          <p:control name="TextBox4" r:id="rId5" imgW="1860480" imgH="51444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22788" y="3809251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719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11801" y="374830"/>
            <a:ext cx="6076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điểm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lông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mắt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sừng</a:t>
            </a:r>
            <a:r>
              <a:rPr lang="en-US" sz="1800" dirty="0">
                <a:latin typeface="UTM Avo" panose="02040603050506020204" pitchFamily="18" charset="0"/>
              </a:rPr>
              <a:t>,…)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22780" y="1307487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lông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4817" y="2777469"/>
            <a:ext cx="905067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04817" y="3488005"/>
            <a:ext cx="1012825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ria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04817" y="2015681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mắt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76" y="1435305"/>
            <a:ext cx="1695687" cy="301032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194639" y="4179275"/>
            <a:ext cx="1012825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8" name="TextBox1" r:id="rId2" imgW="2228760" imgH="514440"/>
        </mc:Choice>
        <mc:Fallback>
          <p:control name="TextBox1" r:id="rId2" imgW="2228760" imgH="5144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54757" y="1307691"/>
                  <a:ext cx="2232025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099" name="TextBox2" r:id="rId3" imgW="1860480" imgH="514440"/>
        </mc:Choice>
        <mc:Fallback>
          <p:control name="TextBox2" r:id="rId3" imgW="1860480" imgH="5144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27820" y="2025241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0" name="TextBox3" r:id="rId4" imgW="1860480" imgH="514440"/>
        </mc:Choice>
        <mc:Fallback>
          <p:control name="TextBox3" r:id="rId4" imgW="1860480" imgH="51444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27820" y="2777469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1" name="TextBox4" r:id="rId5" imgW="1860480" imgH="514440"/>
        </mc:Choice>
        <mc:Fallback>
          <p:control name="TextBox4" r:id="rId5" imgW="1860480" imgH="51444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27820" y="3514285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2" name="TextBox5" r:id="rId6" imgW="1860480" imgH="514440"/>
        </mc:Choice>
        <mc:Fallback>
          <p:control name="TextBox5" r:id="rId6" imgW="1860480" imgH="514440">
            <p:pic>
              <p:nvPicPr>
                <p:cNvPr id="19" name="TextBox5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17642" y="4205555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087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57&quot;/&gt;&lt;/object&gt;&lt;object type=&quot;3&quot; unique_id=&quot;10026&quot;&gt;&lt;property id=&quot;20148&quot; value=&quot;5&quot;/&gt;&lt;property id=&quot;20300&quot; value=&quot;Slide 2&quot;/&gt;&lt;property id=&quot;20307&quot; value=&quot;372&quot;/&gt;&lt;/object&gt;&lt;object type=&quot;3&quot; unique_id=&quot;10027&quot;&gt;&lt;property id=&quot;20148&quot; value=&quot;5&quot;/&gt;&lt;property id=&quot;20300&quot; value=&quot;Slide 3&quot;/&gt;&lt;property id=&quot;20307&quot; value=&quot;374&quot;/&gt;&lt;/object&gt;&lt;object type=&quot;3&quot; unique_id=&quot;10028&quot;&gt;&lt;property id=&quot;20148&quot; value=&quot;5&quot;/&gt;&lt;property id=&quot;20300&quot; value=&quot;Slide 4&quot;/&gt;&lt;property id=&quot;20307&quot; value=&quot;396&quot;/&gt;&lt;/object&gt;&lt;object type=&quot;3&quot; unique_id=&quot;10029&quot;&gt;&lt;property id=&quot;20148&quot; value=&quot;5&quot;/&gt;&lt;property id=&quot;20300&quot; value=&quot;Slide 5&quot;/&gt;&lt;property id=&quot;20307&quot; value=&quot;397&quot;/&gt;&lt;/object&gt;&lt;object type=&quot;3&quot; unique_id=&quot;10030&quot;&gt;&lt;property id=&quot;20148&quot; value=&quot;5&quot;/&gt;&lt;property id=&quot;20300&quot; value=&quot;Slide 6&quot;/&gt;&lt;property id=&quot;20307&quot; value=&quot;395&quot;/&gt;&lt;/object&gt;&lt;object type=&quot;3&quot; unique_id=&quot;10031&quot;&gt;&lt;property id=&quot;20148&quot; value=&quot;5&quot;/&gt;&lt;property id=&quot;20300&quot; value=&quot;Slide 7&quot;/&gt;&lt;property id=&quot;20307&quot; value=&quot;398&quot;/&gt;&lt;/object&gt;&lt;/object&gt;&lt;object type=&quot;8&quot; unique_id=&quot;1007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164</Words>
  <Application>Microsoft Office PowerPoint</Application>
  <PresentationFormat>Custom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Kalam</vt:lpstr>
      <vt:lpstr>Arial</vt:lpstr>
      <vt:lpstr>Montserrat</vt:lpstr>
      <vt:lpstr>UTM Cookies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Windows User</cp:lastModifiedBy>
  <cp:revision>100</cp:revision>
  <dcterms:modified xsi:type="dcterms:W3CDTF">2022-06-14T12:43:43Z</dcterms:modified>
</cp:coreProperties>
</file>