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59" r:id="rId2"/>
    <p:sldId id="258" r:id="rId3"/>
    <p:sldId id="285" r:id="rId4"/>
    <p:sldId id="286" r:id="rId5"/>
    <p:sldId id="287" r:id="rId6"/>
    <p:sldId id="289" r:id="rId7"/>
    <p:sldId id="290" r:id="rId8"/>
    <p:sldId id="291" r:id="rId9"/>
    <p:sldId id="292" r:id="rId10"/>
    <p:sldId id="304" r:id="rId11"/>
    <p:sldId id="305" r:id="rId12"/>
    <p:sldId id="306" r:id="rId13"/>
    <p:sldId id="281" r:id="rId14"/>
    <p:sldId id="308" r:id="rId15"/>
    <p:sldId id="297" r:id="rId16"/>
    <p:sldId id="298" r:id="rId17"/>
    <p:sldId id="300" r:id="rId18"/>
    <p:sldId id="301" r:id="rId19"/>
    <p:sldId id="263" r:id="rId20"/>
    <p:sldId id="299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#9Slide07 SVNTransformer" charset="0"/>
      <p:bold r:id="rId25"/>
    </p:embeddedFont>
    <p:embeddedFont>
      <p:font typeface="#9Slide07 SVNBatman Forever Alt" panose="00000400000000000000" charset="0"/>
      <p:regular r:id="rId26"/>
    </p:embeddedFont>
    <p:embeddedFont>
      <p:font typeface="#9Slide03 SVNNeutraface 2" panose="02000600040000020004" charset="0"/>
      <p:bold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5 Brannboll Ny" panose="020B0604020202020204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65C"/>
    <a:srgbClr val="403F3F"/>
    <a:srgbClr val="CC3300"/>
    <a:srgbClr val="990000"/>
    <a:srgbClr val="FFCCCC"/>
    <a:srgbClr val="CC99FF"/>
    <a:srgbClr val="005696"/>
    <a:srgbClr val="312F2F"/>
    <a:srgbClr val="2C2A2A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1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3262A-44A1-468D-9FFA-AC57CD9562F4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5D454-0AC4-4BE4-9F1B-249244CF06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3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8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9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3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2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5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3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9">
            <a:extLst>
              <a:ext uri="{FF2B5EF4-FFF2-40B4-BE49-F238E27FC236}">
                <a16:creationId xmlns:a16="http://schemas.microsoft.com/office/drawing/2014/main" xmlns="" id="{A5556CA9-7165-49D6-AB65-A12768D680D9}"/>
              </a:ext>
            </a:extLst>
          </p:cNvPr>
          <p:cNvSpPr txBox="1"/>
          <p:nvPr userDrawn="1"/>
        </p:nvSpPr>
        <p:spPr>
          <a:xfrm flipH="1">
            <a:off x="0" y="6382036"/>
            <a:ext cx="1509058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23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4BD9A40-3239-4F27-851B-7C67B8368CB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文本框 29">
            <a:extLst>
              <a:ext uri="{FF2B5EF4-FFF2-40B4-BE49-F238E27FC236}">
                <a16:creationId xmlns:a16="http://schemas.microsoft.com/office/drawing/2014/main" xmlns="" id="{FDB5B91E-3EFE-4691-A64E-88B7E78FC03E}"/>
              </a:ext>
            </a:extLst>
          </p:cNvPr>
          <p:cNvSpPr txBox="1"/>
          <p:nvPr userDrawn="1"/>
        </p:nvSpPr>
        <p:spPr>
          <a:xfrm>
            <a:off x="9967258" y="-76200"/>
            <a:ext cx="1596092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077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44EA12-D117-42B2-99A3-3ED5FA45EEAD}" type="datetimeFigureOut">
              <a:rPr lang="en-US" smtClean="0"/>
              <a:t>13-Feb-23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827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8E6C105-C293-4080-869B-825D48B0F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849664" y="0"/>
            <a:ext cx="1144440" cy="816431"/>
          </a:xfrm>
          <a:custGeom>
            <a:avLst/>
            <a:gdLst>
              <a:gd name="connsiteX0" fmla="*/ 461321 w 1144440"/>
              <a:gd name="connsiteY0" fmla="*/ 0 h 816431"/>
              <a:gd name="connsiteX1" fmla="*/ 1144440 w 1144440"/>
              <a:gd name="connsiteY1" fmla="*/ 0 h 816431"/>
              <a:gd name="connsiteX2" fmla="*/ 683119 w 1144440"/>
              <a:gd name="connsiteY2" fmla="*/ 816431 h 816431"/>
              <a:gd name="connsiteX3" fmla="*/ 0 w 1144440"/>
              <a:gd name="connsiteY3" fmla="*/ 816431 h 8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440" h="816431">
                <a:moveTo>
                  <a:pt x="461321" y="0"/>
                </a:moveTo>
                <a:lnTo>
                  <a:pt x="1144440" y="0"/>
                </a:lnTo>
                <a:lnTo>
                  <a:pt x="683119" y="816431"/>
                </a:lnTo>
                <a:lnTo>
                  <a:pt x="0" y="8164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62300" y="0"/>
            <a:ext cx="9029700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 userDrawn="1"/>
        </p:nvSpPr>
        <p:spPr>
          <a:xfrm>
            <a:off x="0" y="-1"/>
            <a:ext cx="3520059" cy="963447"/>
          </a:xfrm>
          <a:custGeom>
            <a:avLst/>
            <a:gdLst>
              <a:gd name="connsiteX0" fmla="*/ 0 w 3520059"/>
              <a:gd name="connsiteY0" fmla="*/ 0 h 963447"/>
              <a:gd name="connsiteX1" fmla="*/ 3520059 w 3520059"/>
              <a:gd name="connsiteY1" fmla="*/ 0 h 963447"/>
              <a:gd name="connsiteX2" fmla="*/ 2975668 w 3520059"/>
              <a:gd name="connsiteY2" fmla="*/ 963447 h 963447"/>
              <a:gd name="connsiteX3" fmla="*/ 0 w 3520059"/>
              <a:gd name="connsiteY3" fmla="*/ 963447 h 96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0059" h="963447">
                <a:moveTo>
                  <a:pt x="0" y="0"/>
                </a:moveTo>
                <a:lnTo>
                  <a:pt x="3520059" y="0"/>
                </a:lnTo>
                <a:lnTo>
                  <a:pt x="2975668" y="963447"/>
                </a:lnTo>
                <a:lnTo>
                  <a:pt x="0" y="96344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 userDrawn="1"/>
        </p:nvSpPr>
        <p:spPr>
          <a:xfrm>
            <a:off x="2982733" y="-1"/>
            <a:ext cx="657690" cy="963447"/>
          </a:xfrm>
          <a:custGeom>
            <a:avLst/>
            <a:gdLst>
              <a:gd name="connsiteX0" fmla="*/ 544392 w 657690"/>
              <a:gd name="connsiteY0" fmla="*/ 0 h 963447"/>
              <a:gd name="connsiteX1" fmla="*/ 657690 w 657690"/>
              <a:gd name="connsiteY1" fmla="*/ 0 h 963447"/>
              <a:gd name="connsiteX2" fmla="*/ 113299 w 657690"/>
              <a:gd name="connsiteY2" fmla="*/ 963447 h 963447"/>
              <a:gd name="connsiteX3" fmla="*/ 0 w 657690"/>
              <a:gd name="connsiteY3" fmla="*/ 963447 h 96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690" h="963447">
                <a:moveTo>
                  <a:pt x="544392" y="0"/>
                </a:moveTo>
                <a:lnTo>
                  <a:pt x="657690" y="0"/>
                </a:lnTo>
                <a:lnTo>
                  <a:pt x="113299" y="963447"/>
                </a:lnTo>
                <a:lnTo>
                  <a:pt x="0" y="963447"/>
                </a:lnTo>
                <a:close/>
              </a:path>
            </a:pathLst>
          </a:custGeom>
          <a:solidFill>
            <a:srgbClr val="FAC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>
            <a:off x="11236106" y="1"/>
            <a:ext cx="955893" cy="666749"/>
          </a:xfrm>
          <a:custGeom>
            <a:avLst/>
            <a:gdLst>
              <a:gd name="connsiteX0" fmla="*/ 376743 w 955893"/>
              <a:gd name="connsiteY0" fmla="*/ 0 h 666749"/>
              <a:gd name="connsiteX1" fmla="*/ 955893 w 955893"/>
              <a:gd name="connsiteY1" fmla="*/ 0 h 666749"/>
              <a:gd name="connsiteX2" fmla="*/ 955893 w 955893"/>
              <a:gd name="connsiteY2" fmla="*/ 666749 h 666749"/>
              <a:gd name="connsiteX3" fmla="*/ 0 w 955893"/>
              <a:gd name="connsiteY3" fmla="*/ 666749 h 66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893" h="666749">
                <a:moveTo>
                  <a:pt x="376743" y="0"/>
                </a:moveTo>
                <a:lnTo>
                  <a:pt x="955893" y="0"/>
                </a:lnTo>
                <a:lnTo>
                  <a:pt x="955893" y="666749"/>
                </a:lnTo>
                <a:lnTo>
                  <a:pt x="0" y="666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4BD9A40-3239-4F27-851B-7C67B8368CB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1DB14CA-96B9-4954-AD71-6072517575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A937292-7C53-4CE0-A381-D86DD0E452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A9C7546-F4A0-4AFB-B959-45F6ACDC51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02464D-BC6F-4C06-9B9D-F6B8E90D261A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739021B-792A-401E-9251-1946AB01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2607763-8470-473A-9977-FF697D4D8F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6.wdp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A7105E88-2AAB-4302-BFAC-BDE116EE607A}"/>
              </a:ext>
            </a:extLst>
          </p:cNvPr>
          <p:cNvGrpSpPr/>
          <p:nvPr/>
        </p:nvGrpSpPr>
        <p:grpSpPr>
          <a:xfrm>
            <a:off x="4414839" y="0"/>
            <a:ext cx="7777161" cy="6861175"/>
            <a:chOff x="4414839" y="0"/>
            <a:chExt cx="7777161" cy="68611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3D449F-E525-4BEA-8EA2-373D3FA13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1942C55B-DA10-47FF-8C4F-0B4E5ED07E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4839" y="4937760"/>
              <a:ext cx="971550" cy="1920240"/>
            </a:xfrm>
            <a:prstGeom prst="line">
              <a:avLst/>
            </a:prstGeom>
            <a:ln w="1905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0940B0A3-73C1-49F9-9C57-F60BFF320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7383" y="5114925"/>
              <a:ext cx="881913" cy="174307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57E14E51-9F02-48B1-9E70-20A558BB14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4400" y="5441950"/>
              <a:ext cx="639322" cy="1416050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92CD8BDB-EE1E-4CB3-84E4-0F2C9DCE3E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8534" y="5522119"/>
              <a:ext cx="610710" cy="133588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A580FC3C-507D-470E-87F0-2565864176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5875" y="6234113"/>
              <a:ext cx="247124" cy="623887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A7308154-E37D-460A-A8B7-EBC6595F23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0009" y="6334125"/>
              <a:ext cx="217804" cy="52387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B41F2912-02E2-4F34-8B9D-E4FE5AA491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444" y="5410200"/>
              <a:ext cx="283371" cy="142875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5CB0608D-4207-47FC-A838-78CDC87CA5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975" y="5317331"/>
              <a:ext cx="238126" cy="116682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6D467D4F-ADDC-4451-84A9-C49EA53EFE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9650" y="5776912"/>
              <a:ext cx="538165" cy="290513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C7254415-046E-4F49-8F3D-108B9A7BB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7750" y="5705475"/>
              <a:ext cx="514351" cy="276225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xmlns="" id="{A06C1427-3F91-4237-B19D-BE040BBBF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0575" y="6142037"/>
              <a:ext cx="757243" cy="357188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xmlns="" id="{D41FAD62-0AE4-4034-ACB4-3A267C825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5500" y="6073775"/>
              <a:ext cx="698502" cy="336550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3F640679-2E5A-4A38-B50A-BC9A92BE3C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9457" y="6523037"/>
              <a:ext cx="588363" cy="332582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67F30CF0-344F-4EF6-8D8B-8077F591F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7725" y="6471443"/>
              <a:ext cx="690566" cy="386557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7222E976-9497-4936-BD36-D2F5C24BF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7625" y="6760368"/>
              <a:ext cx="215903" cy="100807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NỘI DUNG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549465" y="5919979"/>
            <a:ext cx="4362177" cy="681153"/>
            <a:chOff x="1038033" y="2589102"/>
            <a:chExt cx="4362177" cy="681153"/>
          </a:xfrm>
        </p:grpSpPr>
        <p:grpSp>
          <p:nvGrpSpPr>
            <p:cNvPr id="29" name="组合 28"/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34" name="任意多边形 33"/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VẬN DỤNG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27">
            <a:extLst>
              <a:ext uri="{FF2B5EF4-FFF2-40B4-BE49-F238E27FC236}">
                <a16:creationId xmlns:a16="http://schemas.microsoft.com/office/drawing/2014/main" xmlns="" id="{0ADB29D8-BD4C-4F32-9936-706720792E5B}"/>
              </a:ext>
            </a:extLst>
          </p:cNvPr>
          <p:cNvGrpSpPr/>
          <p:nvPr/>
        </p:nvGrpSpPr>
        <p:grpSpPr>
          <a:xfrm>
            <a:off x="1318984" y="4401603"/>
            <a:ext cx="4362177" cy="681153"/>
            <a:chOff x="1038033" y="2589102"/>
            <a:chExt cx="4362177" cy="681153"/>
          </a:xfrm>
        </p:grpSpPr>
        <p:grpSp>
          <p:nvGrpSpPr>
            <p:cNvPr id="51" name="组合 28">
              <a:extLst>
                <a:ext uri="{FF2B5EF4-FFF2-40B4-BE49-F238E27FC236}">
                  <a16:creationId xmlns:a16="http://schemas.microsoft.com/office/drawing/2014/main" xmlns="" id="{4C70E4D9-62D0-4541-A1F1-B98FF2F72086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55" name="任意多边形 33">
                <a:extLst>
                  <a:ext uri="{FF2B5EF4-FFF2-40B4-BE49-F238E27FC236}">
                    <a16:creationId xmlns:a16="http://schemas.microsoft.com/office/drawing/2014/main" xmlns="" id="{BC340BC5-957E-4A96-AE3F-12E4F2BE3AEF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任意多边形 34">
                <a:extLst>
                  <a:ext uri="{FF2B5EF4-FFF2-40B4-BE49-F238E27FC236}">
                    <a16:creationId xmlns:a16="http://schemas.microsoft.com/office/drawing/2014/main" xmlns="" id="{BFEED856-3682-42A4-954B-C26EB44C3E8E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 35">
                <a:extLst>
                  <a:ext uri="{FF2B5EF4-FFF2-40B4-BE49-F238E27FC236}">
                    <a16:creationId xmlns:a16="http://schemas.microsoft.com/office/drawing/2014/main" xmlns="" id="{9B558A8F-4A62-4589-B4BB-D98FA6D3B1CC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文本框 30">
              <a:extLst>
                <a:ext uri="{FF2B5EF4-FFF2-40B4-BE49-F238E27FC236}">
                  <a16:creationId xmlns:a16="http://schemas.microsoft.com/office/drawing/2014/main" xmlns="" id="{5863CF06-A2D0-4479-B2E3-DCD68E9C186B}"/>
                </a:ext>
              </a:extLst>
            </p:cNvPr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Luyện</a:t>
              </a:r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5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tập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xmlns="" id="{AF8C4A29-EAC8-4C0B-B8DE-8A761508D8E2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54" name="直接连接符 32">
              <a:extLst>
                <a:ext uri="{FF2B5EF4-FFF2-40B4-BE49-F238E27FC236}">
                  <a16:creationId xmlns:a16="http://schemas.microsoft.com/office/drawing/2014/main" xmlns="" id="{70C85CF8-F0DA-4B13-9CBF-89ED055CF516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27">
            <a:extLst>
              <a:ext uri="{FF2B5EF4-FFF2-40B4-BE49-F238E27FC236}">
                <a16:creationId xmlns:a16="http://schemas.microsoft.com/office/drawing/2014/main" xmlns="" id="{082CCA0C-9A17-4DB5-A166-E9424792F383}"/>
              </a:ext>
            </a:extLst>
          </p:cNvPr>
          <p:cNvGrpSpPr/>
          <p:nvPr/>
        </p:nvGrpSpPr>
        <p:grpSpPr>
          <a:xfrm>
            <a:off x="2084614" y="2863086"/>
            <a:ext cx="4362177" cy="681153"/>
            <a:chOff x="1038033" y="2589102"/>
            <a:chExt cx="4362177" cy="681153"/>
          </a:xfrm>
        </p:grpSpPr>
        <p:grpSp>
          <p:nvGrpSpPr>
            <p:cNvPr id="63" name="组合 28">
              <a:extLst>
                <a:ext uri="{FF2B5EF4-FFF2-40B4-BE49-F238E27FC236}">
                  <a16:creationId xmlns:a16="http://schemas.microsoft.com/office/drawing/2014/main" xmlns="" id="{12AA1731-403F-4A8F-BD79-70CAADCAC7A5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67" name="任意多边形 33">
                <a:extLst>
                  <a:ext uri="{FF2B5EF4-FFF2-40B4-BE49-F238E27FC236}">
                    <a16:creationId xmlns:a16="http://schemas.microsoft.com/office/drawing/2014/main" xmlns="" id="{63F43703-C2DC-4102-B657-335F56DA873B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 34">
                <a:extLst>
                  <a:ext uri="{FF2B5EF4-FFF2-40B4-BE49-F238E27FC236}">
                    <a16:creationId xmlns:a16="http://schemas.microsoft.com/office/drawing/2014/main" xmlns="" id="{5419304A-0E7B-4276-BD92-1A07EF708674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 35">
                <a:extLst>
                  <a:ext uri="{FF2B5EF4-FFF2-40B4-BE49-F238E27FC236}">
                    <a16:creationId xmlns:a16="http://schemas.microsoft.com/office/drawing/2014/main" xmlns="" id="{D33C2151-B5C1-4B31-952D-60986D8F7EB3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4" name="文本框 30">
              <a:extLst>
                <a:ext uri="{FF2B5EF4-FFF2-40B4-BE49-F238E27FC236}">
                  <a16:creationId xmlns:a16="http://schemas.microsoft.com/office/drawing/2014/main" xmlns="" id="{5F5CD952-B332-4190-846B-3B8842BD4F4C}"/>
                </a:ext>
              </a:extLst>
            </p:cNvPr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KHÁM PHÁ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31">
              <a:extLst>
                <a:ext uri="{FF2B5EF4-FFF2-40B4-BE49-F238E27FC236}">
                  <a16:creationId xmlns:a16="http://schemas.microsoft.com/office/drawing/2014/main" xmlns="" id="{60A5E90F-F7C3-430C-BA3F-534709024710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6" name="直接连接符 32">
              <a:extLst>
                <a:ext uri="{FF2B5EF4-FFF2-40B4-BE49-F238E27FC236}">
                  <a16:creationId xmlns:a16="http://schemas.microsoft.com/office/drawing/2014/main" xmlns="" id="{9683E772-DBB2-4906-AD3D-978E6F8C8A2C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11E21EB4-8AA1-4FBC-B159-3F8D5AF60B3A}"/>
              </a:ext>
            </a:extLst>
          </p:cNvPr>
          <p:cNvGrpSpPr/>
          <p:nvPr/>
        </p:nvGrpSpPr>
        <p:grpSpPr>
          <a:xfrm rot="20445453">
            <a:off x="7611045" y="1209673"/>
            <a:ext cx="3810000" cy="5324475"/>
            <a:chOff x="3352800" y="1781175"/>
            <a:chExt cx="3810000" cy="532447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DE4962F4-E015-40FF-B9B6-D21C7F27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B415D27B-FABC-4FDE-AE3D-722E27898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0C63B9BA-F538-4F6E-8FAB-AFF58502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  <p:grpSp>
        <p:nvGrpSpPr>
          <p:cNvPr id="70" name="组合 27">
            <a:extLst>
              <a:ext uri="{FF2B5EF4-FFF2-40B4-BE49-F238E27FC236}">
                <a16:creationId xmlns:a16="http://schemas.microsoft.com/office/drawing/2014/main" xmlns="" id="{9DDD51B6-88CB-4317-82CC-7C64EA46305D}"/>
              </a:ext>
            </a:extLst>
          </p:cNvPr>
          <p:cNvGrpSpPr/>
          <p:nvPr/>
        </p:nvGrpSpPr>
        <p:grpSpPr>
          <a:xfrm>
            <a:off x="2931886" y="1213899"/>
            <a:ext cx="4362177" cy="681153"/>
            <a:chOff x="1038033" y="2589102"/>
            <a:chExt cx="4362177" cy="681153"/>
          </a:xfrm>
        </p:grpSpPr>
        <p:grpSp>
          <p:nvGrpSpPr>
            <p:cNvPr id="71" name="组合 28">
              <a:extLst>
                <a:ext uri="{FF2B5EF4-FFF2-40B4-BE49-F238E27FC236}">
                  <a16:creationId xmlns:a16="http://schemas.microsoft.com/office/drawing/2014/main" xmlns="" id="{80A877F2-7E36-4A00-8220-BC807928DD29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75" name="任意多边形 33">
                <a:extLst>
                  <a:ext uri="{FF2B5EF4-FFF2-40B4-BE49-F238E27FC236}">
                    <a16:creationId xmlns:a16="http://schemas.microsoft.com/office/drawing/2014/main" xmlns="" id="{F005C82A-17A1-4D5E-A7FD-8F485DA83BD6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任意多边形 34">
                <a:extLst>
                  <a:ext uri="{FF2B5EF4-FFF2-40B4-BE49-F238E27FC236}">
                    <a16:creationId xmlns:a16="http://schemas.microsoft.com/office/drawing/2014/main" xmlns="" id="{42F5DAD5-6AB4-4BC0-8A27-72049CE982A6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任意多边形 35">
                <a:extLst>
                  <a:ext uri="{FF2B5EF4-FFF2-40B4-BE49-F238E27FC236}">
                    <a16:creationId xmlns:a16="http://schemas.microsoft.com/office/drawing/2014/main" xmlns="" id="{7111B975-9B09-4E67-A6C2-D25E1CBF30E3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30">
              <a:extLst>
                <a:ext uri="{FF2B5EF4-FFF2-40B4-BE49-F238E27FC236}">
                  <a16:creationId xmlns:a16="http://schemas.microsoft.com/office/drawing/2014/main" xmlns="" id="{B9957AA7-2719-4A78-A02F-EC86B7B8DA54}"/>
                </a:ext>
              </a:extLst>
            </p:cNvPr>
            <p:cNvSpPr txBox="1"/>
            <p:nvPr/>
          </p:nvSpPr>
          <p:spPr>
            <a:xfrm>
              <a:off x="2452286" y="2613425"/>
              <a:ext cx="278037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KHỞI ĐỘNG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31">
              <a:extLst>
                <a:ext uri="{FF2B5EF4-FFF2-40B4-BE49-F238E27FC236}">
                  <a16:creationId xmlns:a16="http://schemas.microsoft.com/office/drawing/2014/main" xmlns="" id="{19B063A4-C529-4F84-B195-ECC5AE5F3967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4" name="直接连接符 32">
              <a:extLst>
                <a:ext uri="{FF2B5EF4-FFF2-40B4-BE49-F238E27FC236}">
                  <a16:creationId xmlns:a16="http://schemas.microsoft.com/office/drawing/2014/main" xmlns="" id="{ADF29444-208A-4BE4-A676-089BEEC17290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66230405-60AA-4834-8FEB-A1B16137FEFF}"/>
              </a:ext>
            </a:extLst>
          </p:cNvPr>
          <p:cNvGrpSpPr/>
          <p:nvPr/>
        </p:nvGrpSpPr>
        <p:grpSpPr>
          <a:xfrm rot="1095789" flipH="1">
            <a:off x="6010843" y="1209674"/>
            <a:ext cx="3810000" cy="5324475"/>
            <a:chOff x="3352800" y="1781175"/>
            <a:chExt cx="3810000" cy="532447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E787436A-4462-4C30-A104-B984B280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E74E1B68-5DDB-4401-B91F-F70B5D800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77B96913-1C41-4E81-89C2-6E20E2CE9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08BF5F-9332-4DCF-9ED7-CB74FB975192}"/>
              </a:ext>
            </a:extLst>
          </p:cNvPr>
          <p:cNvGrpSpPr/>
          <p:nvPr/>
        </p:nvGrpSpPr>
        <p:grpSpPr>
          <a:xfrm>
            <a:off x="6772843" y="1323974"/>
            <a:ext cx="3810000" cy="5324475"/>
            <a:chOff x="3352800" y="1781175"/>
            <a:chExt cx="3810000" cy="532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494CE91-B4F0-4FDF-AE33-D2A2E8B2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595D3EF7-9845-42EE-8ED0-DCC713DED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610A960B-4319-45A2-93D9-713197A67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910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xmlns="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9033798" cy="742950"/>
            <a:chOff x="1028700" y="1066800"/>
            <a:chExt cx="9033798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9033798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xmlns="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88164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Cả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vùng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trời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cờ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đèn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5863221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92401" y="1760972"/>
            <a:ext cx="3032124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6066971" y="1760972"/>
            <a:ext cx="445407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xmlns="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xmlns="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xmlns="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xmlns="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3805555"/>
              <a:ext cx="224282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vùng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trời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Hà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Nội</a:t>
              </a:r>
              <a:endParaRPr lang="vi-VN" altLang="en-US" sz="48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xmlns="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3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Cụm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961150" y="168363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10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xmlns="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7221220" cy="742950"/>
            <a:chOff x="1028700" y="1066800"/>
            <a:chExt cx="7221220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722122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xmlns="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70827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4.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cụ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già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vẻ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mặt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nghiêm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4605921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35252" y="1760972"/>
            <a:ext cx="1898648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4695371" y="1760972"/>
            <a:ext cx="3953329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xmlns="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xmlns="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xmlns="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xmlns="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3805555"/>
              <a:ext cx="224282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già</a:t>
              </a:r>
              <a:endParaRPr lang="vi-VN" altLang="en-US" sz="48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xmlns="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3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Cụm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961150" y="168363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5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xmlns="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9530080" cy="742950"/>
            <a:chOff x="1028700" y="1066800"/>
            <a:chExt cx="9530080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953008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xmlns="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93230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Những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gái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thủ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hớn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hở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áo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rực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6526161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28900" y="1760972"/>
            <a:ext cx="384048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6661331" y="1760972"/>
            <a:ext cx="445407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xmlns="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xmlns="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xmlns="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xmlns="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3394075"/>
              <a:ext cx="215138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những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cô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gái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thủ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đô</a:t>
              </a:r>
              <a:endParaRPr lang="vi-VN" altLang="en-US" sz="48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xmlns="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10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Cụm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961150" y="168363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9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05929" y="1946841"/>
            <a:ext cx="7089095" cy="3685043"/>
            <a:chOff x="4970463" y="1946841"/>
            <a:chExt cx="7089095" cy="3685043"/>
          </a:xfrm>
        </p:grpSpPr>
        <p:sp>
          <p:nvSpPr>
            <p:cNvPr id="4" name="Rectangle 11"/>
            <p:cNvSpPr/>
            <p:nvPr/>
          </p:nvSpPr>
          <p:spPr>
            <a:xfrm>
              <a:off x="4970463" y="1946841"/>
              <a:ext cx="7089095" cy="3685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63523" y="2044541"/>
              <a:ext cx="6973175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062253" y="4320018"/>
              <a:ext cx="6951585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cụm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灯片编号占位符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xmlns="" id="{8A0B7AD8-ADC9-40DB-933E-E8AA7A079587}"/>
              </a:ext>
            </a:extLst>
          </p:cNvPr>
          <p:cNvSpPr txBox="1"/>
          <p:nvPr/>
        </p:nvSpPr>
        <p:spPr>
          <a:xfrm>
            <a:off x="328488" y="9525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DA7067-0349-4D1C-A755-9AC2A7B13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9" y="1973120"/>
            <a:ext cx="3827144" cy="3675205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7008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4B23983-EF39-49CD-B752-2B11B09CC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DDF91C-E757-4D86-B0B7-2E511FC6463A}"/>
              </a:ext>
            </a:extLst>
          </p:cNvPr>
          <p:cNvSpPr txBox="1"/>
          <p:nvPr/>
        </p:nvSpPr>
        <p:spPr>
          <a:xfrm>
            <a:off x="5040505" y="384688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thế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 </a:t>
            </a:r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nào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C13884-A0A9-487B-BF0C-FE9714961043}"/>
              </a:ext>
            </a:extLst>
          </p:cNvPr>
          <p:cNvCxnSpPr/>
          <p:nvPr/>
        </p:nvCxnSpPr>
        <p:spPr>
          <a:xfrm flipH="1">
            <a:off x="5680006" y="1864200"/>
            <a:ext cx="159657" cy="6386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F6F69A3-5E30-438F-8D5B-C6698363A554}"/>
              </a:ext>
            </a:extLst>
          </p:cNvPr>
          <p:cNvCxnSpPr>
            <a:cxnSpLocks/>
          </p:cNvCxnSpPr>
          <p:nvPr/>
        </p:nvCxnSpPr>
        <p:spPr>
          <a:xfrm>
            <a:off x="3729064" y="2675383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9EB9E9E9-061C-46CA-A3E8-D247BB52D5EF}"/>
              </a:ext>
            </a:extLst>
          </p:cNvPr>
          <p:cNvCxnSpPr>
            <a:cxnSpLocks/>
          </p:cNvCxnSpPr>
          <p:nvPr/>
        </p:nvCxnSpPr>
        <p:spPr>
          <a:xfrm>
            <a:off x="8056840" y="2694433"/>
            <a:ext cx="0" cy="8083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4030BA-D6C7-43EA-AE53-9C39D56F51A8}"/>
              </a:ext>
            </a:extLst>
          </p:cNvPr>
          <p:cNvSpPr/>
          <p:nvPr/>
        </p:nvSpPr>
        <p:spPr>
          <a:xfrm>
            <a:off x="2707418" y="3628078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FAFA98-FC09-4FC5-971D-6AB4FCDE4E46}"/>
              </a:ext>
            </a:extLst>
          </p:cNvPr>
          <p:cNvSpPr/>
          <p:nvPr/>
        </p:nvSpPr>
        <p:spPr>
          <a:xfrm>
            <a:off x="5674044" y="3594728"/>
            <a:ext cx="476781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</a:t>
            </a:r>
            <a:endParaRPr lang="en-US" sz="3200" b="1" cap="none" spc="0" dirty="0">
              <a:ln w="0"/>
              <a:solidFill>
                <a:srgbClr val="0056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xmlns="" id="{0E504A6F-E061-48C7-8F72-6B2C2A07AA01}"/>
              </a:ext>
            </a:extLst>
          </p:cNvPr>
          <p:cNvSpPr/>
          <p:nvPr/>
        </p:nvSpPr>
        <p:spPr>
          <a:xfrm>
            <a:off x="2544955" y="1756288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xmlns="" id="{916A78A8-62DF-44F2-817F-F5B83CA11D58}"/>
              </a:ext>
            </a:extLst>
          </p:cNvPr>
          <p:cNvSpPr/>
          <p:nvPr/>
        </p:nvSpPr>
        <p:spPr>
          <a:xfrm>
            <a:off x="6811541" y="1756288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Vị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2BCB98-F62C-40D7-A8F1-21BFC6DF759F}"/>
              </a:ext>
            </a:extLst>
          </p:cNvPr>
          <p:cNvSpPr txBox="1"/>
          <p:nvPr/>
        </p:nvSpPr>
        <p:spPr>
          <a:xfrm>
            <a:off x="4030855" y="384688"/>
            <a:ext cx="971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ai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C379C74-B58D-414A-8EC0-71A9118C4011}"/>
              </a:ext>
            </a:extLst>
          </p:cNvPr>
          <p:cNvCxnSpPr>
            <a:cxnSpLocks/>
          </p:cNvCxnSpPr>
          <p:nvPr/>
        </p:nvCxnSpPr>
        <p:spPr>
          <a:xfrm>
            <a:off x="8076037" y="4760686"/>
            <a:ext cx="0" cy="57823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FD2A81-1967-423B-B2F5-2957F21F5401}"/>
              </a:ext>
            </a:extLst>
          </p:cNvPr>
          <p:cNvSpPr/>
          <p:nvPr/>
        </p:nvSpPr>
        <p:spPr>
          <a:xfrm>
            <a:off x="6127535" y="5288340"/>
            <a:ext cx="3916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09CE9F2F-4497-4720-8655-48EC0CEC118E}"/>
              </a:ext>
            </a:extLst>
          </p:cNvPr>
          <p:cNvCxnSpPr>
            <a:cxnSpLocks/>
          </p:cNvCxnSpPr>
          <p:nvPr/>
        </p:nvCxnSpPr>
        <p:spPr>
          <a:xfrm>
            <a:off x="3729064" y="4356699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416E23-604B-45E3-999A-60B596731BC1}"/>
              </a:ext>
            </a:extLst>
          </p:cNvPr>
          <p:cNvSpPr/>
          <p:nvPr/>
        </p:nvSpPr>
        <p:spPr>
          <a:xfrm>
            <a:off x="2106804" y="5199849"/>
            <a:ext cx="32026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xmlns="" id="{56BC20C3-9D84-4337-A19D-38E116C2AA08}"/>
              </a:ext>
            </a:extLst>
          </p:cNvPr>
          <p:cNvSpPr txBox="1"/>
          <p:nvPr/>
        </p:nvSpPr>
        <p:spPr>
          <a:xfrm>
            <a:off x="328488" y="9525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8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2461 -3.703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8" grpId="0"/>
      <p:bldP spid="9" grpId="0" animBg="1"/>
      <p:bldP spid="10" grpId="0" animBg="1"/>
      <p:bldP spid="11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29">
            <a:extLst>
              <a:ext uri="{FF2B5EF4-FFF2-40B4-BE49-F238E27FC236}">
                <a16:creationId xmlns:a16="http://schemas.microsoft.com/office/drawing/2014/main" xmlns="" id="{9AB0CE47-9533-4EDA-9CE0-C0D54504C801}"/>
              </a:ext>
            </a:extLst>
          </p:cNvPr>
          <p:cNvSpPr txBox="1"/>
          <p:nvPr/>
        </p:nvSpPr>
        <p:spPr>
          <a:xfrm>
            <a:off x="1467968" y="1516260"/>
            <a:ext cx="9256063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TẬP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595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16897BB-881B-4C12-8E93-2C2C7FC5E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xmlns="" id="{A4216A8F-6820-4185-8F80-B870887D6068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1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 Box 188">
            <a:extLst>
              <a:ext uri="{FF2B5EF4-FFF2-40B4-BE49-F238E27FC236}">
                <a16:creationId xmlns:a16="http://schemas.microsoft.com/office/drawing/2014/main" xmlns="" id="{357749B6-FB0A-4AF0-9F52-EF6F9CFF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0695" y="3337334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Text Box 215">
            <a:extLst>
              <a:ext uri="{FF2B5EF4-FFF2-40B4-BE49-F238E27FC236}">
                <a16:creationId xmlns:a16="http://schemas.microsoft.com/office/drawing/2014/main" xmlns="" id="{BAF3F586-3B88-41C3-8863-6BB414D3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320" y="2411822"/>
            <a:ext cx="8893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E9F0B28-BFD7-452D-89EE-382E9CB7A8B7}"/>
              </a:ext>
            </a:extLst>
          </p:cNvPr>
          <p:cNvGrpSpPr/>
          <p:nvPr/>
        </p:nvGrpSpPr>
        <p:grpSpPr>
          <a:xfrm>
            <a:off x="1088572" y="2293696"/>
            <a:ext cx="11248571" cy="4715797"/>
            <a:chOff x="943429" y="938035"/>
            <a:chExt cx="11248571" cy="43157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F9E8554-18D8-4F7D-9A39-E16BD08B2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2" b="20192"/>
            <a:stretch/>
          </p:blipFill>
          <p:spPr>
            <a:xfrm>
              <a:off x="943429" y="938035"/>
              <a:ext cx="11248571" cy="4315747"/>
            </a:xfrm>
            <a:prstGeom prst="rect">
              <a:avLst/>
            </a:prstGeom>
          </p:spPr>
        </p:pic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xmlns="" id="{8041CCE7-0308-486C-A1A6-BBB30F7BC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250" y="1422963"/>
              <a:ext cx="9886950" cy="3415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14000"/>
                </a:lnSpc>
              </a:pPr>
              <a:r>
                <a:rPr lang="en-US" altLang="en-US" sz="3000" dirty="0">
                  <a:cs typeface="Arial" panose="020B0604020202020204" pitchFamily="34" charset="0"/>
                </a:rPr>
                <a:t>	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Ôi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chao!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Chú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chuồn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chuồn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đẹp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sao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!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  Màu vàng trên lưng chú lấp lánh. Bốn cái cánh mỏng như giấy bóng. Cái đầu tròn và hai con mắt long lanh như thủy tinh.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Thân chú nh</a:t>
              </a:r>
              <a:r>
                <a:rPr lang="en-US" sz="3000" dirty="0">
                  <a:cs typeface="Arial" pitchFamily="34" charset="0"/>
                </a:rPr>
                <a:t>ỏ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 và thon vàng như màu vàng của nắng mùa thu. Chú đậu trên một cành lộc vừng ngả trên mặt hồ.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Bốn cánh khẽ rung rung như còn phân vân.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endParaRPr lang="vi-VN" sz="3000" dirty="0">
                <a:latin typeface="Arial" pitchFamily="34" charset="0"/>
                <a:cs typeface="Arial" pitchFamily="34" charset="0"/>
              </a:endParaRPr>
            </a:p>
            <a:p>
              <a:pPr algn="r">
                <a:lnSpc>
                  <a:spcPct val="114000"/>
                </a:lnSpc>
              </a:pPr>
              <a:r>
                <a:rPr lang="vi-VN" sz="3000" b="1" dirty="0">
                  <a:latin typeface="Arial" pitchFamily="34" charset="0"/>
                  <a:cs typeface="Arial" pitchFamily="34" charset="0"/>
                </a:rPr>
                <a:t>NGUYỄN THẾ HỘI</a:t>
              </a:r>
              <a:endParaRPr lang="en-US" sz="3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 Box 19">
            <a:extLst>
              <a:ext uri="{FF2B5EF4-FFF2-40B4-BE49-F238E27FC236}">
                <a16:creationId xmlns:a16="http://schemas.microsoft.com/office/drawing/2014/main" xmlns="" id="{A16BBBF5-4E96-48B4-ABD6-A83FC85F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1280334"/>
            <a:ext cx="8820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Ai </a:t>
            </a:r>
            <a:r>
              <a:rPr lang="en-US" altLang="en-US" sz="2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?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đoạn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xmlns="" id="{8A55640D-7221-42DB-A490-79AFC259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2529696"/>
            <a:ext cx="10491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do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xmlns="" id="{AF6B7C35-B4D3-4CAF-A7CD-D5C9D3CA9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1915334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F84875E-C113-481E-A92F-A58A2F7D0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88542"/>
            <a:ext cx="1874619" cy="26694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5730359-1CAF-4E78-A1C2-BD9F7DB47AB5}"/>
              </a:ext>
            </a:extLst>
          </p:cNvPr>
          <p:cNvGrpSpPr/>
          <p:nvPr/>
        </p:nvGrpSpPr>
        <p:grpSpPr>
          <a:xfrm>
            <a:off x="537023" y="880830"/>
            <a:ext cx="11099807" cy="1796148"/>
            <a:chOff x="537023" y="976080"/>
            <a:chExt cx="11099807" cy="1796148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xmlns="" id="{197D966F-1D2D-4AC6-853F-C0887EB6CE50}"/>
                </a:ext>
              </a:extLst>
            </p:cNvPr>
            <p:cNvSpPr/>
            <p:nvPr/>
          </p:nvSpPr>
          <p:spPr>
            <a:xfrm>
              <a:off x="750996" y="1281938"/>
              <a:ext cx="10648335" cy="1179871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xmlns="" id="{FD0119B0-4E10-4B4A-BFFB-57E638B42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10589650" cy="112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500" b="1" dirty="0">
                  <a:cs typeface="Arial" panose="020B0604020202020204" pitchFamily="34" charset="0"/>
                </a:rPr>
                <a:t>   </a:t>
              </a:r>
              <a:r>
                <a:rPr lang="vi-VN" altLang="en-US" sz="3200" b="1" dirty="0">
                  <a:cs typeface="Arial" panose="020B0604020202020204" pitchFamily="34" charset="0"/>
                </a:rPr>
                <a:t>Tìm chủ ngữ của các câu kể Ai thế nào? trong đoạn văn dưới đây</a:t>
              </a:r>
              <a:r>
                <a:rPr lang="en-US" altLang="en-US" sz="3200" b="1" dirty="0">
                  <a:cs typeface="Arial" panose="020B0604020202020204" pitchFamily="34" charset="0"/>
                </a:rPr>
                <a:t>:</a:t>
              </a:r>
              <a:endParaRPr lang="en-US" altLang="en-US" sz="3200" dirty="0"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137E8B6-B378-41CC-9385-E90D3989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AA92AEE-90F6-454B-99A3-3D91124E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42167" y="1977565"/>
              <a:ext cx="794663" cy="794663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6E2774B-47AE-4263-88DE-89B172BA1C15}"/>
              </a:ext>
            </a:extLst>
          </p:cNvPr>
          <p:cNvCxnSpPr>
            <a:cxnSpLocks/>
          </p:cNvCxnSpPr>
          <p:nvPr/>
        </p:nvCxnSpPr>
        <p:spPr>
          <a:xfrm>
            <a:off x="1893709" y="3869994"/>
            <a:ext cx="6016577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47E750D-B1CB-4834-B709-8975FF9080EC}"/>
              </a:ext>
            </a:extLst>
          </p:cNvPr>
          <p:cNvCxnSpPr>
            <a:cxnSpLocks/>
          </p:cNvCxnSpPr>
          <p:nvPr/>
        </p:nvCxnSpPr>
        <p:spPr>
          <a:xfrm>
            <a:off x="8134852" y="3869994"/>
            <a:ext cx="343303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B8C07EA-40D9-4D0A-A9D7-E8D2686F9580}"/>
              </a:ext>
            </a:extLst>
          </p:cNvPr>
          <p:cNvCxnSpPr>
            <a:cxnSpLocks/>
          </p:cNvCxnSpPr>
          <p:nvPr/>
        </p:nvCxnSpPr>
        <p:spPr>
          <a:xfrm>
            <a:off x="1879194" y="4407022"/>
            <a:ext cx="254766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F23B0F0-FE2C-48C5-ABC2-B9FB5FACAFFB}"/>
              </a:ext>
            </a:extLst>
          </p:cNvPr>
          <p:cNvCxnSpPr>
            <a:cxnSpLocks/>
          </p:cNvCxnSpPr>
          <p:nvPr/>
        </p:nvCxnSpPr>
        <p:spPr>
          <a:xfrm>
            <a:off x="4723994" y="4407023"/>
            <a:ext cx="6785835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9242E40-55BA-4177-AC33-47820F54FA4E}"/>
              </a:ext>
            </a:extLst>
          </p:cNvPr>
          <p:cNvCxnSpPr>
            <a:cxnSpLocks/>
          </p:cNvCxnSpPr>
          <p:nvPr/>
        </p:nvCxnSpPr>
        <p:spPr>
          <a:xfrm>
            <a:off x="1879194" y="4915022"/>
            <a:ext cx="2213835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53F8F6E-D254-44E4-8E7D-EDA8D0612B2A}"/>
              </a:ext>
            </a:extLst>
          </p:cNvPr>
          <p:cNvCxnSpPr>
            <a:cxnSpLocks/>
          </p:cNvCxnSpPr>
          <p:nvPr/>
        </p:nvCxnSpPr>
        <p:spPr>
          <a:xfrm>
            <a:off x="4375651" y="4929537"/>
            <a:ext cx="714869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BEE4812-9D91-4E82-9A2E-4C4739C8F582}"/>
              </a:ext>
            </a:extLst>
          </p:cNvPr>
          <p:cNvCxnSpPr>
            <a:cxnSpLocks/>
          </p:cNvCxnSpPr>
          <p:nvPr/>
        </p:nvCxnSpPr>
        <p:spPr>
          <a:xfrm>
            <a:off x="1879194" y="5437537"/>
            <a:ext cx="3041149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B806F20A-36CE-4FE8-A819-793D95171B0F}"/>
              </a:ext>
            </a:extLst>
          </p:cNvPr>
          <p:cNvCxnSpPr>
            <a:cxnSpLocks/>
          </p:cNvCxnSpPr>
          <p:nvPr/>
        </p:nvCxnSpPr>
        <p:spPr>
          <a:xfrm>
            <a:off x="4027308" y="5945537"/>
            <a:ext cx="714869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FFC8CDD-F3A3-49CB-A927-36A24108E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xmlns="" id="{E2E792D6-8A76-4371-B0D8-5DB1A6AC828C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1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01D8E0E-A88C-4270-A56B-AFF591CF9846}"/>
              </a:ext>
            </a:extLst>
          </p:cNvPr>
          <p:cNvSpPr/>
          <p:nvPr/>
        </p:nvSpPr>
        <p:spPr>
          <a:xfrm>
            <a:off x="1742386" y="1066689"/>
            <a:ext cx="3206988" cy="537028"/>
          </a:xfrm>
          <a:prstGeom prst="roundRect">
            <a:avLst/>
          </a:prstGeom>
          <a:solidFill>
            <a:srgbClr val="FFCCC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7E75917-1288-48AE-958A-588F1F2530B8}"/>
              </a:ext>
            </a:extLst>
          </p:cNvPr>
          <p:cNvSpPr/>
          <p:nvPr/>
        </p:nvSpPr>
        <p:spPr>
          <a:xfrm>
            <a:off x="8203293" y="1066688"/>
            <a:ext cx="3116551" cy="537028"/>
          </a:xfrm>
          <a:prstGeom prst="roundRect">
            <a:avLst/>
          </a:prstGeom>
          <a:solidFill>
            <a:srgbClr val="FFCCC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A2B64D-8CB3-4FE0-80C0-AAA9F39A8BF5}"/>
              </a:ext>
            </a:extLst>
          </p:cNvPr>
          <p:cNvSpPr txBox="1"/>
          <p:nvPr/>
        </p:nvSpPr>
        <p:spPr>
          <a:xfrm>
            <a:off x="566057" y="1564474"/>
            <a:ext cx="6618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Màu vàng trên lưng chú lấp lánh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B58560-3E6F-420E-B5FF-FC53D961CCCF}"/>
              </a:ext>
            </a:extLst>
          </p:cNvPr>
          <p:cNvSpPr txBox="1"/>
          <p:nvPr/>
        </p:nvSpPr>
        <p:spPr>
          <a:xfrm>
            <a:off x="566058" y="2304703"/>
            <a:ext cx="6154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Bốn cái cánh mỏng như giấy bóng.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4337B2-2FDE-42F5-9717-CFFE2040A24C}"/>
              </a:ext>
            </a:extLst>
          </p:cNvPr>
          <p:cNvSpPr txBox="1"/>
          <p:nvPr/>
        </p:nvSpPr>
        <p:spPr>
          <a:xfrm>
            <a:off x="566058" y="3122946"/>
            <a:ext cx="70829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Cái đầu tròn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à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vi-VN" sz="2800" dirty="0">
                <a:latin typeface="Arial" pitchFamily="34" charset="0"/>
                <a:cs typeface="Arial" pitchFamily="34" charset="0"/>
              </a:rPr>
              <a:t>hai con mắt long lanh như thủy tinh.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DFD269-7275-40C2-A9FF-1C6346A21DF0}"/>
              </a:ext>
            </a:extLst>
          </p:cNvPr>
          <p:cNvSpPr txBox="1"/>
          <p:nvPr/>
        </p:nvSpPr>
        <p:spPr>
          <a:xfrm>
            <a:off x="566057" y="4646945"/>
            <a:ext cx="56315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Thân chú nh</a:t>
            </a:r>
            <a:r>
              <a:rPr lang="en-US" sz="2800" dirty="0">
                <a:cs typeface="Arial" pitchFamily="34" charset="0"/>
              </a:rPr>
              <a:t>ỏ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và thon vàng như màu vàng của nắng mùa thu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7B1894-71A9-4C7D-A483-4C62B1317D95}"/>
              </a:ext>
            </a:extLst>
          </p:cNvPr>
          <p:cNvSpPr txBox="1"/>
          <p:nvPr/>
        </p:nvSpPr>
        <p:spPr>
          <a:xfrm>
            <a:off x="566058" y="5842337"/>
            <a:ext cx="5681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Bốn cánh khẽ rung rung như còn phân vân.</a:t>
            </a:r>
            <a:endParaRPr lang="vi-V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06CEC0-0D1E-4FB5-8304-5B5F91F0D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12" y="0"/>
            <a:ext cx="1727200" cy="172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3764FBD-25DD-4E5F-A36A-03CA6F58B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8" y="1996229"/>
            <a:ext cx="1164353" cy="11903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A246CE4-E13A-47E4-9116-4E55F1E4C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95816" y="1275960"/>
            <a:ext cx="1164353" cy="11903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576ADB3-12E9-4309-8CE7-DB47C3E3C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7" y="2769117"/>
            <a:ext cx="1164353" cy="11903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B0F3CA1-1C1E-4EDE-8240-C14D508C1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6" y="3664467"/>
            <a:ext cx="1164353" cy="11903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53E968-E905-4DA9-B77B-7A46F14E6EDB}"/>
              </a:ext>
            </a:extLst>
          </p:cNvPr>
          <p:cNvSpPr txBox="1"/>
          <p:nvPr/>
        </p:nvSpPr>
        <p:spPr>
          <a:xfrm>
            <a:off x="566144" y="1566120"/>
            <a:ext cx="432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9031801-F2AC-4144-87DC-C8C4BA5AF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7" y="4313075"/>
            <a:ext cx="1164353" cy="119037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DE01404-C6E8-476C-842F-1C1C07CCAFD5}"/>
              </a:ext>
            </a:extLst>
          </p:cNvPr>
          <p:cNvCxnSpPr>
            <a:cxnSpLocks/>
          </p:cNvCxnSpPr>
          <p:nvPr/>
        </p:nvCxnSpPr>
        <p:spPr>
          <a:xfrm flipH="1">
            <a:off x="4406073" y="1588255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004AE09-6A8C-4D78-A4C5-7C3414EBA1F8}"/>
              </a:ext>
            </a:extLst>
          </p:cNvPr>
          <p:cNvCxnSpPr>
            <a:cxnSpLocks/>
          </p:cNvCxnSpPr>
          <p:nvPr/>
        </p:nvCxnSpPr>
        <p:spPr>
          <a:xfrm flipH="1">
            <a:off x="2705774" y="2320215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373EDC56-4C04-49C7-A3C5-075C5F463E90}"/>
              </a:ext>
            </a:extLst>
          </p:cNvPr>
          <p:cNvCxnSpPr>
            <a:cxnSpLocks/>
          </p:cNvCxnSpPr>
          <p:nvPr/>
        </p:nvCxnSpPr>
        <p:spPr>
          <a:xfrm flipH="1">
            <a:off x="1883154" y="3166544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28C0F84-AA4A-48DB-9945-87E2C8432D22}"/>
              </a:ext>
            </a:extLst>
          </p:cNvPr>
          <p:cNvCxnSpPr>
            <a:cxnSpLocks/>
          </p:cNvCxnSpPr>
          <p:nvPr/>
        </p:nvCxnSpPr>
        <p:spPr>
          <a:xfrm flipH="1">
            <a:off x="2154788" y="4608084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9E275FB-A51C-477E-94BD-EFDAC75B2112}"/>
              </a:ext>
            </a:extLst>
          </p:cNvPr>
          <p:cNvCxnSpPr>
            <a:cxnSpLocks/>
          </p:cNvCxnSpPr>
          <p:nvPr/>
        </p:nvCxnSpPr>
        <p:spPr>
          <a:xfrm flipH="1">
            <a:off x="2169072" y="5825854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F1D38283-4F26-45C9-B51B-780F3A629703}"/>
              </a:ext>
            </a:extLst>
          </p:cNvPr>
          <p:cNvCxnSpPr>
            <a:cxnSpLocks/>
          </p:cNvCxnSpPr>
          <p:nvPr/>
        </p:nvCxnSpPr>
        <p:spPr>
          <a:xfrm flipH="1">
            <a:off x="2512712" y="3939431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7C24711-32A4-49FE-A2B9-9DBD5DB712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93" t="31988" r="38224" b="38843"/>
          <a:stretch/>
        </p:blipFill>
        <p:spPr>
          <a:xfrm>
            <a:off x="223641" y="4834153"/>
            <a:ext cx="392658" cy="6333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D361108-0005-41B1-B290-0A4468C999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-2296" r="36565" b="73127"/>
          <a:stretch/>
        </p:blipFill>
        <p:spPr>
          <a:xfrm>
            <a:off x="189713" y="1494946"/>
            <a:ext cx="392658" cy="6333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E123231-D1FA-419D-859B-3D97D29AB8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0617" r="74071" b="40214"/>
          <a:stretch/>
        </p:blipFill>
        <p:spPr>
          <a:xfrm>
            <a:off x="158357" y="2277796"/>
            <a:ext cx="392658" cy="63337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2E3D5A4-4D8A-4641-AA92-926D332B7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3241" r="58325" b="37590"/>
          <a:stretch/>
        </p:blipFill>
        <p:spPr>
          <a:xfrm>
            <a:off x="190225" y="3498117"/>
            <a:ext cx="339829" cy="63337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3A1C5FDE-44F9-49FE-A227-48BB3E945E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60270" r="53598" b="10561"/>
          <a:stretch/>
        </p:blipFill>
        <p:spPr>
          <a:xfrm>
            <a:off x="209127" y="5995296"/>
            <a:ext cx="392658" cy="63337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04C5C24-9DA6-49AF-BD42-DB041D709FA6}"/>
              </a:ext>
            </a:extLst>
          </p:cNvPr>
          <p:cNvSpPr txBox="1"/>
          <p:nvPr/>
        </p:nvSpPr>
        <p:spPr>
          <a:xfrm>
            <a:off x="566144" y="2302720"/>
            <a:ext cx="2513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3CDB07C-C2B6-4FE9-952B-8151A17AC373}"/>
              </a:ext>
            </a:extLst>
          </p:cNvPr>
          <p:cNvSpPr txBox="1"/>
          <p:nvPr/>
        </p:nvSpPr>
        <p:spPr>
          <a:xfrm>
            <a:off x="566144" y="3121870"/>
            <a:ext cx="161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4C5B584-319B-4B17-9A79-B2C1A5BBA8DB}"/>
              </a:ext>
            </a:extLst>
          </p:cNvPr>
          <p:cNvSpPr txBox="1"/>
          <p:nvPr/>
        </p:nvSpPr>
        <p:spPr>
          <a:xfrm>
            <a:off x="566144" y="3978326"/>
            <a:ext cx="2037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2E039F6-5C5E-41C3-A045-0C079FD74488}"/>
              </a:ext>
            </a:extLst>
          </p:cNvPr>
          <p:cNvSpPr txBox="1"/>
          <p:nvPr/>
        </p:nvSpPr>
        <p:spPr>
          <a:xfrm>
            <a:off x="565351" y="4637139"/>
            <a:ext cx="1794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D7C0606-C775-4360-B9D9-D6F414358918}"/>
              </a:ext>
            </a:extLst>
          </p:cNvPr>
          <p:cNvSpPr txBox="1"/>
          <p:nvPr/>
        </p:nvSpPr>
        <p:spPr>
          <a:xfrm>
            <a:off x="566937" y="5843639"/>
            <a:ext cx="1700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CCEE5DA-FD98-4AD1-B8F2-A1E0820EE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7" y="5544974"/>
            <a:ext cx="1164353" cy="11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9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59896 4.8148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6724 -2.59259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71224 2.96296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68724 2.96296E-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62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69909 -1.85185E-6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48" y="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70286 2.22222E-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  <p:bldP spid="10" grpId="0"/>
      <p:bldP spid="11" grpId="0"/>
      <p:bldP spid="29" grpId="0"/>
      <p:bldP spid="29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89EA451-623F-4161-814D-6F77C2B14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xmlns="" id="{BBD97CE0-9833-47B4-BE3F-DAA353295541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2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9B732E-1D8D-4FA2-9A1E-C4E2ED03A8FF}"/>
              </a:ext>
            </a:extLst>
          </p:cNvPr>
          <p:cNvGrpSpPr/>
          <p:nvPr/>
        </p:nvGrpSpPr>
        <p:grpSpPr>
          <a:xfrm>
            <a:off x="596017" y="969320"/>
            <a:ext cx="9624968" cy="2209103"/>
            <a:chOff x="537023" y="976080"/>
            <a:chExt cx="9624968" cy="22091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xmlns="" id="{A15F3BC5-2ACD-4F2B-B8C9-F2231B6C9C4D}"/>
                </a:ext>
              </a:extLst>
            </p:cNvPr>
            <p:cNvSpPr/>
            <p:nvPr/>
          </p:nvSpPr>
          <p:spPr>
            <a:xfrm>
              <a:off x="750997" y="1281938"/>
              <a:ext cx="9159920" cy="1674499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xmlns="" id="{2AE9B796-46A5-4E4C-9AD6-D0AFD2605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927704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    </a:t>
              </a:r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 một đoạn văn từ 5 đến 7 câu về một loại trái cây mà em thích, trong đoạn văn có dùng một số câu kể </a:t>
              </a:r>
              <a:r>
                <a:rPr lang="vi-VN" altLang="zh-CN" sz="3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thế nào?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072B4DE-C4DB-4D26-A856-41523FFC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20770A5-31EA-43C3-9671-0018CC72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367328" y="2390520"/>
              <a:ext cx="794663" cy="79466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A917A0-5F3D-4138-802F-98361ECDF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2587" y="588224"/>
            <a:ext cx="1864445" cy="2647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17DFC-6BF3-4BA1-9AC3-0939AA766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3056988"/>
            <a:ext cx="1748523" cy="1587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ECDF8E-55B3-4A00-BD1A-A66CD148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1745789" y="3224435"/>
            <a:ext cx="2593515" cy="235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71B35D-46DD-401D-93F4-AB67D3BC82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10222680" y="4777003"/>
            <a:ext cx="2233984" cy="1982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755457-714C-4FEF-BAC8-C8DA2BD5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4387479" y="4426856"/>
            <a:ext cx="2723649" cy="2416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A3B8264-EAB6-429C-888A-B77B675CD0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6492245" y="3168166"/>
            <a:ext cx="2108084" cy="187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9F1BC9-9945-43E6-AFAE-AE8D5CD359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4557484" y="2793914"/>
            <a:ext cx="1670871" cy="1691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40989A6-7BBE-457A-AA77-FC8284FF0F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7590970" y="4272711"/>
            <a:ext cx="2554515" cy="25852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12DE9C-43A6-474A-9E95-8AAB031D0F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489768" y="4979187"/>
            <a:ext cx="2035718" cy="206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55C5F-CB50-4EAE-BA8C-1A00CE141C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9448799" y="3352800"/>
            <a:ext cx="1338255" cy="1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9D9C960-0218-4172-9F44-07FDF5392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40504" r="13421" b="43114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33763" y="5318808"/>
            <a:ext cx="5878387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07037" y="1185625"/>
            <a:ext cx="5759064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10236" y="1719105"/>
            <a:ext cx="516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07037" y="2170510"/>
            <a:ext cx="4095993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10234" y="2703991"/>
            <a:ext cx="5555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óng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cam,…)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07037" y="3196433"/>
            <a:ext cx="5306261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10233" y="3729913"/>
            <a:ext cx="5657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08595" y="4200271"/>
            <a:ext cx="4491935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10232" y="4733752"/>
            <a:ext cx="5352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lịm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56030" y="5852288"/>
            <a:ext cx="8456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30" name="文本框 23">
            <a:extLst>
              <a:ext uri="{FF2B5EF4-FFF2-40B4-BE49-F238E27FC236}">
                <a16:creationId xmlns:a16="http://schemas.microsoft.com/office/drawing/2014/main" xmlns="" id="{8059E969-AED0-4D82-9A26-EC8C44FE52C4}"/>
              </a:ext>
            </a:extLst>
          </p:cNvPr>
          <p:cNvSpPr txBox="1"/>
          <p:nvPr/>
        </p:nvSpPr>
        <p:spPr>
          <a:xfrm>
            <a:off x="137988" y="76200"/>
            <a:ext cx="2890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GỢI Ý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EB5ECC8-CC51-4069-8364-46F9D079B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885288"/>
            <a:ext cx="1332895" cy="1210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8A37684-BF55-42BB-BC0C-7F754C0158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-52709" y="3443749"/>
            <a:ext cx="1855089" cy="16843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A9DBABB-D4DD-48C2-B3FE-27295B9C0A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9558592" y="5039704"/>
            <a:ext cx="1848811" cy="1640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7A4E229-B6D2-49BD-B98D-D4C0D8BD28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8341282" y="484179"/>
            <a:ext cx="1471512" cy="1305638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F98BF88-D302-4F12-9377-5845412D6E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10126107" y="999099"/>
            <a:ext cx="1514924" cy="13441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C2D68D8-1B48-477E-8FB4-79150798A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766535" y="5118014"/>
            <a:ext cx="1418102" cy="14351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E5FD5DA-7D81-450A-8A3A-A2F1B6350A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10352768" y="2863011"/>
            <a:ext cx="1839232" cy="18613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94ACDC9-40A7-4305-B95A-D3D2F205DD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1194618" y="2085422"/>
            <a:ext cx="1205682" cy="12202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87F1013-EB3A-4A60-96FA-6657C2EC83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8343899" y="2571750"/>
            <a:ext cx="1267706" cy="158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034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9">
            <a:extLst>
              <a:ext uri="{FF2B5EF4-FFF2-40B4-BE49-F238E27FC236}">
                <a16:creationId xmlns:a16="http://schemas.microsoft.com/office/drawing/2014/main" xmlns="" id="{7B2D3B26-9B70-40D1-88D7-3FBB176E747E}"/>
              </a:ext>
            </a:extLst>
          </p:cNvPr>
          <p:cNvSpPr txBox="1"/>
          <p:nvPr/>
        </p:nvSpPr>
        <p:spPr>
          <a:xfrm>
            <a:off x="1229426" y="896979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KHỞI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ĐỘNG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76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17859"/>
            <a:ext cx="12249150" cy="687585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711011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00636" y="1603717"/>
            <a:ext cx="632719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CHÚC CÁC 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42900"/>
            <a:ext cx="482631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B9C0741-C658-4DF4-81B1-CA8C042A83B1}"/>
              </a:ext>
            </a:extLst>
          </p:cNvPr>
          <p:cNvSpPr txBox="1"/>
          <p:nvPr/>
        </p:nvSpPr>
        <p:spPr>
          <a:xfrm>
            <a:off x="349568" y="2785815"/>
            <a:ext cx="4419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HỌC TỐT</a:t>
            </a:r>
            <a:endParaRPr lang="zh-CN" altLang="en-US" sz="72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0882B2-7BE0-47B3-B9FD-719682A8E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46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xmlns="" id="{0A0626D4-61F1-418D-B130-500472200362}"/>
              </a:ext>
            </a:extLst>
          </p:cNvPr>
          <p:cNvGrpSpPr/>
          <p:nvPr/>
        </p:nvGrpSpPr>
        <p:grpSpPr>
          <a:xfrm>
            <a:off x="1021414" y="315592"/>
            <a:ext cx="10659309" cy="1664449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xmlns="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xmlns="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xmlns="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xmlns="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xmlns="" id="{6A418F1E-6F20-4FAA-80FB-E198CD24A28E}"/>
                </a:ext>
              </a:extLst>
            </p:cNvPr>
            <p:cNvSpPr txBox="1"/>
            <p:nvPr/>
          </p:nvSpPr>
          <p:spPr>
            <a:xfrm>
              <a:off x="1573443" y="2665945"/>
              <a:ext cx="3575320" cy="5415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gồm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mấy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bộ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phận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C7EF3E-F9B1-4956-8B6D-B768A5144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3421" b="83618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83D7C34-2081-4D7F-8B69-567F23ECB7D4}"/>
              </a:ext>
            </a:extLst>
          </p:cNvPr>
          <p:cNvGrpSpPr/>
          <p:nvPr/>
        </p:nvGrpSpPr>
        <p:grpSpPr>
          <a:xfrm>
            <a:off x="533401" y="2432447"/>
            <a:ext cx="4495799" cy="1562101"/>
            <a:chOff x="533401" y="2432447"/>
            <a:chExt cx="4495799" cy="156210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xmlns="" id="{FFBCC5C1-60E6-499D-99A0-AF6153A2247B}"/>
                </a:ext>
              </a:extLst>
            </p:cNvPr>
            <p:cNvSpPr/>
            <p:nvPr/>
          </p:nvSpPr>
          <p:spPr>
            <a:xfrm>
              <a:off x="1066800" y="285749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1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67BCFC7-81F0-491D-A25C-A288DFEAC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222" b="77222"/>
            <a:stretch/>
          </p:blipFill>
          <p:spPr>
            <a:xfrm>
              <a:off x="533401" y="2432447"/>
              <a:ext cx="1219200" cy="156210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1F0AEEA-7C89-4E51-B263-2C2754CE6EF8}"/>
              </a:ext>
            </a:extLst>
          </p:cNvPr>
          <p:cNvGrpSpPr/>
          <p:nvPr/>
        </p:nvGrpSpPr>
        <p:grpSpPr>
          <a:xfrm>
            <a:off x="6838950" y="2375297"/>
            <a:ext cx="4381500" cy="1625203"/>
            <a:chOff x="6838950" y="2375297"/>
            <a:chExt cx="4381500" cy="1625203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xmlns="" id="{6CD5238B-71F0-46CC-8462-DD26A3EBA02D}"/>
                </a:ext>
              </a:extLst>
            </p:cNvPr>
            <p:cNvSpPr/>
            <p:nvPr/>
          </p:nvSpPr>
          <p:spPr>
            <a:xfrm>
              <a:off x="7258050" y="285749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 2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A2BC5ED-30A0-4504-8715-AE99DB930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8" t="-267" r="65134" b="77489"/>
            <a:stretch/>
          </p:blipFill>
          <p:spPr>
            <a:xfrm>
              <a:off x="6838950" y="2375297"/>
              <a:ext cx="1268451" cy="162520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AAF4534-43D5-436B-A1D1-8081FC195237}"/>
              </a:ext>
            </a:extLst>
          </p:cNvPr>
          <p:cNvGrpSpPr/>
          <p:nvPr/>
        </p:nvGrpSpPr>
        <p:grpSpPr>
          <a:xfrm>
            <a:off x="514351" y="4600470"/>
            <a:ext cx="4514849" cy="1190730"/>
            <a:chOff x="514351" y="4600470"/>
            <a:chExt cx="4514849" cy="119073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xmlns="" id="{1766C82D-3563-4A75-A9BE-9BDC30F87AD2}"/>
                </a:ext>
              </a:extLst>
            </p:cNvPr>
            <p:cNvSpPr/>
            <p:nvPr/>
          </p:nvSpPr>
          <p:spPr>
            <a:xfrm>
              <a:off x="1066800" y="466724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3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2E318A5-97EB-41F6-85AB-C087A7ED9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8" t="5275" r="49424" b="78140"/>
            <a:stretch/>
          </p:blipFill>
          <p:spPr>
            <a:xfrm>
              <a:off x="514351" y="4600470"/>
              <a:ext cx="1276350" cy="119073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5F80E78-ADE7-4E8F-9AE1-B79B30562BC7}"/>
              </a:ext>
            </a:extLst>
          </p:cNvPr>
          <p:cNvGrpSpPr/>
          <p:nvPr/>
        </p:nvGrpSpPr>
        <p:grpSpPr>
          <a:xfrm>
            <a:off x="6877051" y="4242792"/>
            <a:ext cx="4343399" cy="1586508"/>
            <a:chOff x="6877051" y="4242792"/>
            <a:chExt cx="4343399" cy="1586508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xmlns="" id="{9B80741B-C7C1-4952-B113-145B1A35E7E6}"/>
                </a:ext>
              </a:extLst>
            </p:cNvPr>
            <p:cNvSpPr/>
            <p:nvPr/>
          </p:nvSpPr>
          <p:spPr>
            <a:xfrm>
              <a:off x="7258050" y="466724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 4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DE66DFE-40EE-45C4-B24F-09513E9A0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29" t="459" r="31993" b="76763"/>
            <a:stretch/>
          </p:blipFill>
          <p:spPr>
            <a:xfrm>
              <a:off x="6877051" y="4242792"/>
              <a:ext cx="1238250" cy="15865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/>
        </p:blipFill>
        <p:spPr>
          <a:xfrm>
            <a:off x="1020711" y="2147887"/>
            <a:ext cx="4095750" cy="471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AC5A09D-D4A4-4017-8014-5E57042251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>
          <a:xfrm>
            <a:off x="4748584" y="3393946"/>
            <a:ext cx="2340869" cy="16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xmlns="" id="{0A0626D4-61F1-418D-B130-500472200362}"/>
              </a:ext>
            </a:extLst>
          </p:cNvPr>
          <p:cNvGrpSpPr/>
          <p:nvPr/>
        </p:nvGrpSpPr>
        <p:grpSpPr>
          <a:xfrm>
            <a:off x="1021414" y="315592"/>
            <a:ext cx="10659309" cy="1664449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xmlns="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xmlns="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xmlns="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xmlns="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xmlns="" id="{6A418F1E-6F20-4FAA-80FB-E198CD24A28E}"/>
                </a:ext>
              </a:extLst>
            </p:cNvPr>
            <p:cNvSpPr txBox="1"/>
            <p:nvPr/>
          </p:nvSpPr>
          <p:spPr>
            <a:xfrm>
              <a:off x="1573443" y="2665945"/>
              <a:ext cx="3575320" cy="5415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gồm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những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bộ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phận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C7EF3E-F9B1-4956-8B6D-B768A5144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3421" b="83618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6C704F-0266-4BCA-9224-8DFD84D6EF4F}"/>
              </a:ext>
            </a:extLst>
          </p:cNvPr>
          <p:cNvSpPr txBox="1"/>
          <p:nvPr/>
        </p:nvSpPr>
        <p:spPr>
          <a:xfrm>
            <a:off x="3153229" y="20955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thế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 </a:t>
            </a:r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nào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60FD26B0-0C44-491C-9C2B-3B573559C7C9}"/>
              </a:ext>
            </a:extLst>
          </p:cNvPr>
          <p:cNvCxnSpPr/>
          <p:nvPr/>
        </p:nvCxnSpPr>
        <p:spPr>
          <a:xfrm flipH="1">
            <a:off x="3615749" y="3575012"/>
            <a:ext cx="159657" cy="6386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EE85C795-1685-4968-94DA-F0EFD0AD01B4}"/>
              </a:ext>
            </a:extLst>
          </p:cNvPr>
          <p:cNvCxnSpPr>
            <a:cxnSpLocks/>
          </p:cNvCxnSpPr>
          <p:nvPr/>
        </p:nvCxnSpPr>
        <p:spPr>
          <a:xfrm>
            <a:off x="1841788" y="4386195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EA0CF50D-B5C8-44E4-921E-A084049D52BE}"/>
              </a:ext>
            </a:extLst>
          </p:cNvPr>
          <p:cNvCxnSpPr>
            <a:cxnSpLocks/>
          </p:cNvCxnSpPr>
          <p:nvPr/>
        </p:nvCxnSpPr>
        <p:spPr>
          <a:xfrm>
            <a:off x="5579628" y="4405245"/>
            <a:ext cx="0" cy="8083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86A8096-846C-4963-9618-CE5F45F331F8}"/>
              </a:ext>
            </a:extLst>
          </p:cNvPr>
          <p:cNvSpPr/>
          <p:nvPr/>
        </p:nvSpPr>
        <p:spPr>
          <a:xfrm>
            <a:off x="820142" y="5338890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DF7D8A6-3840-4076-AD0D-65946919C1B6}"/>
              </a:ext>
            </a:extLst>
          </p:cNvPr>
          <p:cNvSpPr/>
          <p:nvPr/>
        </p:nvSpPr>
        <p:spPr>
          <a:xfrm>
            <a:off x="4052239" y="5305540"/>
            <a:ext cx="3073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</a:t>
            </a:r>
            <a:endParaRPr lang="en-US" sz="3200" b="1" cap="none" spc="0" dirty="0">
              <a:ln w="0"/>
              <a:solidFill>
                <a:srgbClr val="0056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A790AB9C-4694-4236-B0A4-988B7EA85DC5}"/>
              </a:ext>
            </a:extLst>
          </p:cNvPr>
          <p:cNvSpPr/>
          <p:nvPr/>
        </p:nvSpPr>
        <p:spPr>
          <a:xfrm>
            <a:off x="657679" y="3467100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xmlns="" id="{A8882565-A7F8-43A8-995C-A3E43E2A5A37}"/>
              </a:ext>
            </a:extLst>
          </p:cNvPr>
          <p:cNvSpPr/>
          <p:nvPr/>
        </p:nvSpPr>
        <p:spPr>
          <a:xfrm>
            <a:off x="4334329" y="3467100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Vị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2BAE965-36F0-4722-8739-250796A76BF2}"/>
              </a:ext>
            </a:extLst>
          </p:cNvPr>
          <p:cNvSpPr txBox="1"/>
          <p:nvPr/>
        </p:nvSpPr>
        <p:spPr>
          <a:xfrm>
            <a:off x="2143579" y="2095500"/>
            <a:ext cx="971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ai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26BA28E8-3E93-4595-8513-979A74988C6A}"/>
              </a:ext>
            </a:extLst>
          </p:cNvPr>
          <p:cNvCxnSpPr>
            <a:cxnSpLocks/>
          </p:cNvCxnSpPr>
          <p:nvPr/>
        </p:nvCxnSpPr>
        <p:spPr>
          <a:xfrm>
            <a:off x="7132657" y="6146959"/>
            <a:ext cx="92277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254E1B-BEA8-4202-8F81-80C6B41DE7E9}"/>
              </a:ext>
            </a:extLst>
          </p:cNvPr>
          <p:cNvSpPr/>
          <p:nvPr/>
        </p:nvSpPr>
        <p:spPr>
          <a:xfrm>
            <a:off x="7897859" y="5305540"/>
            <a:ext cx="3916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07657 -7.40741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37" grpId="0"/>
      <p:bldP spid="39" grpId="0"/>
      <p:bldP spid="7" grpId="0" animBg="1"/>
      <p:bldP spid="7" grpId="1" animBg="1"/>
      <p:bldP spid="44" grpId="0" animBg="1"/>
      <p:bldP spid="45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238232" y="1414980"/>
            <a:ext cx="8884693" cy="3839408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2597549" y="2561170"/>
            <a:ext cx="54088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371583" y="1678959"/>
            <a:ext cx="7640142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CHỦ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ngữ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trong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câu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xmlns="" id="{18F30364-39DB-4244-B320-CE5BD2C39F92}"/>
              </a:ext>
            </a:extLst>
          </p:cNvPr>
          <p:cNvSpPr txBox="1"/>
          <p:nvPr/>
        </p:nvSpPr>
        <p:spPr>
          <a:xfrm>
            <a:off x="3740708" y="366474"/>
            <a:ext cx="6115212" cy="5220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B9C0741-C658-4DF4-81B1-CA8C042A83B1}"/>
              </a:ext>
            </a:extLst>
          </p:cNvPr>
          <p:cNvSpPr txBox="1"/>
          <p:nvPr/>
        </p:nvSpPr>
        <p:spPr>
          <a:xfrm>
            <a:off x="2404920" y="2551568"/>
            <a:ext cx="1293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</a:rPr>
              <a:t>ai</a:t>
            </a:r>
            <a:endParaRPr lang="zh-CN" altLang="en-US" sz="60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80DEE6-6098-4380-885F-B19D1EE23707}"/>
              </a:ext>
            </a:extLst>
          </p:cNvPr>
          <p:cNvSpPr txBox="1"/>
          <p:nvPr/>
        </p:nvSpPr>
        <p:spPr>
          <a:xfrm>
            <a:off x="3251284" y="2551568"/>
            <a:ext cx="46063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i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thế</a:t>
            </a:r>
            <a:r>
              <a:rPr lang="en-US" altLang="zh-CN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nào</a:t>
            </a:r>
            <a:r>
              <a:rPr lang="en-US" altLang="zh-CN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?</a:t>
            </a:r>
            <a:endParaRPr lang="zh-CN" altLang="en-US" sz="60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411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63773" y="1122163"/>
            <a:ext cx="12192000" cy="20574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xmlns="" id="{9AB0CE47-9533-4EDA-9CE0-C0D54504C801}"/>
              </a:ext>
            </a:extLst>
          </p:cNvPr>
          <p:cNvSpPr txBox="1"/>
          <p:nvPr/>
        </p:nvSpPr>
        <p:spPr>
          <a:xfrm>
            <a:off x="3209727" y="1143898"/>
            <a:ext cx="9198885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KHÁM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PHÁ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066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E65F04-16CC-4F7B-970D-F51A74098F01}"/>
              </a:ext>
            </a:extLst>
          </p:cNvPr>
          <p:cNvGrpSpPr/>
          <p:nvPr/>
        </p:nvGrpSpPr>
        <p:grpSpPr>
          <a:xfrm>
            <a:off x="476250" y="1238250"/>
            <a:ext cx="11258550" cy="3925993"/>
            <a:chOff x="476250" y="1482828"/>
            <a:chExt cx="11258550" cy="392599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xmlns="" id="{142E759C-7142-463C-9391-7C4C9149DF02}"/>
                </a:ext>
              </a:extLst>
            </p:cNvPr>
            <p:cNvSpPr/>
            <p:nvPr/>
          </p:nvSpPr>
          <p:spPr>
            <a:xfrm>
              <a:off x="476250" y="1482828"/>
              <a:ext cx="11258550" cy="3848100"/>
            </a:xfrm>
            <a:prstGeom prst="parallelogram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xmlns="" id="{98E2F617-923D-4715-A9A5-BF2C3C9B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1" y="1546225"/>
              <a:ext cx="10801350" cy="386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500" b="1" dirty="0">
                  <a:cs typeface="Arial" panose="020B0604020202020204" pitchFamily="34" charset="0"/>
                </a:rPr>
                <a:t>     	        </a:t>
              </a:r>
              <a:r>
                <a:rPr lang="vi-VN" altLang="en-US" sz="3500" dirty="0">
                  <a:cs typeface="Arial" panose="020B0604020202020204" pitchFamily="34" charset="0"/>
                </a:rPr>
                <a:t>Ngày 2 tháng 9 năm 1945.</a:t>
              </a: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       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Hà Nội tưng bừng màu đỏ.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Cả một vùng trời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 </a:t>
              </a:r>
              <a:r>
                <a:rPr lang="vi-VN" altLang="en-US" sz="3500" dirty="0">
                  <a:cs typeface="Arial" panose="020B0604020202020204" pitchFamily="34" charset="0"/>
                </a:rPr>
                <a:t>bát ngát cờ, đèn và hoa.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dòng người từ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khắp các ngả tuôn về vườn hoa Ba Đình.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Các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cụ già vẻ mặt nghiêm trang.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cô gái</a:t>
              </a:r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thủ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đô hớn hở, áo màu rực rỡ.</a:t>
              </a:r>
            </a:p>
            <a:p>
              <a:pPr eaLnBrk="1" hangingPunct="1"/>
              <a:r>
                <a:rPr lang="en-US" altLang="en-US" sz="3500" i="1" dirty="0">
                  <a:cs typeface="Arial" panose="020B0604020202020204" pitchFamily="34" charset="0"/>
                </a:rPr>
                <a:t>				     </a:t>
              </a:r>
              <a:r>
                <a:rPr lang="vi-VN" altLang="en-US" sz="3500" i="1" dirty="0">
                  <a:cs typeface="Arial" panose="020B0604020202020204" pitchFamily="34" charset="0"/>
                </a:rPr>
                <a:t>Theo</a:t>
              </a:r>
              <a:r>
                <a:rPr lang="vi-VN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cs typeface="Arial" panose="020B0604020202020204" pitchFamily="34" charset="0"/>
                </a:rPr>
                <a:t>VÕ NGUYÊN GIÁP</a:t>
              </a:r>
              <a:endParaRPr lang="en-US" altLang="en-US" sz="3500" dirty="0"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23">
            <a:extLst>
              <a:ext uri="{FF2B5EF4-FFF2-40B4-BE49-F238E27FC236}">
                <a16:creationId xmlns:a16="http://schemas.microsoft.com/office/drawing/2014/main" xmlns="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AB3E7C-2E9F-4569-8FA6-D5459CE40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8264" l="10000" r="90000">
                        <a14:foregroundMark x1="36667" y1="8854" x2="53958" y2="8854"/>
                        <a14:foregroundMark x1="53958" y1="8854" x2="55208" y2="8333"/>
                        <a14:foregroundMark x1="58542" y1="7118" x2="40000" y2="5729"/>
                        <a14:foregroundMark x1="40000" y1="5729" x2="31250" y2="7118"/>
                        <a14:foregroundMark x1="33333" y1="10590" x2="68333" y2="9896"/>
                        <a14:foregroundMark x1="68333" y1="9896" x2="86042" y2="27778"/>
                        <a14:foregroundMark x1="23333" y1="28819" x2="21042" y2="44271"/>
                        <a14:foregroundMark x1="21042" y1="44271" x2="53542" y2="48611"/>
                        <a14:foregroundMark x1="53542" y1="48611" x2="70625" y2="46701"/>
                        <a14:foregroundMark x1="70625" y1="46701" x2="70625" y2="46701"/>
                        <a14:foregroundMark x1="67292" y1="49479" x2="60625" y2="93924"/>
                        <a14:foregroundMark x1="21250" y1="98264" x2="31875" y2="96701"/>
                        <a14:foregroundMark x1="27292" y1="48785" x2="39375" y2="4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49" y="3276599"/>
            <a:ext cx="2984500" cy="35814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3AA0CB5-D71F-4B6D-B2B3-3F72CD0982FD}"/>
              </a:ext>
            </a:extLst>
          </p:cNvPr>
          <p:cNvGrpSpPr/>
          <p:nvPr/>
        </p:nvGrpSpPr>
        <p:grpSpPr>
          <a:xfrm>
            <a:off x="102451" y="5100094"/>
            <a:ext cx="9715317" cy="1789395"/>
            <a:chOff x="102451" y="5100094"/>
            <a:chExt cx="9715317" cy="1789395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xmlns="" id="{D3AABD07-1DAA-4234-9D6A-152C9DDAC516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văn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trên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mấy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 </a:t>
              </a:r>
              <a:endParaRPr lang="zh-CN" altLang="en-US" sz="45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9F8B1F1-5E95-4384-87EF-9A06CAC45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102451" y="5100094"/>
              <a:ext cx="1789395" cy="17893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517BDF-C3B5-40F0-BCF6-AEB7265F90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" r="74836" b="70831"/>
          <a:stretch/>
        </p:blipFill>
        <p:spPr>
          <a:xfrm>
            <a:off x="1748736" y="1826762"/>
            <a:ext cx="375486" cy="605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F3FF12-C4A2-4746-B26A-E5C6C17E2C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-765" r="54935" b="71596"/>
          <a:stretch/>
        </p:blipFill>
        <p:spPr>
          <a:xfrm>
            <a:off x="7625927" y="1786153"/>
            <a:ext cx="392658" cy="633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A84BE60-07F6-410A-99DE-1DA681B02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-2296" r="36565" b="73127"/>
          <a:stretch/>
        </p:blipFill>
        <p:spPr>
          <a:xfrm>
            <a:off x="6242171" y="2307746"/>
            <a:ext cx="392658" cy="63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E97F217-CEFA-4797-98BA-0C7B15E99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0617" r="74071" b="40214"/>
          <a:stretch/>
        </p:blipFill>
        <p:spPr>
          <a:xfrm>
            <a:off x="9403957" y="2800311"/>
            <a:ext cx="392658" cy="633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D9E949D-894E-451D-BCA7-EF6FE2DF6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3241" r="58325" b="37590"/>
          <a:stretch/>
        </p:blipFill>
        <p:spPr>
          <a:xfrm>
            <a:off x="6547482" y="3425546"/>
            <a:ext cx="339829" cy="6333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3D033A7-C4B6-4857-9E6C-96D0A04E2C2B}"/>
              </a:ext>
            </a:extLst>
          </p:cNvPr>
          <p:cNvGrpSpPr/>
          <p:nvPr/>
        </p:nvGrpSpPr>
        <p:grpSpPr>
          <a:xfrm>
            <a:off x="102450" y="5156241"/>
            <a:ext cx="9612867" cy="1789395"/>
            <a:chOff x="204901" y="5485104"/>
            <a:chExt cx="9612867" cy="178939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23ED1274-B7D3-43CA-B755-E665EF63873E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thuộc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EA52160-3183-4F74-A0BF-E5D4E72C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839BFDE-F2AF-4961-A212-1354D16CA2E3}"/>
              </a:ext>
            </a:extLst>
          </p:cNvPr>
          <p:cNvCxnSpPr>
            <a:cxnSpLocks/>
          </p:cNvCxnSpPr>
          <p:nvPr/>
        </p:nvCxnSpPr>
        <p:spPr>
          <a:xfrm>
            <a:off x="2198509" y="2418564"/>
            <a:ext cx="510262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20EE224-B94C-4423-AFF7-BE4310681FF3}"/>
              </a:ext>
            </a:extLst>
          </p:cNvPr>
          <p:cNvCxnSpPr>
            <a:cxnSpLocks/>
          </p:cNvCxnSpPr>
          <p:nvPr/>
        </p:nvCxnSpPr>
        <p:spPr>
          <a:xfrm>
            <a:off x="8051091" y="2433078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080EA18-2AD3-435F-B3B3-CD329F00C514}"/>
              </a:ext>
            </a:extLst>
          </p:cNvPr>
          <p:cNvGrpSpPr/>
          <p:nvPr/>
        </p:nvGrpSpPr>
        <p:grpSpPr>
          <a:xfrm>
            <a:off x="58994" y="5068605"/>
            <a:ext cx="10028903" cy="1789395"/>
            <a:chOff x="204901" y="5485104"/>
            <a:chExt cx="10028903" cy="1789395"/>
          </a:xfrm>
        </p:grpSpPr>
        <p:sp>
          <p:nvSpPr>
            <p:cNvPr id="45" name="文本框 23">
              <a:extLst>
                <a:ext uri="{FF2B5EF4-FFF2-40B4-BE49-F238E27FC236}">
                  <a16:creationId xmlns:a16="http://schemas.microsoft.com/office/drawing/2014/main" xmlns="" id="{42E8DFA0-C2C4-4616-9743-B8E276A3BCF5}"/>
                </a:ext>
              </a:extLst>
            </p:cNvPr>
            <p:cNvSpPr txBox="1"/>
            <p:nvPr/>
          </p:nvSpPr>
          <p:spPr>
            <a:xfrm>
              <a:off x="1814388" y="5524500"/>
              <a:ext cx="84194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A4C1803-6539-4858-8F25-3024A9EC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6397D661-59A6-48C6-94E0-EFE430A93D05}"/>
              </a:ext>
            </a:extLst>
          </p:cNvPr>
          <p:cNvCxnSpPr>
            <a:cxnSpLocks/>
          </p:cNvCxnSpPr>
          <p:nvPr/>
        </p:nvCxnSpPr>
        <p:spPr>
          <a:xfrm>
            <a:off x="1284109" y="2939516"/>
            <a:ext cx="4779066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D3EF046-4A94-4E1B-A66C-5CC17E474450}"/>
              </a:ext>
            </a:extLst>
          </p:cNvPr>
          <p:cNvCxnSpPr>
            <a:cxnSpLocks/>
          </p:cNvCxnSpPr>
          <p:nvPr/>
        </p:nvCxnSpPr>
        <p:spPr>
          <a:xfrm>
            <a:off x="9823621" y="3460019"/>
            <a:ext cx="75729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1B67106-62A7-41B3-A00B-B655DE172586}"/>
              </a:ext>
            </a:extLst>
          </p:cNvPr>
          <p:cNvCxnSpPr>
            <a:cxnSpLocks/>
          </p:cNvCxnSpPr>
          <p:nvPr/>
        </p:nvCxnSpPr>
        <p:spPr>
          <a:xfrm>
            <a:off x="964795" y="4013573"/>
            <a:ext cx="526183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EFA7966-8241-4FE9-B79E-E0902B268B6F}"/>
              </a:ext>
            </a:extLst>
          </p:cNvPr>
          <p:cNvCxnSpPr>
            <a:cxnSpLocks/>
          </p:cNvCxnSpPr>
          <p:nvPr/>
        </p:nvCxnSpPr>
        <p:spPr>
          <a:xfrm>
            <a:off x="6991548" y="4029649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FB7EDD0D-5912-4E9D-A3B8-9EC28B7C4F77}"/>
              </a:ext>
            </a:extLst>
          </p:cNvPr>
          <p:cNvCxnSpPr>
            <a:cxnSpLocks/>
          </p:cNvCxnSpPr>
          <p:nvPr/>
        </p:nvCxnSpPr>
        <p:spPr>
          <a:xfrm>
            <a:off x="834166" y="4579630"/>
            <a:ext cx="5218291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6589DF4-7856-4F23-9C41-AE3AE2A82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17661"/>
          <a:stretch/>
        </p:blipFill>
        <p:spPr>
          <a:xfrm>
            <a:off x="0" y="2153264"/>
            <a:ext cx="12192000" cy="47047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D640C77-2BBC-40AE-ABDC-EC1FA09F86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454C7E-9805-4DCF-AE99-C1456EABB16E}"/>
              </a:ext>
            </a:extLst>
          </p:cNvPr>
          <p:cNvGrpSpPr/>
          <p:nvPr/>
        </p:nvGrpSpPr>
        <p:grpSpPr>
          <a:xfrm>
            <a:off x="39633" y="0"/>
            <a:ext cx="12152368" cy="1177038"/>
            <a:chOff x="244534" y="5450045"/>
            <a:chExt cx="12152368" cy="1177038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xmlns="" id="{60C31A12-B86F-4A7D-BC35-5A746922B70D}"/>
                </a:ext>
              </a:extLst>
            </p:cNvPr>
            <p:cNvSpPr txBox="1"/>
            <p:nvPr/>
          </p:nvSpPr>
          <p:spPr>
            <a:xfrm>
              <a:off x="1268956" y="5684921"/>
              <a:ext cx="11127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32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185FFF8-6DD2-412D-97DB-549817A4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44534" y="5450045"/>
              <a:ext cx="1177038" cy="117703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C4DE368-1BDC-4250-AF9C-2774063A748C}"/>
              </a:ext>
            </a:extLst>
          </p:cNvPr>
          <p:cNvGrpSpPr/>
          <p:nvPr/>
        </p:nvGrpSpPr>
        <p:grpSpPr>
          <a:xfrm>
            <a:off x="1066800" y="990600"/>
            <a:ext cx="6572250" cy="742950"/>
            <a:chOff x="1028700" y="1066800"/>
            <a:chExt cx="6572250" cy="7429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607A7C7B-2F43-47D8-A690-5A30AB127228}"/>
                </a:ext>
              </a:extLst>
            </p:cNvPr>
            <p:cNvSpPr/>
            <p:nvPr/>
          </p:nvSpPr>
          <p:spPr>
            <a:xfrm>
              <a:off x="1028700" y="1066800"/>
              <a:ext cx="60706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xmlns="" id="{3F48CF49-C688-4639-9809-25C5812BB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6502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1. 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Nội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tưng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bừng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đỏ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41D7ACC-C48E-4FF1-A650-C7EEBE6D7644}"/>
              </a:ext>
            </a:extLst>
          </p:cNvPr>
          <p:cNvGrpSpPr/>
          <p:nvPr/>
        </p:nvGrpSpPr>
        <p:grpSpPr>
          <a:xfrm>
            <a:off x="1028699" y="2361356"/>
            <a:ext cx="10629901" cy="742950"/>
            <a:chOff x="1028699" y="2171700"/>
            <a:chExt cx="10629901" cy="74295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0E78AAC5-5995-4B95-A323-100E468E6FA6}"/>
                </a:ext>
              </a:extLst>
            </p:cNvPr>
            <p:cNvSpPr/>
            <p:nvPr/>
          </p:nvSpPr>
          <p:spPr>
            <a:xfrm>
              <a:off x="1028699" y="2171700"/>
              <a:ext cx="8890001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xmlns="" id="{A9BFE3D8-7659-4DC0-89E9-9F78EAF7E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950" y="2255838"/>
              <a:ext cx="1053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Cả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vùng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trời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cờ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đèn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7B48EFEB-48A4-44DC-B45F-4A1FFBE31574}"/>
              </a:ext>
            </a:extLst>
          </p:cNvPr>
          <p:cNvGrpSpPr/>
          <p:nvPr/>
        </p:nvGrpSpPr>
        <p:grpSpPr>
          <a:xfrm>
            <a:off x="1028700" y="3928012"/>
            <a:ext cx="7315200" cy="742950"/>
            <a:chOff x="1028700" y="3403600"/>
            <a:chExt cx="7315200" cy="74295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A688535D-2621-4FEB-93C3-63B1CF72F892}"/>
                </a:ext>
              </a:extLst>
            </p:cNvPr>
            <p:cNvSpPr/>
            <p:nvPr/>
          </p:nvSpPr>
          <p:spPr>
            <a:xfrm>
              <a:off x="1028700" y="3403600"/>
              <a:ext cx="70993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466AD51C-64E2-4565-BD11-00AFB25F3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075" y="3499304"/>
              <a:ext cx="72358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4.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cụ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già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vẻ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mặt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nghiêm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1D560EB-9187-4809-92F2-34D5EF0478CC}"/>
              </a:ext>
            </a:extLst>
          </p:cNvPr>
          <p:cNvGrpSpPr/>
          <p:nvPr/>
        </p:nvGrpSpPr>
        <p:grpSpPr>
          <a:xfrm>
            <a:off x="988595" y="5345733"/>
            <a:ext cx="9590505" cy="742950"/>
            <a:chOff x="988595" y="4326021"/>
            <a:chExt cx="9590505" cy="74295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78B8A49B-234D-41CF-82ED-A471AE0223C2}"/>
                </a:ext>
              </a:extLst>
            </p:cNvPr>
            <p:cNvSpPr/>
            <p:nvPr/>
          </p:nvSpPr>
          <p:spPr>
            <a:xfrm>
              <a:off x="988595" y="4326021"/>
              <a:ext cx="9590505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FA092F6-5277-4BBF-B14D-B7A61480D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863" y="4411663"/>
              <a:ext cx="94567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Những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gái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thủ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hớn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hở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áo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rực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8" name="Text Box 10">
            <a:extLst>
              <a:ext uri="{FF2B5EF4-FFF2-40B4-BE49-F238E27FC236}">
                <a16:creationId xmlns:a16="http://schemas.microsoft.com/office/drawing/2014/main" xmlns="" id="{D4772AA6-9C7C-461F-BD40-92624B9E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9115D6D7-4FDA-496C-8413-9F0832A3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5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xmlns="" id="{550D5085-CE86-4629-9F7D-FAABF7BE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15" y="3127661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xmlns="" id="{4FB2B60E-7EE8-49A2-B627-84712109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130836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xmlns="" id="{6E1227BC-7629-452D-8223-01ECE30B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271" y="468441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xmlns="" id="{98CFC519-3635-4A9E-B9AA-5A964AC7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053" y="469563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xmlns="" id="{C84941D2-C9B7-4F07-83E1-205F362B4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6080889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xmlns="" id="{E036C987-B5C4-454C-A87D-5CAC785C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6077487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EC7EB2EF-AC75-4882-B663-4369605A5A63}"/>
              </a:ext>
            </a:extLst>
          </p:cNvPr>
          <p:cNvCxnSpPr>
            <a:cxnSpLocks/>
          </p:cNvCxnSpPr>
          <p:nvPr/>
        </p:nvCxnSpPr>
        <p:spPr>
          <a:xfrm flipH="1">
            <a:off x="3098249" y="10744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D69C678E-64B7-4044-9FD5-61536562B452}"/>
              </a:ext>
            </a:extLst>
          </p:cNvPr>
          <p:cNvCxnSpPr>
            <a:cxnSpLocks/>
          </p:cNvCxnSpPr>
          <p:nvPr/>
        </p:nvCxnSpPr>
        <p:spPr>
          <a:xfrm flipH="1">
            <a:off x="4914349" y="2442503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46F0A063-F916-47D9-A7AA-8959E0AAB97A}"/>
              </a:ext>
            </a:extLst>
          </p:cNvPr>
          <p:cNvCxnSpPr>
            <a:cxnSpLocks/>
          </p:cNvCxnSpPr>
          <p:nvPr/>
        </p:nvCxnSpPr>
        <p:spPr>
          <a:xfrm flipH="1">
            <a:off x="3695149" y="40118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607A3D8B-9FAA-47AA-AC6E-4D20751BC77B}"/>
              </a:ext>
            </a:extLst>
          </p:cNvPr>
          <p:cNvCxnSpPr>
            <a:cxnSpLocks/>
          </p:cNvCxnSpPr>
          <p:nvPr/>
        </p:nvCxnSpPr>
        <p:spPr>
          <a:xfrm flipH="1">
            <a:off x="5562049" y="54342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1A8D7573-569F-4D7A-BE59-18040BE683DB}"/>
              </a:ext>
            </a:extLst>
          </p:cNvPr>
          <p:cNvCxnSpPr>
            <a:cxnSpLocks/>
          </p:cNvCxnSpPr>
          <p:nvPr/>
        </p:nvCxnSpPr>
        <p:spPr>
          <a:xfrm flipH="1">
            <a:off x="1790151" y="1646672"/>
            <a:ext cx="1270549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DBBAF1E1-2391-4B76-958D-1D0A79BD3897}"/>
              </a:ext>
            </a:extLst>
          </p:cNvPr>
          <p:cNvCxnSpPr>
            <a:cxnSpLocks/>
          </p:cNvCxnSpPr>
          <p:nvPr/>
        </p:nvCxnSpPr>
        <p:spPr>
          <a:xfrm flipH="1">
            <a:off x="3289300" y="1646672"/>
            <a:ext cx="3530600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7BEC4486-1D05-4E2C-B667-49C9FADBDC90}"/>
              </a:ext>
            </a:extLst>
          </p:cNvPr>
          <p:cNvCxnSpPr>
            <a:cxnSpLocks/>
          </p:cNvCxnSpPr>
          <p:nvPr/>
        </p:nvCxnSpPr>
        <p:spPr>
          <a:xfrm flipH="1">
            <a:off x="1777452" y="3014755"/>
            <a:ext cx="3061248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3D750C21-DB75-4041-B837-5D0A846DE3D7}"/>
              </a:ext>
            </a:extLst>
          </p:cNvPr>
          <p:cNvCxnSpPr>
            <a:cxnSpLocks/>
          </p:cNvCxnSpPr>
          <p:nvPr/>
        </p:nvCxnSpPr>
        <p:spPr>
          <a:xfrm flipH="1">
            <a:off x="4978758" y="3014755"/>
            <a:ext cx="460974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2FEB082-A62E-43A3-B4C2-154210EE5C7F}"/>
              </a:ext>
            </a:extLst>
          </p:cNvPr>
          <p:cNvCxnSpPr>
            <a:cxnSpLocks/>
          </p:cNvCxnSpPr>
          <p:nvPr/>
        </p:nvCxnSpPr>
        <p:spPr>
          <a:xfrm flipH="1">
            <a:off x="1663700" y="4556678"/>
            <a:ext cx="18923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9C7C138A-8DD8-450D-A8A7-FE11F97F299F}"/>
              </a:ext>
            </a:extLst>
          </p:cNvPr>
          <p:cNvCxnSpPr>
            <a:cxnSpLocks/>
          </p:cNvCxnSpPr>
          <p:nvPr/>
        </p:nvCxnSpPr>
        <p:spPr>
          <a:xfrm flipH="1">
            <a:off x="3797257" y="4556678"/>
            <a:ext cx="3911643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9D4B45AC-51D7-4C88-AD28-C239E0739E9D}"/>
              </a:ext>
            </a:extLst>
          </p:cNvPr>
          <p:cNvCxnSpPr>
            <a:cxnSpLocks/>
          </p:cNvCxnSpPr>
          <p:nvPr/>
        </p:nvCxnSpPr>
        <p:spPr>
          <a:xfrm flipH="1">
            <a:off x="1638300" y="5979270"/>
            <a:ext cx="383540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DE270F2D-D84D-446E-B546-CFC68AA9FAAE}"/>
              </a:ext>
            </a:extLst>
          </p:cNvPr>
          <p:cNvCxnSpPr>
            <a:cxnSpLocks/>
          </p:cNvCxnSpPr>
          <p:nvPr/>
        </p:nvCxnSpPr>
        <p:spPr>
          <a:xfrm flipH="1">
            <a:off x="5675444" y="5979270"/>
            <a:ext cx="4446456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78FEC11C-1C51-4397-A324-3A09E7776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617" y="2460062"/>
            <a:ext cx="2184986" cy="27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3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7" grpId="0"/>
      <p:bldP spid="28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xmlns="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6070600" cy="742950"/>
            <a:chOff x="1028700" y="1066800"/>
            <a:chExt cx="6070600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60325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xmlns="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60007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1. 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Nội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tưng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bừng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đỏ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3961849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92400" y="1760972"/>
            <a:ext cx="124097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4102458" y="1760972"/>
            <a:ext cx="363184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xmlns="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xmlns="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xmlns="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xmlns="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100" y="3279775"/>
              <a:ext cx="1682750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Hà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Nội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xmlns="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3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riêng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582054" y="159219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09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1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F7F"/>
      </a:accent1>
      <a:accent2>
        <a:srgbClr val="D0CECE"/>
      </a:accent2>
      <a:accent3>
        <a:srgbClr val="FAC65C"/>
      </a:accent3>
      <a:accent4>
        <a:srgbClr val="7F7F7F"/>
      </a:accent4>
      <a:accent5>
        <a:srgbClr val="D0CECE"/>
      </a:accent5>
      <a:accent6>
        <a:srgbClr val="3F3F3F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2264</TotalTime>
  <Words>797</Words>
  <Application>Microsoft Office PowerPoint</Application>
  <PresentationFormat>Widescreen</PresentationFormat>
  <Paragraphs>151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Times New Roman</vt:lpstr>
      <vt:lpstr>微软雅黑</vt:lpstr>
      <vt:lpstr>#9Slide07 SVNTransformer</vt:lpstr>
      <vt:lpstr>Arial</vt:lpstr>
      <vt:lpstr>#9Slide07 SVNBatman Forever Alt</vt:lpstr>
      <vt:lpstr>#9Slide03 SVNNeutraface 2</vt:lpstr>
      <vt:lpstr>Tahoma</vt:lpstr>
      <vt:lpstr>Calibri</vt:lpstr>
      <vt:lpstr>#9Slide05 Brannboll Ny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Administrator</cp:lastModifiedBy>
  <cp:revision>44</cp:revision>
  <dcterms:created xsi:type="dcterms:W3CDTF">2017-08-24T02:43:51Z</dcterms:created>
  <dcterms:modified xsi:type="dcterms:W3CDTF">2023-02-13T15:34:24Z</dcterms:modified>
  <cp:version>U04</cp:version>
</cp:coreProperties>
</file>