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61" r:id="rId3"/>
    <p:sldId id="266" r:id="rId4"/>
    <p:sldId id="262" r:id="rId5"/>
    <p:sldId id="267" r:id="rId6"/>
    <p:sldId id="263" r:id="rId7"/>
    <p:sldId id="265" r:id="rId8"/>
    <p:sldId id="269" r:id="rId9"/>
    <p:sldId id="271" r:id="rId10"/>
    <p:sldId id="272" r:id="rId11"/>
    <p:sldId id="274" r:id="rId12"/>
    <p:sldId id="273" r:id="rId13"/>
    <p:sldId id="275" r:id="rId14"/>
    <p:sldId id="279" r:id="rId15"/>
    <p:sldId id="278" r:id="rId16"/>
    <p:sldId id="280" r:id="rId17"/>
    <p:sldId id="282" r:id="rId18"/>
    <p:sldId id="277" r:id="rId19"/>
    <p:sldId id="276" r:id="rId20"/>
  </p:sldIdLst>
  <p:sldSz cx="9144000" cy="6858000" type="screen4x3"/>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EF6D39"/>
    <a:srgbClr val="E6591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120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vi-V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p>
            <a:fld id="{B1C82947-91AA-4C28-BB2F-F7BEEB76F4A3}" type="datetimeFigureOut">
              <a:rPr lang="vi-VN" smtClean="0"/>
              <a:pPr/>
              <a:t>23/01/2022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679F40EE-77E7-4B62-9E5F-5564DE2DAAB0}" type="slidenum">
              <a:rPr lang="vi-VN" smtClean="0"/>
              <a:pPr/>
              <a:t>‹#›</a:t>
            </a:fld>
            <a:endParaRPr lang="vi-VN"/>
          </a:p>
        </p:txBody>
      </p:sp>
    </p:spTree>
    <p:extLst>
      <p:ext uri="{BB962C8B-B14F-4D97-AF65-F5344CB8AC3E}">
        <p14:creationId xmlns:p14="http://schemas.microsoft.com/office/powerpoint/2010/main" val="40068209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B1C82947-91AA-4C28-BB2F-F7BEEB76F4A3}" type="datetimeFigureOut">
              <a:rPr lang="vi-VN" smtClean="0"/>
              <a:pPr/>
              <a:t>23/01/2022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679F40EE-77E7-4B62-9E5F-5564DE2DAAB0}" type="slidenum">
              <a:rPr lang="vi-VN" smtClean="0"/>
              <a:pPr/>
              <a:t>‹#›</a:t>
            </a:fld>
            <a:endParaRPr lang="vi-VN"/>
          </a:p>
        </p:txBody>
      </p:sp>
    </p:spTree>
    <p:extLst>
      <p:ext uri="{BB962C8B-B14F-4D97-AF65-F5344CB8AC3E}">
        <p14:creationId xmlns:p14="http://schemas.microsoft.com/office/powerpoint/2010/main" val="26665541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B1C82947-91AA-4C28-BB2F-F7BEEB76F4A3}" type="datetimeFigureOut">
              <a:rPr lang="vi-VN" smtClean="0"/>
              <a:pPr/>
              <a:t>23/01/2022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679F40EE-77E7-4B62-9E5F-5564DE2DAAB0}" type="slidenum">
              <a:rPr lang="vi-VN" smtClean="0"/>
              <a:pPr/>
              <a:t>‹#›</a:t>
            </a:fld>
            <a:endParaRPr lang="vi-VN"/>
          </a:p>
        </p:txBody>
      </p:sp>
    </p:spTree>
    <p:extLst>
      <p:ext uri="{BB962C8B-B14F-4D97-AF65-F5344CB8AC3E}">
        <p14:creationId xmlns:p14="http://schemas.microsoft.com/office/powerpoint/2010/main" val="1044447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B1C82947-91AA-4C28-BB2F-F7BEEB76F4A3}" type="datetimeFigureOut">
              <a:rPr lang="vi-VN" smtClean="0"/>
              <a:pPr/>
              <a:t>23/01/2022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679F40EE-77E7-4B62-9E5F-5564DE2DAAB0}" type="slidenum">
              <a:rPr lang="vi-VN" smtClean="0"/>
              <a:pPr/>
              <a:t>‹#›</a:t>
            </a:fld>
            <a:endParaRPr lang="vi-VN"/>
          </a:p>
        </p:txBody>
      </p:sp>
    </p:spTree>
    <p:extLst>
      <p:ext uri="{BB962C8B-B14F-4D97-AF65-F5344CB8AC3E}">
        <p14:creationId xmlns:p14="http://schemas.microsoft.com/office/powerpoint/2010/main" val="23988277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vi-V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1C82947-91AA-4C28-BB2F-F7BEEB76F4A3}" type="datetimeFigureOut">
              <a:rPr lang="vi-VN" smtClean="0"/>
              <a:pPr/>
              <a:t>23/01/2022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679F40EE-77E7-4B62-9E5F-5564DE2DAAB0}" type="slidenum">
              <a:rPr lang="vi-VN" smtClean="0"/>
              <a:pPr/>
              <a:t>‹#›</a:t>
            </a:fld>
            <a:endParaRPr lang="vi-VN"/>
          </a:p>
        </p:txBody>
      </p:sp>
    </p:spTree>
    <p:extLst>
      <p:ext uri="{BB962C8B-B14F-4D97-AF65-F5344CB8AC3E}">
        <p14:creationId xmlns:p14="http://schemas.microsoft.com/office/powerpoint/2010/main" val="32939451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4"/>
          <p:cNvSpPr>
            <a:spLocks noGrp="1"/>
          </p:cNvSpPr>
          <p:nvPr>
            <p:ph type="dt" sz="half" idx="10"/>
          </p:nvPr>
        </p:nvSpPr>
        <p:spPr/>
        <p:txBody>
          <a:bodyPr/>
          <a:lstStyle/>
          <a:p>
            <a:fld id="{B1C82947-91AA-4C28-BB2F-F7BEEB76F4A3}" type="datetimeFigureOut">
              <a:rPr lang="vi-VN" smtClean="0"/>
              <a:pPr/>
              <a:t>23/01/2022</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679F40EE-77E7-4B62-9E5F-5564DE2DAAB0}" type="slidenum">
              <a:rPr lang="vi-VN" smtClean="0"/>
              <a:pPr/>
              <a:t>‹#›</a:t>
            </a:fld>
            <a:endParaRPr lang="vi-VN"/>
          </a:p>
        </p:txBody>
      </p:sp>
    </p:spTree>
    <p:extLst>
      <p:ext uri="{BB962C8B-B14F-4D97-AF65-F5344CB8AC3E}">
        <p14:creationId xmlns:p14="http://schemas.microsoft.com/office/powerpoint/2010/main" val="30458912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6"/>
          <p:cNvSpPr>
            <a:spLocks noGrp="1"/>
          </p:cNvSpPr>
          <p:nvPr>
            <p:ph type="dt" sz="half" idx="10"/>
          </p:nvPr>
        </p:nvSpPr>
        <p:spPr/>
        <p:txBody>
          <a:bodyPr/>
          <a:lstStyle/>
          <a:p>
            <a:fld id="{B1C82947-91AA-4C28-BB2F-F7BEEB76F4A3}" type="datetimeFigureOut">
              <a:rPr lang="vi-VN" smtClean="0"/>
              <a:pPr/>
              <a:t>23/01/2022</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679F40EE-77E7-4B62-9E5F-5564DE2DAAB0}" type="slidenum">
              <a:rPr lang="vi-VN" smtClean="0"/>
              <a:pPr/>
              <a:t>‹#›</a:t>
            </a:fld>
            <a:endParaRPr lang="vi-VN"/>
          </a:p>
        </p:txBody>
      </p:sp>
    </p:spTree>
    <p:extLst>
      <p:ext uri="{BB962C8B-B14F-4D97-AF65-F5344CB8AC3E}">
        <p14:creationId xmlns:p14="http://schemas.microsoft.com/office/powerpoint/2010/main" val="498465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2"/>
          <p:cNvSpPr>
            <a:spLocks noGrp="1"/>
          </p:cNvSpPr>
          <p:nvPr>
            <p:ph type="dt" sz="half" idx="10"/>
          </p:nvPr>
        </p:nvSpPr>
        <p:spPr/>
        <p:txBody>
          <a:bodyPr/>
          <a:lstStyle/>
          <a:p>
            <a:fld id="{B1C82947-91AA-4C28-BB2F-F7BEEB76F4A3}" type="datetimeFigureOut">
              <a:rPr lang="vi-VN" smtClean="0"/>
              <a:pPr/>
              <a:t>23/01/2022</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679F40EE-77E7-4B62-9E5F-5564DE2DAAB0}" type="slidenum">
              <a:rPr lang="vi-VN" smtClean="0"/>
              <a:pPr/>
              <a:t>‹#›</a:t>
            </a:fld>
            <a:endParaRPr lang="vi-VN"/>
          </a:p>
        </p:txBody>
      </p:sp>
    </p:spTree>
    <p:extLst>
      <p:ext uri="{BB962C8B-B14F-4D97-AF65-F5344CB8AC3E}">
        <p14:creationId xmlns:p14="http://schemas.microsoft.com/office/powerpoint/2010/main" val="25289797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C82947-91AA-4C28-BB2F-F7BEEB76F4A3}" type="datetimeFigureOut">
              <a:rPr lang="vi-VN" smtClean="0"/>
              <a:pPr/>
              <a:t>23/01/2022</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679F40EE-77E7-4B62-9E5F-5564DE2DAAB0}" type="slidenum">
              <a:rPr lang="vi-VN" smtClean="0"/>
              <a:pPr/>
              <a:t>‹#›</a:t>
            </a:fld>
            <a:endParaRPr lang="vi-VN"/>
          </a:p>
        </p:txBody>
      </p:sp>
    </p:spTree>
    <p:extLst>
      <p:ext uri="{BB962C8B-B14F-4D97-AF65-F5344CB8AC3E}">
        <p14:creationId xmlns:p14="http://schemas.microsoft.com/office/powerpoint/2010/main" val="6903924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vi-V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C82947-91AA-4C28-BB2F-F7BEEB76F4A3}" type="datetimeFigureOut">
              <a:rPr lang="vi-VN" smtClean="0"/>
              <a:pPr/>
              <a:t>23/01/2022</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679F40EE-77E7-4B62-9E5F-5564DE2DAAB0}" type="slidenum">
              <a:rPr lang="vi-VN" smtClean="0"/>
              <a:pPr/>
              <a:t>‹#›</a:t>
            </a:fld>
            <a:endParaRPr lang="vi-VN"/>
          </a:p>
        </p:txBody>
      </p:sp>
    </p:spTree>
    <p:extLst>
      <p:ext uri="{BB962C8B-B14F-4D97-AF65-F5344CB8AC3E}">
        <p14:creationId xmlns:p14="http://schemas.microsoft.com/office/powerpoint/2010/main" val="12598127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vi-V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C82947-91AA-4C28-BB2F-F7BEEB76F4A3}" type="datetimeFigureOut">
              <a:rPr lang="vi-VN" smtClean="0"/>
              <a:pPr/>
              <a:t>23/01/2022</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679F40EE-77E7-4B62-9E5F-5564DE2DAAB0}" type="slidenum">
              <a:rPr lang="vi-VN" smtClean="0"/>
              <a:pPr/>
              <a:t>‹#›</a:t>
            </a:fld>
            <a:endParaRPr lang="vi-VN"/>
          </a:p>
        </p:txBody>
      </p:sp>
    </p:spTree>
    <p:extLst>
      <p:ext uri="{BB962C8B-B14F-4D97-AF65-F5344CB8AC3E}">
        <p14:creationId xmlns:p14="http://schemas.microsoft.com/office/powerpoint/2010/main" val="8726232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vi-V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C82947-91AA-4C28-BB2F-F7BEEB76F4A3}" type="datetimeFigureOut">
              <a:rPr lang="vi-VN" smtClean="0"/>
              <a:pPr/>
              <a:t>23/01/2022</a:t>
            </a:fld>
            <a:endParaRPr lang="vi-V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9F40EE-77E7-4B62-9E5F-5564DE2DAAB0}" type="slidenum">
              <a:rPr lang="vi-VN" smtClean="0"/>
              <a:pPr/>
              <a:t>‹#›</a:t>
            </a:fld>
            <a:endParaRPr lang="vi-VN"/>
          </a:p>
        </p:txBody>
      </p:sp>
    </p:spTree>
    <p:extLst>
      <p:ext uri="{BB962C8B-B14F-4D97-AF65-F5344CB8AC3E}">
        <p14:creationId xmlns:p14="http://schemas.microsoft.com/office/powerpoint/2010/main" val="25780108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99592" y="2348880"/>
            <a:ext cx="7344816" cy="1584176"/>
          </a:xfrm>
        </p:spPr>
        <p:txBody>
          <a:bodyPr>
            <a:normAutofit fontScale="90000"/>
          </a:bodyPr>
          <a:lstStyle/>
          <a:p>
            <a:r>
              <a:rPr lang="en-US" sz="3200" i="1" dirty="0" smtClean="0">
                <a:latin typeface="Times New Roman" pitchFamily="18" charset="0"/>
                <a:cs typeface="Times New Roman" pitchFamily="18" charset="0"/>
              </a:rPr>
              <a:t> </a:t>
            </a:r>
            <a:br>
              <a:rPr lang="en-US" sz="3200" i="1" dirty="0" smtClean="0">
                <a:latin typeface="Times New Roman" pitchFamily="18" charset="0"/>
                <a:cs typeface="Times New Roman" pitchFamily="18" charset="0"/>
              </a:rPr>
            </a:br>
            <a:r>
              <a:rPr lang="en-US" sz="3200" i="1" dirty="0" smtClean="0">
                <a:latin typeface="Times New Roman" pitchFamily="18" charset="0"/>
                <a:cs typeface="Times New Roman" pitchFamily="18" charset="0"/>
              </a:rPr>
              <a:t/>
            </a:r>
            <a:br>
              <a:rPr lang="en-US" sz="3200" i="1" dirty="0" smtClean="0">
                <a:latin typeface="Times New Roman" pitchFamily="18" charset="0"/>
                <a:cs typeface="Times New Roman" pitchFamily="18" charset="0"/>
              </a:rPr>
            </a:br>
            <a:r>
              <a:rPr lang="en-US" sz="5300" b="1" dirty="0" err="1" smtClean="0">
                <a:solidFill>
                  <a:srgbClr val="0070C0"/>
                </a:solidFill>
                <a:latin typeface="Times New Roman" pitchFamily="18" charset="0"/>
                <a:cs typeface="Times New Roman" pitchFamily="18" charset="0"/>
              </a:rPr>
              <a:t>Luyện</a:t>
            </a:r>
            <a:r>
              <a:rPr lang="en-US" sz="5300" b="1" dirty="0" smtClean="0">
                <a:solidFill>
                  <a:srgbClr val="0070C0"/>
                </a:solidFill>
                <a:latin typeface="Times New Roman" pitchFamily="18" charset="0"/>
                <a:cs typeface="Times New Roman" pitchFamily="18" charset="0"/>
              </a:rPr>
              <a:t> </a:t>
            </a:r>
            <a:r>
              <a:rPr lang="en-US" sz="5300" b="1" dirty="0" err="1" smtClean="0">
                <a:solidFill>
                  <a:srgbClr val="0070C0"/>
                </a:solidFill>
                <a:latin typeface="Times New Roman" pitchFamily="18" charset="0"/>
                <a:cs typeface="Times New Roman" pitchFamily="18" charset="0"/>
              </a:rPr>
              <a:t>từ</a:t>
            </a:r>
            <a:r>
              <a:rPr lang="en-US" sz="5300" b="1" dirty="0" smtClean="0">
                <a:solidFill>
                  <a:srgbClr val="0070C0"/>
                </a:solidFill>
                <a:latin typeface="Times New Roman" pitchFamily="18" charset="0"/>
                <a:cs typeface="Times New Roman" pitchFamily="18" charset="0"/>
              </a:rPr>
              <a:t> </a:t>
            </a:r>
            <a:r>
              <a:rPr lang="en-US" sz="5300" b="1" dirty="0" err="1" smtClean="0">
                <a:solidFill>
                  <a:srgbClr val="0070C0"/>
                </a:solidFill>
                <a:latin typeface="Times New Roman" pitchFamily="18" charset="0"/>
                <a:cs typeface="Times New Roman" pitchFamily="18" charset="0"/>
              </a:rPr>
              <a:t>và</a:t>
            </a:r>
            <a:r>
              <a:rPr lang="en-US" sz="5300" b="1" dirty="0" smtClean="0">
                <a:solidFill>
                  <a:srgbClr val="0070C0"/>
                </a:solidFill>
                <a:latin typeface="Times New Roman" pitchFamily="18" charset="0"/>
                <a:cs typeface="Times New Roman" pitchFamily="18" charset="0"/>
              </a:rPr>
              <a:t> </a:t>
            </a:r>
            <a:r>
              <a:rPr lang="en-US" sz="5300" b="1" dirty="0" err="1" smtClean="0">
                <a:solidFill>
                  <a:srgbClr val="0070C0"/>
                </a:solidFill>
                <a:latin typeface="Times New Roman" pitchFamily="18" charset="0"/>
                <a:cs typeface="Times New Roman" pitchFamily="18" charset="0"/>
              </a:rPr>
              <a:t>câu</a:t>
            </a:r>
            <a:r>
              <a:rPr lang="en-US" sz="5300" dirty="0" smtClean="0">
                <a:latin typeface="Times New Roman" pitchFamily="18" charset="0"/>
                <a:cs typeface="Times New Roman" pitchFamily="18" charset="0"/>
              </a:rPr>
              <a:t/>
            </a:r>
            <a:br>
              <a:rPr lang="en-US" sz="5300" dirty="0" smtClean="0">
                <a:latin typeface="Times New Roman" pitchFamily="18" charset="0"/>
                <a:cs typeface="Times New Roman" pitchFamily="18" charset="0"/>
              </a:rPr>
            </a:br>
            <a:r>
              <a:rPr lang="en-US" sz="4000" i="1" dirty="0" smtClean="0">
                <a:latin typeface="Times New Roman" pitchFamily="18" charset="0"/>
                <a:cs typeface="Times New Roman" pitchFamily="18" charset="0"/>
              </a:rPr>
              <a:t/>
            </a:r>
            <a:br>
              <a:rPr lang="en-US" sz="4000" i="1" dirty="0" smtClean="0">
                <a:latin typeface="Times New Roman" pitchFamily="18" charset="0"/>
                <a:cs typeface="Times New Roman" pitchFamily="18" charset="0"/>
              </a:rPr>
            </a:br>
            <a:endParaRPr lang="vi-VN" sz="2800" i="1" dirty="0">
              <a:latin typeface="Times New Roman" pitchFamily="18" charset="0"/>
              <a:cs typeface="Times New Roman" pitchFamily="18" charset="0"/>
            </a:endParaRPr>
          </a:p>
        </p:txBody>
      </p:sp>
      <p:sp>
        <p:nvSpPr>
          <p:cNvPr id="3" name="Content Placeholder 2"/>
          <p:cNvSpPr>
            <a:spLocks noGrp="1"/>
          </p:cNvSpPr>
          <p:nvPr>
            <p:ph idx="1"/>
          </p:nvPr>
        </p:nvSpPr>
        <p:spPr>
          <a:xfrm>
            <a:off x="1475656" y="3284984"/>
            <a:ext cx="6120680" cy="2088232"/>
          </a:xfrm>
        </p:spPr>
        <p:txBody>
          <a:bodyPr>
            <a:prstTxWarp prst="textDeflat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p>
            <a:pPr marL="0" indent="0" algn="ctr">
              <a:buNone/>
            </a:pPr>
            <a:r>
              <a:rPr lang="en-US" sz="3600" b="1"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Dấu gạch ngang</a:t>
            </a:r>
            <a:endParaRPr lang="vi-VN" sz="3600" b="1">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1109348933"/>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484784"/>
            <a:ext cx="8784976" cy="5112568"/>
          </a:xfrm>
        </p:spPr>
        <p:txBody>
          <a:bodyPr>
            <a:noAutofit/>
          </a:bodyPr>
          <a:lstStyle/>
          <a:p>
            <a:pPr marL="0" indent="0" algn="just">
              <a:buNone/>
            </a:pPr>
            <a:r>
              <a:rPr lang="en-US" sz="2400" dirty="0" smtClean="0">
                <a:latin typeface="Times New Roman" pitchFamily="18" charset="0"/>
                <a:cs typeface="Times New Roman" pitchFamily="18" charset="0"/>
              </a:rPr>
              <a:t>c) </a:t>
            </a:r>
            <a:r>
              <a:rPr lang="en-US" sz="2400" dirty="0" err="1" smtClean="0">
                <a:latin typeface="Times New Roman" pitchFamily="18" charset="0"/>
                <a:cs typeface="Times New Roman" pitchFamily="18" charset="0"/>
              </a:rPr>
              <a:t>Để</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quạt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điện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được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bền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người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dùng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nên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thực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hiện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các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biện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pháp</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sau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đây</a:t>
            </a:r>
            <a:r>
              <a:rPr lang="en-US" sz="2400" dirty="0" smtClean="0">
                <a:latin typeface="Times New Roman" pitchFamily="18" charset="0"/>
                <a:cs typeface="Times New Roman" pitchFamily="18" charset="0"/>
              </a:rPr>
              <a:t> :</a:t>
            </a:r>
          </a:p>
          <a:p>
            <a:pPr algn="just">
              <a:buFontTx/>
              <a:buChar char="-"/>
            </a:pPr>
            <a:r>
              <a:rPr lang="en-US" sz="2400" dirty="0" err="1" smtClean="0">
                <a:latin typeface="Times New Roman" pitchFamily="18" charset="0"/>
                <a:cs typeface="Times New Roman" pitchFamily="18" charset="0"/>
              </a:rPr>
              <a:t>Trước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khi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bật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quạt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đặt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quạt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nơi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chắc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chắn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để</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chân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quạt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tiếp</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xúc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đều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với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nền</a:t>
            </a:r>
            <a:r>
              <a:rPr lang="en-US" sz="2400" dirty="0" smtClean="0">
                <a:latin typeface="Times New Roman" pitchFamily="18" charset="0"/>
                <a:cs typeface="Times New Roman" pitchFamily="18" charset="0"/>
              </a:rPr>
              <a:t>.</a:t>
            </a:r>
          </a:p>
          <a:p>
            <a:pPr algn="just">
              <a:buFontTx/>
              <a:buChar char="-"/>
            </a:pPr>
            <a:r>
              <a:rPr lang="en-US" sz="2400" dirty="0" err="1" smtClean="0">
                <a:latin typeface="Times New Roman" pitchFamily="18" charset="0"/>
                <a:cs typeface="Times New Roman" pitchFamily="18" charset="0"/>
              </a:rPr>
              <a:t>Khi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điện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đã</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vào</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quạt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tránh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để</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cánh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quạt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bị</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vướng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víu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quạt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không</a:t>
            </a:r>
            <a:r>
              <a:rPr lang="en-US" sz="2400" dirty="0" smtClean="0">
                <a:latin typeface="Times New Roman" pitchFamily="18" charset="0"/>
                <a:cs typeface="Times New Roman" pitchFamily="18" charset="0"/>
              </a:rPr>
              <a:t> quay </a:t>
            </a:r>
            <a:r>
              <a:rPr lang="en-US" sz="2400" dirty="0" err="1" smtClean="0">
                <a:latin typeface="Times New Roman" pitchFamily="18" charset="0"/>
                <a:cs typeface="Times New Roman" pitchFamily="18" charset="0"/>
              </a:rPr>
              <a:t>được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sẽ</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làm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nóng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chảy</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cuộn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dây</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trong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quạt</a:t>
            </a:r>
            <a:r>
              <a:rPr lang="en-US" sz="2400" dirty="0" smtClean="0">
                <a:latin typeface="Times New Roman" pitchFamily="18" charset="0"/>
                <a:cs typeface="Times New Roman" pitchFamily="18" charset="0"/>
              </a:rPr>
              <a:t>.</a:t>
            </a:r>
          </a:p>
          <a:p>
            <a:pPr algn="just">
              <a:buFontTx/>
              <a:buChar char="-"/>
            </a:pPr>
            <a:r>
              <a:rPr lang="en-US" sz="2400" dirty="0" err="1" smtClean="0">
                <a:latin typeface="Times New Roman" pitchFamily="18" charset="0"/>
                <a:cs typeface="Times New Roman" pitchFamily="18" charset="0"/>
              </a:rPr>
              <a:t>Hằng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năm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trao</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dầu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mỡ</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vào</a:t>
            </a:r>
            <a:r>
              <a:rPr lang="en-US" sz="2400" dirty="0" smtClean="0">
                <a:latin typeface="Times New Roman" pitchFamily="18" charset="0"/>
                <a:cs typeface="Times New Roman" pitchFamily="18" charset="0"/>
              </a:rPr>
              <a:t> ổ </a:t>
            </a:r>
            <a:r>
              <a:rPr lang="en-US" sz="2400" dirty="0" err="1" smtClean="0">
                <a:latin typeface="Times New Roman" pitchFamily="18" charset="0"/>
                <a:cs typeface="Times New Roman" pitchFamily="18" charset="0"/>
              </a:rPr>
              <a:t>trục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bộ</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phận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điều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khiển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hướng</a:t>
            </a:r>
            <a:r>
              <a:rPr lang="en-US" sz="2400" dirty="0" smtClean="0">
                <a:latin typeface="Times New Roman" pitchFamily="18" charset="0"/>
                <a:cs typeface="Times New Roman" pitchFamily="18" charset="0"/>
              </a:rPr>
              <a:t> quay </a:t>
            </a:r>
            <a:r>
              <a:rPr lang="en-US" sz="2400" dirty="0" err="1" smtClean="0">
                <a:latin typeface="Times New Roman" pitchFamily="18" charset="0"/>
                <a:cs typeface="Times New Roman" pitchFamily="18" charset="0"/>
              </a:rPr>
              <a:t>của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quạt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nhưng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không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nên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quá</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nhiều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vì</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dầu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mỡ</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sẽ</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chảy</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vào</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trong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làm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hỏng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dây</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bên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trong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quạt</a:t>
            </a:r>
            <a:r>
              <a:rPr lang="en-US" sz="2400" dirty="0" smtClean="0">
                <a:latin typeface="Times New Roman" pitchFamily="18" charset="0"/>
                <a:cs typeface="Times New Roman" pitchFamily="18" charset="0"/>
              </a:rPr>
              <a:t>.</a:t>
            </a:r>
          </a:p>
          <a:p>
            <a:pPr marL="0" indent="0" algn="just">
              <a:buNone/>
            </a:pPr>
            <a:r>
              <a:rPr lang="en-US" sz="2400" dirty="0" smtClean="0">
                <a:latin typeface="Times New Roman" pitchFamily="18" charset="0"/>
                <a:cs typeface="Times New Roman" pitchFamily="18" charset="0"/>
              </a:rPr>
              <a:t>				Theo </a:t>
            </a:r>
            <a:r>
              <a:rPr lang="en-US" sz="2400" b="1" dirty="0" err="1" smtClean="0">
                <a:latin typeface="Times New Roman" pitchFamily="18" charset="0"/>
                <a:cs typeface="Times New Roman" pitchFamily="18" charset="0"/>
              </a:rPr>
              <a:t>Phạm</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Đình</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Cương</a:t>
            </a:r>
            <a:endParaRPr lang="en-US" sz="2400" b="1" dirty="0" smtClean="0">
              <a:latin typeface="Times New Roman" pitchFamily="18" charset="0"/>
              <a:cs typeface="Times New Roman" pitchFamily="18" charset="0"/>
            </a:endParaRPr>
          </a:p>
          <a:p>
            <a:pPr marL="0" indent="0" algn="just">
              <a:buNone/>
            </a:pPr>
            <a:r>
              <a:rPr lang="en-US" sz="2400" b="1" dirty="0">
                <a:latin typeface="Times New Roman" pitchFamily="18" charset="0"/>
                <a:cs typeface="Times New Roman" pitchFamily="18" charset="0"/>
              </a:rPr>
              <a:t>		</a:t>
            </a:r>
            <a:r>
              <a:rPr lang="en-US" sz="2400" b="1" dirty="0" err="1" smtClean="0">
                <a:solidFill>
                  <a:srgbClr val="EF6D39"/>
                </a:solidFill>
                <a:latin typeface="Times New Roman" pitchFamily="18" charset="0"/>
                <a:cs typeface="Times New Roman" pitchFamily="18" charset="0"/>
              </a:rPr>
              <a:t>Dùng</a:t>
            </a:r>
            <a:r>
              <a:rPr lang="en-US" sz="2400" b="1" dirty="0" smtClean="0">
                <a:solidFill>
                  <a:srgbClr val="EF6D39"/>
                </a:solidFill>
                <a:latin typeface="Times New Roman" pitchFamily="18" charset="0"/>
                <a:cs typeface="Times New Roman" pitchFamily="18" charset="0"/>
              </a:rPr>
              <a:t> </a:t>
            </a:r>
            <a:r>
              <a:rPr lang="en-US" sz="2400" b="1" dirty="0" err="1" smtClean="0">
                <a:solidFill>
                  <a:srgbClr val="EF6D39"/>
                </a:solidFill>
                <a:latin typeface="Times New Roman" pitchFamily="18" charset="0"/>
                <a:cs typeface="Times New Roman" pitchFamily="18" charset="0"/>
              </a:rPr>
              <a:t>để</a:t>
            </a:r>
            <a:r>
              <a:rPr lang="en-US" sz="2400" b="1" dirty="0" smtClean="0">
                <a:solidFill>
                  <a:srgbClr val="EF6D39"/>
                </a:solidFill>
                <a:latin typeface="Times New Roman" pitchFamily="18" charset="0"/>
                <a:cs typeface="Times New Roman" pitchFamily="18" charset="0"/>
              </a:rPr>
              <a:t> </a:t>
            </a:r>
            <a:r>
              <a:rPr lang="en-US" sz="2400" b="1" dirty="0" err="1" smtClean="0">
                <a:solidFill>
                  <a:srgbClr val="EF6D39"/>
                </a:solidFill>
                <a:latin typeface="Times New Roman" pitchFamily="18" charset="0"/>
                <a:cs typeface="Times New Roman" pitchFamily="18" charset="0"/>
              </a:rPr>
              <a:t>đánh</a:t>
            </a:r>
            <a:r>
              <a:rPr lang="en-US" sz="2400" b="1" dirty="0" smtClean="0">
                <a:solidFill>
                  <a:srgbClr val="EF6D39"/>
                </a:solidFill>
                <a:latin typeface="Times New Roman" pitchFamily="18" charset="0"/>
                <a:cs typeface="Times New Roman" pitchFamily="18" charset="0"/>
              </a:rPr>
              <a:t> </a:t>
            </a:r>
            <a:r>
              <a:rPr lang="en-US" sz="2400" b="1" dirty="0" err="1" smtClean="0">
                <a:solidFill>
                  <a:srgbClr val="EF6D39"/>
                </a:solidFill>
                <a:latin typeface="Times New Roman" pitchFamily="18" charset="0"/>
                <a:cs typeface="Times New Roman" pitchFamily="18" charset="0"/>
              </a:rPr>
              <a:t>dấu</a:t>
            </a:r>
            <a:r>
              <a:rPr lang="en-US" sz="2400" b="1" dirty="0" smtClean="0">
                <a:solidFill>
                  <a:srgbClr val="EF6D39"/>
                </a:solidFill>
                <a:latin typeface="Times New Roman" pitchFamily="18" charset="0"/>
                <a:cs typeface="Times New Roman" pitchFamily="18" charset="0"/>
              </a:rPr>
              <a:t> </a:t>
            </a:r>
            <a:r>
              <a:rPr lang="en-US" sz="2400" b="1" u="sng" dirty="0" err="1" smtClean="0">
                <a:solidFill>
                  <a:srgbClr val="EF6D39"/>
                </a:solidFill>
                <a:latin typeface="Times New Roman" pitchFamily="18" charset="0"/>
                <a:cs typeface="Times New Roman" pitchFamily="18" charset="0"/>
              </a:rPr>
              <a:t>các</a:t>
            </a:r>
            <a:r>
              <a:rPr lang="en-US" sz="2400" b="1" u="sng" dirty="0" smtClean="0">
                <a:solidFill>
                  <a:srgbClr val="EF6D39"/>
                </a:solidFill>
                <a:latin typeface="Times New Roman" pitchFamily="18" charset="0"/>
                <a:cs typeface="Times New Roman" pitchFamily="18" charset="0"/>
              </a:rPr>
              <a:t> ý</a:t>
            </a:r>
            <a:r>
              <a:rPr lang="en-US" sz="2400" b="1" dirty="0" smtClean="0">
                <a:solidFill>
                  <a:srgbClr val="EF6D39"/>
                </a:solidFill>
                <a:latin typeface="Times New Roman" pitchFamily="18" charset="0"/>
                <a:cs typeface="Times New Roman" pitchFamily="18" charset="0"/>
              </a:rPr>
              <a:t> </a:t>
            </a:r>
            <a:r>
              <a:rPr lang="en-US" sz="2400" b="1" dirty="0" err="1" smtClean="0">
                <a:solidFill>
                  <a:srgbClr val="EF6D39"/>
                </a:solidFill>
                <a:latin typeface="Times New Roman" pitchFamily="18" charset="0"/>
                <a:cs typeface="Times New Roman" pitchFamily="18" charset="0"/>
              </a:rPr>
              <a:t>trong</a:t>
            </a:r>
            <a:r>
              <a:rPr lang="en-US" sz="2400" b="1" dirty="0" smtClean="0">
                <a:solidFill>
                  <a:srgbClr val="EF6D39"/>
                </a:solidFill>
                <a:latin typeface="Times New Roman" pitchFamily="18" charset="0"/>
                <a:cs typeface="Times New Roman" pitchFamily="18" charset="0"/>
              </a:rPr>
              <a:t> </a:t>
            </a:r>
            <a:r>
              <a:rPr lang="en-US" sz="2400" b="1" dirty="0" err="1" smtClean="0">
                <a:solidFill>
                  <a:srgbClr val="EF6D39"/>
                </a:solidFill>
                <a:latin typeface="Times New Roman" pitchFamily="18" charset="0"/>
                <a:cs typeface="Times New Roman" pitchFamily="18" charset="0"/>
              </a:rPr>
              <a:t>một</a:t>
            </a:r>
            <a:r>
              <a:rPr lang="en-US" sz="2400" b="1" dirty="0" smtClean="0">
                <a:solidFill>
                  <a:srgbClr val="EF6D39"/>
                </a:solidFill>
                <a:latin typeface="Times New Roman" pitchFamily="18" charset="0"/>
                <a:cs typeface="Times New Roman" pitchFamily="18" charset="0"/>
              </a:rPr>
              <a:t> </a:t>
            </a:r>
            <a:r>
              <a:rPr lang="en-US" sz="2400" b="1" u="sng" dirty="0" err="1" smtClean="0">
                <a:solidFill>
                  <a:srgbClr val="EF6D39"/>
                </a:solidFill>
                <a:latin typeface="Times New Roman" pitchFamily="18" charset="0"/>
                <a:cs typeface="Times New Roman" pitchFamily="18" charset="0"/>
              </a:rPr>
              <a:t>đoạn</a:t>
            </a:r>
            <a:r>
              <a:rPr lang="en-US" sz="2400" b="1" u="sng" dirty="0" smtClean="0">
                <a:solidFill>
                  <a:srgbClr val="EF6D39"/>
                </a:solidFill>
                <a:latin typeface="Times New Roman" pitchFamily="18" charset="0"/>
                <a:cs typeface="Times New Roman" pitchFamily="18" charset="0"/>
              </a:rPr>
              <a:t> </a:t>
            </a:r>
            <a:r>
              <a:rPr lang="en-US" sz="2400" b="1" u="sng" dirty="0" err="1" smtClean="0">
                <a:solidFill>
                  <a:srgbClr val="EF6D39"/>
                </a:solidFill>
                <a:latin typeface="Times New Roman" pitchFamily="18" charset="0"/>
                <a:cs typeface="Times New Roman" pitchFamily="18" charset="0"/>
              </a:rPr>
              <a:t>liệt</a:t>
            </a:r>
            <a:r>
              <a:rPr lang="en-US" sz="2400" b="1" u="sng" dirty="0" smtClean="0">
                <a:solidFill>
                  <a:srgbClr val="EF6D39"/>
                </a:solidFill>
                <a:latin typeface="Times New Roman" pitchFamily="18" charset="0"/>
                <a:cs typeface="Times New Roman" pitchFamily="18" charset="0"/>
              </a:rPr>
              <a:t> </a:t>
            </a:r>
            <a:r>
              <a:rPr lang="en-US" sz="2400" b="1" u="sng" dirty="0" err="1" smtClean="0">
                <a:solidFill>
                  <a:srgbClr val="EF6D39"/>
                </a:solidFill>
                <a:latin typeface="Times New Roman" pitchFamily="18" charset="0"/>
                <a:cs typeface="Times New Roman" pitchFamily="18" charset="0"/>
              </a:rPr>
              <a:t>kê</a:t>
            </a:r>
            <a:r>
              <a:rPr lang="en-US" sz="2400" b="1" dirty="0" smtClean="0">
                <a:solidFill>
                  <a:srgbClr val="EF6D39"/>
                </a:solidFill>
                <a:latin typeface="Times New Roman" pitchFamily="18" charset="0"/>
                <a:cs typeface="Times New Roman" pitchFamily="18" charset="0"/>
              </a:rPr>
              <a:t>.</a:t>
            </a:r>
            <a:endParaRPr lang="vi-VN" sz="2400" b="1" dirty="0" smtClean="0">
              <a:solidFill>
                <a:srgbClr val="EF6D39"/>
              </a:solidFill>
              <a:latin typeface="Times New Roman" pitchFamily="18" charset="0"/>
              <a:cs typeface="Times New Roman" pitchFamily="18" charset="0"/>
            </a:endParaRPr>
          </a:p>
          <a:p>
            <a:pPr marL="0" indent="0">
              <a:buNone/>
            </a:pPr>
            <a:endParaRPr lang="vi-VN" sz="2400" b="1" dirty="0">
              <a:solidFill>
                <a:srgbClr val="EF6D39"/>
              </a:solidFill>
            </a:endParaRPr>
          </a:p>
        </p:txBody>
      </p:sp>
      <p:sp>
        <p:nvSpPr>
          <p:cNvPr id="4" name="Right Arrow 3"/>
          <p:cNvSpPr/>
          <p:nvPr/>
        </p:nvSpPr>
        <p:spPr>
          <a:xfrm>
            <a:off x="1303504" y="5590986"/>
            <a:ext cx="720080" cy="36004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rgbClr val="FF0000"/>
              </a:solidFill>
            </a:endParaRPr>
          </a:p>
        </p:txBody>
      </p:sp>
    </p:spTree>
    <p:extLst>
      <p:ext uri="{BB962C8B-B14F-4D97-AF65-F5344CB8AC3E}">
        <p14:creationId xmlns:p14="http://schemas.microsoft.com/office/powerpoint/2010/main" val="283665842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barn(inVertical)">
                                      <p:cBhvr>
                                        <p:cTn id="1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7" name="Group 6"/>
          <p:cNvGrpSpPr/>
          <p:nvPr/>
        </p:nvGrpSpPr>
        <p:grpSpPr>
          <a:xfrm>
            <a:off x="827584" y="3212976"/>
            <a:ext cx="7560840" cy="2808312"/>
            <a:chOff x="827584" y="3212976"/>
            <a:chExt cx="7560840" cy="2808312"/>
          </a:xfrm>
        </p:grpSpPr>
        <p:sp>
          <p:nvSpPr>
            <p:cNvPr id="5" name="Rounded Rectangle 4"/>
            <p:cNvSpPr/>
            <p:nvPr/>
          </p:nvSpPr>
          <p:spPr>
            <a:xfrm>
              <a:off x="827584" y="3212976"/>
              <a:ext cx="7560840" cy="2808312"/>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 name="TextBox 5"/>
            <p:cNvSpPr txBox="1"/>
            <p:nvPr/>
          </p:nvSpPr>
          <p:spPr>
            <a:xfrm>
              <a:off x="1115616" y="3493747"/>
              <a:ext cx="7128792" cy="2246769"/>
            </a:xfrm>
            <a:prstGeom prst="rect">
              <a:avLst/>
            </a:prstGeom>
            <a:noFill/>
          </p:spPr>
          <p:txBody>
            <a:bodyPr wrap="square" rtlCol="0">
              <a:spAutoFit/>
            </a:bodyPr>
            <a:lstStyle/>
            <a:p>
              <a:pPr algn="just"/>
              <a:r>
                <a:rPr lang="en-US" sz="2800" i="1" dirty="0" err="1" smtClean="0">
                  <a:latin typeface="Times New Roman" pitchFamily="18" charset="0"/>
                  <a:cs typeface="Times New Roman" pitchFamily="18" charset="0"/>
                </a:rPr>
                <a:t>Dấu</a:t>
              </a:r>
              <a:r>
                <a:rPr lang="en-US" sz="2800" i="1" dirty="0" smtClean="0">
                  <a:latin typeface="Times New Roman" pitchFamily="18" charset="0"/>
                  <a:cs typeface="Times New Roman" pitchFamily="18" charset="0"/>
                </a:rPr>
                <a:t> </a:t>
              </a:r>
              <a:r>
                <a:rPr lang="en-US" sz="2800" i="1" dirty="0" err="1">
                  <a:latin typeface="Times New Roman" pitchFamily="18" charset="0"/>
                  <a:cs typeface="Times New Roman" pitchFamily="18" charset="0"/>
                </a:rPr>
                <a:t>gạch</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ngang</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dùng</a:t>
              </a:r>
              <a:r>
                <a:rPr lang="en-US" sz="2800" i="1" dirty="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để</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đanh</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dấu</a:t>
              </a:r>
              <a:r>
                <a:rPr lang="en-US" sz="2800" i="1" dirty="0" smtClean="0">
                  <a:latin typeface="Times New Roman" pitchFamily="18" charset="0"/>
                  <a:cs typeface="Times New Roman" pitchFamily="18" charset="0"/>
                </a:rPr>
                <a:t> :</a:t>
              </a:r>
            </a:p>
            <a:p>
              <a:pPr algn="just"/>
              <a:r>
                <a:rPr lang="en-US" sz="2800" i="1" dirty="0" smtClean="0">
                  <a:latin typeface="Times New Roman" pitchFamily="18" charset="0"/>
                  <a:cs typeface="Times New Roman" pitchFamily="18" charset="0"/>
                </a:rPr>
                <a:t>1. </a:t>
              </a:r>
              <a:r>
                <a:rPr lang="en-US" sz="2800" i="1" dirty="0" err="1">
                  <a:latin typeface="Times New Roman" pitchFamily="18" charset="0"/>
                  <a:cs typeface="Times New Roman" pitchFamily="18" charset="0"/>
                </a:rPr>
                <a:t>C</a:t>
              </a:r>
              <a:r>
                <a:rPr lang="en-US" sz="2800" i="1" dirty="0" err="1" smtClean="0">
                  <a:latin typeface="Times New Roman" pitchFamily="18" charset="0"/>
                  <a:cs typeface="Times New Roman" pitchFamily="18" charset="0"/>
                </a:rPr>
                <a:t>hỗ</a:t>
              </a:r>
              <a:r>
                <a:rPr lang="en-US" sz="2800" i="1" dirty="0" smtClean="0">
                  <a:latin typeface="Times New Roman" pitchFamily="18" charset="0"/>
                  <a:cs typeface="Times New Roman" pitchFamily="18" charset="0"/>
                </a:rPr>
                <a:t> </a:t>
              </a:r>
              <a:r>
                <a:rPr lang="en-US" sz="2800" i="1" dirty="0" err="1">
                  <a:latin typeface="Times New Roman" pitchFamily="18" charset="0"/>
                  <a:cs typeface="Times New Roman" pitchFamily="18" charset="0"/>
                </a:rPr>
                <a:t>bắt</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đầu</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lời</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nói</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của</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nhân</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vật</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trong</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đối</a:t>
              </a:r>
              <a:r>
                <a:rPr lang="en-US" sz="2800" i="1" dirty="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thoại</a:t>
              </a:r>
              <a:r>
                <a:rPr lang="en-US" sz="2800" i="1" dirty="0" smtClean="0">
                  <a:latin typeface="Times New Roman" pitchFamily="18" charset="0"/>
                  <a:cs typeface="Times New Roman" pitchFamily="18" charset="0"/>
                </a:rPr>
                <a:t>.</a:t>
              </a:r>
            </a:p>
            <a:p>
              <a:pPr algn="just"/>
              <a:r>
                <a:rPr lang="en-US" sz="2800" i="1" dirty="0" smtClean="0">
                  <a:latin typeface="Times New Roman" pitchFamily="18" charset="0"/>
                  <a:cs typeface="Times New Roman" pitchFamily="18" charset="0"/>
                </a:rPr>
                <a:t>2. </a:t>
              </a:r>
              <a:r>
                <a:rPr lang="en-US" sz="2800" i="1" dirty="0" err="1">
                  <a:latin typeface="Times New Roman" pitchFamily="18" charset="0"/>
                  <a:cs typeface="Times New Roman" pitchFamily="18" charset="0"/>
                </a:rPr>
                <a:t>P</a:t>
              </a:r>
              <a:r>
                <a:rPr lang="en-US" sz="2800" i="1" dirty="0" err="1" smtClean="0">
                  <a:latin typeface="Times New Roman" pitchFamily="18" charset="0"/>
                  <a:cs typeface="Times New Roman" pitchFamily="18" charset="0"/>
                </a:rPr>
                <a:t>hần</a:t>
              </a:r>
              <a:r>
                <a:rPr lang="en-US" sz="2800" i="1" dirty="0" smtClean="0">
                  <a:latin typeface="Times New Roman" pitchFamily="18" charset="0"/>
                  <a:cs typeface="Times New Roman" pitchFamily="18" charset="0"/>
                </a:rPr>
                <a:t> </a:t>
              </a:r>
              <a:r>
                <a:rPr lang="en-US" sz="2800" i="1" dirty="0" err="1">
                  <a:latin typeface="Times New Roman" pitchFamily="18" charset="0"/>
                  <a:cs typeface="Times New Roman" pitchFamily="18" charset="0"/>
                </a:rPr>
                <a:t>chú</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thích</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trong</a:t>
              </a:r>
              <a:r>
                <a:rPr lang="en-US" sz="2800" i="1" dirty="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câu</a:t>
              </a:r>
              <a:r>
                <a:rPr lang="en-US" sz="2800" i="1" dirty="0" smtClean="0">
                  <a:latin typeface="Times New Roman" pitchFamily="18" charset="0"/>
                  <a:cs typeface="Times New Roman" pitchFamily="18" charset="0"/>
                </a:rPr>
                <a:t>.</a:t>
              </a:r>
            </a:p>
            <a:p>
              <a:pPr algn="just"/>
              <a:r>
                <a:rPr lang="en-US" sz="2800" i="1" dirty="0" smtClean="0">
                  <a:latin typeface="Times New Roman" pitchFamily="18" charset="0"/>
                  <a:cs typeface="Times New Roman" pitchFamily="18" charset="0"/>
                </a:rPr>
                <a:t>3. </a:t>
              </a:r>
              <a:r>
                <a:rPr lang="en-US" sz="2800" i="1" dirty="0" err="1">
                  <a:latin typeface="Times New Roman" pitchFamily="18" charset="0"/>
                  <a:cs typeface="Times New Roman" pitchFamily="18" charset="0"/>
                </a:rPr>
                <a:t>C</a:t>
              </a:r>
              <a:r>
                <a:rPr lang="en-US" sz="2800" i="1" dirty="0" err="1" smtClean="0">
                  <a:latin typeface="Times New Roman" pitchFamily="18" charset="0"/>
                  <a:cs typeface="Times New Roman" pitchFamily="18" charset="0"/>
                </a:rPr>
                <a:t>ác</a:t>
              </a:r>
              <a:r>
                <a:rPr lang="en-US" sz="2800" i="1" dirty="0" smtClean="0">
                  <a:latin typeface="Times New Roman" pitchFamily="18" charset="0"/>
                  <a:cs typeface="Times New Roman" pitchFamily="18" charset="0"/>
                </a:rPr>
                <a:t> </a:t>
              </a:r>
              <a:r>
                <a:rPr lang="en-US" sz="2800" i="1" dirty="0">
                  <a:latin typeface="Times New Roman" pitchFamily="18" charset="0"/>
                  <a:cs typeface="Times New Roman" pitchFamily="18" charset="0"/>
                </a:rPr>
                <a:t>ý </a:t>
              </a:r>
              <a:r>
                <a:rPr lang="en-US" sz="2800" i="1" dirty="0" err="1">
                  <a:latin typeface="Times New Roman" pitchFamily="18" charset="0"/>
                  <a:cs typeface="Times New Roman" pitchFamily="18" charset="0"/>
                </a:rPr>
                <a:t>trong</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một</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đoạn</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liệt</a:t>
              </a:r>
              <a:r>
                <a:rPr lang="en-US" sz="2800" i="1" dirty="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kê</a:t>
              </a:r>
              <a:r>
                <a:rPr lang="en-US" sz="2800" i="1" dirty="0" smtClean="0">
                  <a:latin typeface="Times New Roman" pitchFamily="18" charset="0"/>
                  <a:cs typeface="Times New Roman" pitchFamily="18" charset="0"/>
                </a:rPr>
                <a:t>. </a:t>
              </a:r>
              <a:endParaRPr lang="vi-VN" sz="2800" dirty="0">
                <a:latin typeface="Times New Roman" pitchFamily="18" charset="0"/>
                <a:cs typeface="Times New Roman" pitchFamily="18" charset="0"/>
              </a:endParaRPr>
            </a:p>
          </p:txBody>
        </p:sp>
      </p:grpSp>
      <p:sp>
        <p:nvSpPr>
          <p:cNvPr id="8" name="Content Placeholder 7"/>
          <p:cNvSpPr>
            <a:spLocks noGrp="1"/>
          </p:cNvSpPr>
          <p:nvPr>
            <p:ph idx="1"/>
          </p:nvPr>
        </p:nvSpPr>
        <p:spPr/>
        <p:txBody>
          <a:bodyPr/>
          <a:lstStyle/>
          <a:p>
            <a:pPr marL="0" indent="0">
              <a:buNone/>
            </a:pPr>
            <a:r>
              <a:rPr lang="en-US" b="1" dirty="0" smtClean="0">
                <a:latin typeface="Times New Roman" pitchFamily="18" charset="0"/>
                <a:cs typeface="Times New Roman" pitchFamily="18" charset="0"/>
              </a:rPr>
              <a:t>II. </a:t>
            </a:r>
            <a:r>
              <a:rPr lang="en-US" b="1" dirty="0" err="1" smtClean="0">
                <a:latin typeface="Times New Roman" pitchFamily="18" charset="0"/>
                <a:cs typeface="Times New Roman" pitchFamily="18" charset="0"/>
              </a:rPr>
              <a:t>Ghi</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nhớ</a:t>
            </a:r>
            <a:r>
              <a:rPr lang="en-US" b="1" dirty="0" smtClean="0">
                <a:latin typeface="Times New Roman" pitchFamily="18" charset="0"/>
                <a:cs typeface="Times New Roman" pitchFamily="18" charset="0"/>
              </a:rPr>
              <a:t>:</a:t>
            </a:r>
            <a:endParaRPr lang="en-US" b="1" dirty="0">
              <a:latin typeface="Times New Roman" pitchFamily="18" charset="0"/>
              <a:cs typeface="Times New Roman" pitchFamily="18" charset="0"/>
            </a:endParaRPr>
          </a:p>
        </p:txBody>
      </p:sp>
    </p:spTree>
    <p:extLst>
      <p:ext uri="{BB962C8B-B14F-4D97-AF65-F5344CB8AC3E}">
        <p14:creationId xmlns:p14="http://schemas.microsoft.com/office/powerpoint/2010/main" val="2040063804"/>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xit" presetSubtype="4" fill="hold" nodeType="clickEffect">
                                  <p:stCondLst>
                                    <p:cond delay="0"/>
                                  </p:stCondLst>
                                  <p:childTnLst>
                                    <p:animEffect transition="out" filter="wheel(4)">
                                      <p:cBhvr>
                                        <p:cTn id="6" dur="2000"/>
                                        <p:tgtEl>
                                          <p:spTgt spid="7"/>
                                        </p:tgtEl>
                                      </p:cBhvr>
                                    </p:animEffect>
                                    <p:set>
                                      <p:cBhvr>
                                        <p:cTn id="7" dur="1" fill="hold">
                                          <p:stCondLst>
                                            <p:cond delay="1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3528" y="1636871"/>
            <a:ext cx="4896544" cy="1143000"/>
          </a:xfrm>
        </p:spPr>
        <p:txBody>
          <a:bodyPr>
            <a:normAutofit/>
          </a:bodyPr>
          <a:lstStyle/>
          <a:p>
            <a:pPr algn="just"/>
            <a:r>
              <a:rPr lang="en-US" sz="3600" b="1" dirty="0" err="1" smtClean="0">
                <a:latin typeface="Times New Roman" pitchFamily="18" charset="0"/>
                <a:cs typeface="Times New Roman" pitchFamily="18" charset="0"/>
              </a:rPr>
              <a:t>III.Luyện</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tập</a:t>
            </a:r>
            <a:endParaRPr lang="vi-VN" sz="3600" b="1" dirty="0">
              <a:latin typeface="Times New Roman" pitchFamily="18" charset="0"/>
              <a:cs typeface="Times New Roman" pitchFamily="18" charset="0"/>
            </a:endParaRPr>
          </a:p>
        </p:txBody>
      </p:sp>
      <p:sp>
        <p:nvSpPr>
          <p:cNvPr id="3" name="Content Placeholder 2"/>
          <p:cNvSpPr>
            <a:spLocks noGrp="1"/>
          </p:cNvSpPr>
          <p:nvPr>
            <p:ph idx="1"/>
          </p:nvPr>
        </p:nvSpPr>
        <p:spPr>
          <a:xfrm>
            <a:off x="457200" y="2743200"/>
            <a:ext cx="8435280" cy="3384376"/>
          </a:xfrm>
        </p:spPr>
        <p:txBody>
          <a:bodyPr>
            <a:normAutofit/>
          </a:bodyPr>
          <a:lstStyle/>
          <a:p>
            <a:pPr marL="0" indent="0">
              <a:buNone/>
            </a:pPr>
            <a:r>
              <a:rPr lang="en-US" b="1" dirty="0" err="1" smtClean="0">
                <a:latin typeface="Times New Roman" pitchFamily="18" charset="0"/>
                <a:cs typeface="Times New Roman" pitchFamily="18" charset="0"/>
              </a:rPr>
              <a:t>Bài</a:t>
            </a:r>
            <a:r>
              <a:rPr lang="en-US" b="1" dirty="0" smtClean="0">
                <a:latin typeface="Times New Roman" pitchFamily="18" charset="0"/>
                <a:cs typeface="Times New Roman" pitchFamily="18" charset="0"/>
              </a:rPr>
              <a:t> 1:</a:t>
            </a:r>
            <a:r>
              <a:rPr lang="en-US" dirty="0" smtClean="0">
                <a:latin typeface="Times New Roman" pitchFamily="18" charset="0"/>
                <a:cs typeface="Times New Roman" pitchFamily="18" charset="0"/>
              </a:rPr>
              <a:t>Tìm </a:t>
            </a:r>
            <a:r>
              <a:rPr lang="en-US" dirty="0" err="1" smtClean="0">
                <a:latin typeface="Times New Roman" pitchFamily="18" charset="0"/>
                <a:cs typeface="Times New Roman" pitchFamily="18" charset="0"/>
              </a:rPr>
              <a:t>dấu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gạch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ngang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trong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mẩu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chuyện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dưới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đây</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và</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nêu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tác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dụng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của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mỗi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dấu</a:t>
            </a:r>
            <a:r>
              <a:rPr lang="en-US" dirty="0" smtClean="0">
                <a:latin typeface="Times New Roman" pitchFamily="18" charset="0"/>
                <a:cs typeface="Times New Roman" pitchFamily="18" charset="0"/>
              </a:rPr>
              <a:t>.</a:t>
            </a:r>
          </a:p>
          <a:p>
            <a:pPr marL="0" indent="0">
              <a:buNone/>
            </a:pPr>
            <a:endParaRPr lang="vi-VN" dirty="0">
              <a:latin typeface="Times New Roman" pitchFamily="18" charset="0"/>
              <a:cs typeface="Times New Roman" pitchFamily="18" charset="0"/>
            </a:endParaRPr>
          </a:p>
        </p:txBody>
      </p:sp>
    </p:spTree>
    <p:extLst>
      <p:ext uri="{BB962C8B-B14F-4D97-AF65-F5344CB8AC3E}">
        <p14:creationId xmlns:p14="http://schemas.microsoft.com/office/powerpoint/2010/main" val="164182748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5000" r="-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35696" y="-56271"/>
            <a:ext cx="5688632" cy="1143000"/>
          </a:xfrm>
        </p:spPr>
        <p:txBody>
          <a:bodyPr/>
          <a:lstStyle/>
          <a:p>
            <a:r>
              <a:rPr lang="en-US" b="1" i="1" smtClean="0">
                <a:latin typeface="Times New Roman" pitchFamily="18" charset="0"/>
                <a:cs typeface="Times New Roman" pitchFamily="18" charset="0"/>
              </a:rPr>
              <a:t>Quà tặng cha</a:t>
            </a:r>
            <a:endParaRPr lang="vi-VN" b="1" i="1">
              <a:latin typeface="Times New Roman" pitchFamily="18" charset="0"/>
              <a:cs typeface="Times New Roman" pitchFamily="18" charset="0"/>
            </a:endParaRPr>
          </a:p>
        </p:txBody>
      </p:sp>
      <p:sp>
        <p:nvSpPr>
          <p:cNvPr id="3" name="Content Placeholder 2"/>
          <p:cNvSpPr>
            <a:spLocks noGrp="1"/>
          </p:cNvSpPr>
          <p:nvPr>
            <p:ph idx="1"/>
          </p:nvPr>
        </p:nvSpPr>
        <p:spPr>
          <a:xfrm>
            <a:off x="179512" y="908720"/>
            <a:ext cx="8712968" cy="5616624"/>
          </a:xfrm>
        </p:spPr>
        <p:txBody>
          <a:bodyPr>
            <a:noAutofit/>
          </a:bodyPr>
          <a:lstStyle/>
          <a:p>
            <a:pPr marL="0" indent="0">
              <a:buNone/>
            </a:pP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Một</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hôm</a:t>
            </a:r>
            <a:r>
              <a:rPr lang="en-US" sz="2200" dirty="0" smtClean="0">
                <a:latin typeface="Times New Roman" pitchFamily="18" charset="0"/>
                <a:cs typeface="Times New Roman" pitchFamily="18" charset="0"/>
              </a:rPr>
              <a:t> Pa-</a:t>
            </a:r>
            <a:r>
              <a:rPr lang="en-US" sz="2200" dirty="0" err="1" smtClean="0">
                <a:latin typeface="Times New Roman" pitchFamily="18" charset="0"/>
                <a:cs typeface="Times New Roman" pitchFamily="18" charset="0"/>
              </a:rPr>
              <a:t>xcan</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đi</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đâu</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về</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khuya</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thấy</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bố</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mình</a:t>
            </a:r>
            <a:r>
              <a:rPr lang="en-US" sz="2200" dirty="0" smtClean="0">
                <a:latin typeface="Times New Roman" pitchFamily="18" charset="0"/>
                <a:cs typeface="Times New Roman" pitchFamily="18" charset="0"/>
              </a:rPr>
              <a:t> - </a:t>
            </a:r>
            <a:r>
              <a:rPr lang="en-US" sz="2200" dirty="0" err="1" smtClean="0">
                <a:latin typeface="Times New Roman" pitchFamily="18" charset="0"/>
                <a:cs typeface="Times New Roman" pitchFamily="18" charset="0"/>
              </a:rPr>
              <a:t>một</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viên</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chức</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tài</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chính</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vẫn</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cặm</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cụi</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trước</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bàn</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làm</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việc</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Anh</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rón</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rén</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lại</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gần</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Ông</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bố</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vẫn</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mải</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mê</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với</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những</a:t>
            </a:r>
            <a:r>
              <a:rPr lang="en-US" sz="2200" dirty="0" smtClean="0">
                <a:latin typeface="Times New Roman" pitchFamily="18" charset="0"/>
                <a:cs typeface="Times New Roman" pitchFamily="18" charset="0"/>
              </a:rPr>
              <a:t> con </a:t>
            </a:r>
            <a:r>
              <a:rPr lang="en-US" sz="2200" dirty="0" err="1" smtClean="0">
                <a:latin typeface="Times New Roman" pitchFamily="18" charset="0"/>
                <a:cs typeface="Times New Roman" pitchFamily="18" charset="0"/>
              </a:rPr>
              <a:t>số</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Ông</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đang</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phải</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kiểm</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tra</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sổ</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sách</a:t>
            </a:r>
            <a:r>
              <a:rPr lang="en-US" sz="2200" dirty="0" smtClean="0">
                <a:latin typeface="Times New Roman" pitchFamily="18" charset="0"/>
                <a:cs typeface="Times New Roman" pitchFamily="18" charset="0"/>
              </a:rPr>
              <a:t>.</a:t>
            </a:r>
          </a:p>
          <a:p>
            <a:pPr marL="0" indent="0">
              <a:buNone/>
            </a:pPr>
            <a:r>
              <a:rPr lang="en-US" sz="2200" dirty="0">
                <a:latin typeface="Times New Roman" pitchFamily="18" charset="0"/>
                <a:cs typeface="Times New Roman" pitchFamily="18" charset="0"/>
              </a:rPr>
              <a:t>	</a:t>
            </a:r>
            <a:r>
              <a:rPr lang="en-US" sz="2200" dirty="0" smtClean="0">
                <a:latin typeface="Times New Roman" pitchFamily="18" charset="0"/>
                <a:cs typeface="Times New Roman" pitchFamily="18" charset="0"/>
              </a:rPr>
              <a:t>“</a:t>
            </a:r>
            <a:r>
              <a:rPr lang="en-US" sz="2200" dirty="0" err="1" smtClean="0">
                <a:latin typeface="Times New Roman" pitchFamily="18" charset="0"/>
                <a:cs typeface="Times New Roman" pitchFamily="18" charset="0"/>
              </a:rPr>
              <a:t>Những</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dãy</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tính</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cộng</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hàng</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ngàn</a:t>
            </a:r>
            <a:r>
              <a:rPr lang="en-US" sz="2200" dirty="0" smtClean="0">
                <a:latin typeface="Times New Roman" pitchFamily="18" charset="0"/>
                <a:cs typeface="Times New Roman" pitchFamily="18" charset="0"/>
              </a:rPr>
              <a:t> con </a:t>
            </a:r>
            <a:r>
              <a:rPr lang="en-US" sz="2200" dirty="0" err="1" smtClean="0">
                <a:latin typeface="Times New Roman" pitchFamily="18" charset="0"/>
                <a:cs typeface="Times New Roman" pitchFamily="18" charset="0"/>
              </a:rPr>
              <a:t>số</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một</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công</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việc</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buồn</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tẻ</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làm</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sao</a:t>
            </a:r>
            <a:r>
              <a:rPr lang="en-US" sz="2200" dirty="0" smtClean="0">
                <a:latin typeface="Times New Roman" pitchFamily="18" charset="0"/>
                <a:cs typeface="Times New Roman" pitchFamily="18" charset="0"/>
              </a:rPr>
              <a:t> !” - Pa-</a:t>
            </a:r>
            <a:r>
              <a:rPr lang="en-US" sz="2200" dirty="0" err="1" smtClean="0">
                <a:latin typeface="Times New Roman" pitchFamily="18" charset="0"/>
                <a:cs typeface="Times New Roman" pitchFamily="18" charset="0"/>
              </a:rPr>
              <a:t>xcan</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nghĩ</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thầm</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Trong</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óc</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chàng</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sinh</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viên</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trẻ</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tuổi</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chợt</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lóe</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lên</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một</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tia</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sáng</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Anh</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lặng</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lẽ</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rút</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về</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phòng</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mình</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và</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vạch</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một</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sơ</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đồ</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gì</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đó</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lên</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giấy</a:t>
            </a:r>
            <a:r>
              <a:rPr lang="en-US" sz="2200" dirty="0" smtClean="0">
                <a:latin typeface="Times New Roman" pitchFamily="18" charset="0"/>
                <a:cs typeface="Times New Roman" pitchFamily="18" charset="0"/>
              </a:rPr>
              <a:t>.</a:t>
            </a:r>
          </a:p>
          <a:p>
            <a:pPr marL="0" indent="0">
              <a:buNone/>
            </a:pPr>
            <a:r>
              <a:rPr lang="en-US" sz="2200" dirty="0">
                <a:latin typeface="Times New Roman" pitchFamily="18" charset="0"/>
                <a:cs typeface="Times New Roman" pitchFamily="18" charset="0"/>
              </a:rPr>
              <a:t>	</a:t>
            </a:r>
            <a:r>
              <a:rPr lang="en-US" sz="2200" dirty="0" err="1" smtClean="0">
                <a:latin typeface="Times New Roman" pitchFamily="18" charset="0"/>
                <a:cs typeface="Times New Roman" pitchFamily="18" charset="0"/>
              </a:rPr>
              <a:t>Mươi</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hôm</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sau</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ông</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bố</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rất</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ngạc</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nhiên</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thấy</a:t>
            </a:r>
            <a:r>
              <a:rPr lang="en-US" sz="2200" dirty="0" smtClean="0">
                <a:latin typeface="Times New Roman" pitchFamily="18" charset="0"/>
                <a:cs typeface="Times New Roman" pitchFamily="18" charset="0"/>
              </a:rPr>
              <a:t> con </a:t>
            </a:r>
            <a:r>
              <a:rPr lang="en-US" sz="2200" dirty="0" err="1" smtClean="0">
                <a:latin typeface="Times New Roman" pitchFamily="18" charset="0"/>
                <a:cs typeface="Times New Roman" pitchFamily="18" charset="0"/>
              </a:rPr>
              <a:t>mình</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ôm</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một</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vật</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gì</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kì</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lạ</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đặt</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trước</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bàn</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mình</a:t>
            </a:r>
            <a:r>
              <a:rPr lang="en-US" sz="2200" dirty="0" smtClean="0">
                <a:latin typeface="Times New Roman" pitchFamily="18" charset="0"/>
                <a:cs typeface="Times New Roman" pitchFamily="18" charset="0"/>
              </a:rPr>
              <a:t>.</a:t>
            </a:r>
          </a:p>
          <a:p>
            <a:pPr marL="0" indent="0">
              <a:buNone/>
            </a:pPr>
            <a:r>
              <a:rPr lang="en-US" sz="2200" dirty="0">
                <a:latin typeface="Times New Roman" pitchFamily="18" charset="0"/>
                <a:cs typeface="Times New Roman" pitchFamily="18" charset="0"/>
              </a:rPr>
              <a:t>	</a:t>
            </a:r>
            <a:r>
              <a:rPr lang="en-US" sz="2200" dirty="0" smtClean="0">
                <a:latin typeface="Times New Roman" pitchFamily="18" charset="0"/>
                <a:cs typeface="Times New Roman" pitchFamily="18" charset="0"/>
              </a:rPr>
              <a:t>- Con hi </a:t>
            </a:r>
            <a:r>
              <a:rPr lang="en-US" sz="2200" dirty="0" err="1" smtClean="0">
                <a:latin typeface="Times New Roman" pitchFamily="18" charset="0"/>
                <a:cs typeface="Times New Roman" pitchFamily="18" charset="0"/>
              </a:rPr>
              <a:t>vọng</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món</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quà</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nhỏ</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này</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sẽ</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làm</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bố</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bớt</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nhức</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đầu</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vì</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những</a:t>
            </a:r>
            <a:r>
              <a:rPr lang="en-US" sz="2200" dirty="0" smtClean="0">
                <a:latin typeface="Times New Roman" pitchFamily="18" charset="0"/>
                <a:cs typeface="Times New Roman" pitchFamily="18" charset="0"/>
              </a:rPr>
              <a:t> con </a:t>
            </a:r>
            <a:r>
              <a:rPr lang="en-US" sz="2200" dirty="0" err="1" smtClean="0">
                <a:latin typeface="Times New Roman" pitchFamily="18" charset="0"/>
                <a:cs typeface="Times New Roman" pitchFamily="18" charset="0"/>
              </a:rPr>
              <a:t>tính</a:t>
            </a:r>
            <a:r>
              <a:rPr lang="en-US" sz="2200" dirty="0" smtClean="0">
                <a:latin typeface="Times New Roman" pitchFamily="18" charset="0"/>
                <a:cs typeface="Times New Roman" pitchFamily="18" charset="0"/>
              </a:rPr>
              <a:t> - Pa-</a:t>
            </a:r>
            <a:r>
              <a:rPr lang="en-US" sz="2200" dirty="0" err="1" smtClean="0">
                <a:latin typeface="Times New Roman" pitchFamily="18" charset="0"/>
                <a:cs typeface="Times New Roman" pitchFamily="18" charset="0"/>
              </a:rPr>
              <a:t>xcan</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nói</a:t>
            </a:r>
            <a:r>
              <a:rPr lang="en-US" sz="2200" dirty="0" smtClean="0">
                <a:latin typeface="Times New Roman" pitchFamily="18" charset="0"/>
                <a:cs typeface="Times New Roman" pitchFamily="18" charset="0"/>
              </a:rPr>
              <a:t>.</a:t>
            </a:r>
          </a:p>
          <a:p>
            <a:pPr marL="0" indent="0">
              <a:buNone/>
            </a:pPr>
            <a:r>
              <a:rPr lang="en-US" sz="2200" dirty="0">
                <a:latin typeface="Times New Roman" pitchFamily="18" charset="0"/>
                <a:cs typeface="Times New Roman" pitchFamily="18" charset="0"/>
              </a:rPr>
              <a:t>	</a:t>
            </a:r>
            <a:r>
              <a:rPr lang="en-US" sz="2200" dirty="0" err="1" smtClean="0">
                <a:latin typeface="Times New Roman" pitchFamily="18" charset="0"/>
                <a:cs typeface="Times New Roman" pitchFamily="18" charset="0"/>
              </a:rPr>
              <a:t>Thì</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ra</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đó</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là</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một</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thứ</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máy</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cộng</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trừ</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mà</a:t>
            </a:r>
            <a:r>
              <a:rPr lang="en-US" sz="2200" dirty="0" smtClean="0">
                <a:latin typeface="Times New Roman" pitchFamily="18" charset="0"/>
                <a:cs typeface="Times New Roman" pitchFamily="18" charset="0"/>
              </a:rPr>
              <a:t> pa-</a:t>
            </a:r>
            <a:r>
              <a:rPr lang="en-US" sz="2200" dirty="0" err="1" smtClean="0">
                <a:latin typeface="Times New Roman" pitchFamily="18" charset="0"/>
                <a:cs typeface="Times New Roman" pitchFamily="18" charset="0"/>
              </a:rPr>
              <a:t>xcan</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đã</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đặt</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hết</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tình</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cảm</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của</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người</a:t>
            </a:r>
            <a:r>
              <a:rPr lang="en-US" sz="2200" dirty="0" smtClean="0">
                <a:latin typeface="Times New Roman" pitchFamily="18" charset="0"/>
                <a:cs typeface="Times New Roman" pitchFamily="18" charset="0"/>
              </a:rPr>
              <a:t> con </a:t>
            </a:r>
            <a:r>
              <a:rPr lang="en-US" sz="2200" dirty="0" err="1" smtClean="0">
                <a:latin typeface="Times New Roman" pitchFamily="18" charset="0"/>
                <a:cs typeface="Times New Roman" pitchFamily="18" charset="0"/>
              </a:rPr>
              <a:t>vào</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việc</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chế</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tạo</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Đó</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chính</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là</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chiếc</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máy</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tính</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đầu</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tiên</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trên</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thế</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giới</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tổ</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tiên</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của</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những</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chiếc</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máy</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tính</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điện</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tử</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hiện</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đại</a:t>
            </a:r>
            <a:r>
              <a:rPr lang="en-US" sz="2200" dirty="0" smtClean="0">
                <a:latin typeface="Times New Roman" pitchFamily="18" charset="0"/>
                <a:cs typeface="Times New Roman" pitchFamily="18" charset="0"/>
              </a:rPr>
              <a:t>.</a:t>
            </a:r>
          </a:p>
          <a:p>
            <a:pPr marL="0" indent="0">
              <a:buNone/>
            </a:pPr>
            <a:r>
              <a:rPr lang="en-US" sz="2200" dirty="0">
                <a:latin typeface="Times New Roman" pitchFamily="18" charset="0"/>
                <a:cs typeface="Times New Roman" pitchFamily="18" charset="0"/>
              </a:rPr>
              <a:t>	</a:t>
            </a:r>
            <a:r>
              <a:rPr lang="en-US" sz="2200" dirty="0" smtClean="0">
                <a:latin typeface="Times New Roman" pitchFamily="18" charset="0"/>
                <a:cs typeface="Times New Roman" pitchFamily="18" charset="0"/>
              </a:rPr>
              <a:t>			</a:t>
            </a:r>
            <a:r>
              <a:rPr lang="en-US" sz="1800" i="1" dirty="0" smtClean="0">
                <a:latin typeface="Times New Roman" pitchFamily="18" charset="0"/>
                <a:cs typeface="Times New Roman" pitchFamily="18" charset="0"/>
              </a:rPr>
              <a:t>Theo</a:t>
            </a:r>
            <a:r>
              <a:rPr lang="en-US" sz="1800" dirty="0" smtClean="0">
                <a:latin typeface="Times New Roman" pitchFamily="18" charset="0"/>
                <a:cs typeface="Times New Roman" pitchFamily="18" charset="0"/>
              </a:rPr>
              <a:t> </a:t>
            </a:r>
            <a:r>
              <a:rPr lang="en-US" sz="1800" b="1" dirty="0" smtClean="0">
                <a:latin typeface="Times New Roman" pitchFamily="18" charset="0"/>
                <a:cs typeface="Times New Roman" pitchFamily="18" charset="0"/>
              </a:rPr>
              <a:t>LÊ NGUYÊN LONG, PHẠM NGỌC TOÀN</a:t>
            </a:r>
            <a:endParaRPr lang="vi-VN" sz="1800" b="1" dirty="0">
              <a:latin typeface="Times New Roman" pitchFamily="18" charset="0"/>
              <a:cs typeface="Times New Roman" pitchFamily="18" charset="0"/>
            </a:endParaRPr>
          </a:p>
        </p:txBody>
      </p:sp>
    </p:spTree>
    <p:extLst>
      <p:ext uri="{BB962C8B-B14F-4D97-AF65-F5344CB8AC3E}">
        <p14:creationId xmlns:p14="http://schemas.microsoft.com/office/powerpoint/2010/main" val="269981147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75856" y="1484784"/>
            <a:ext cx="2952328" cy="759153"/>
          </a:xfrm>
        </p:spPr>
        <p:txBody>
          <a:bodyPr>
            <a:prstTxWarp prst="textPlain">
              <a:avLst/>
            </a:prstTxWarp>
            <a:normAutofit fontScale="90000"/>
          </a:bodyPr>
          <a:lstStyle/>
          <a:p>
            <a:r>
              <a:rPr lang="en-US"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Đoạn</a:t>
            </a:r>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1</a:t>
            </a:r>
            <a:endParaRPr lang="vi-VN"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p:txBody>
      </p:sp>
      <p:sp>
        <p:nvSpPr>
          <p:cNvPr id="3" name="Content Placeholder 2"/>
          <p:cNvSpPr>
            <a:spLocks noGrp="1"/>
          </p:cNvSpPr>
          <p:nvPr>
            <p:ph idx="1"/>
          </p:nvPr>
        </p:nvSpPr>
        <p:spPr>
          <a:xfrm>
            <a:off x="395536" y="2564904"/>
            <a:ext cx="8229600" cy="3689251"/>
          </a:xfrm>
        </p:spPr>
        <p:txBody>
          <a:bodyPr>
            <a:normAutofit lnSpcReduction="10000"/>
          </a:bodyPr>
          <a:lstStyle/>
          <a:p>
            <a:pPr marL="0" indent="0" algn="just">
              <a:buNone/>
            </a:pPr>
            <a:r>
              <a:rPr lang="en-US" smtClean="0">
                <a:latin typeface="Times New Roman" pitchFamily="18" charset="0"/>
                <a:cs typeface="Times New Roman" pitchFamily="18" charset="0"/>
              </a:rPr>
              <a:t>	Một </a:t>
            </a:r>
            <a:r>
              <a:rPr lang="en-US">
                <a:latin typeface="Times New Roman" pitchFamily="18" charset="0"/>
                <a:cs typeface="Times New Roman" pitchFamily="18" charset="0"/>
              </a:rPr>
              <a:t>hôm Pa-xcan đi đâu về khuya, thấy bố mình - một viên chức tài chính </a:t>
            </a:r>
            <a:r>
              <a:rPr lang="en-US" smtClean="0">
                <a:latin typeface="Times New Roman" pitchFamily="18" charset="0"/>
                <a:cs typeface="Times New Roman" pitchFamily="18" charset="0"/>
              </a:rPr>
              <a:t>vẫn - </a:t>
            </a:r>
            <a:r>
              <a:rPr lang="en-US">
                <a:latin typeface="Times New Roman" pitchFamily="18" charset="0"/>
                <a:cs typeface="Times New Roman" pitchFamily="18" charset="0"/>
              </a:rPr>
              <a:t>cặm cụi trước bàn làm việc. Anh rón rén lại gần. Ông bố vẫn mải mê với những con số: Ông đang phải kiểm tra sổ sách</a:t>
            </a:r>
            <a:r>
              <a:rPr lang="en-US" smtClean="0">
                <a:latin typeface="Times New Roman" pitchFamily="18" charset="0"/>
                <a:cs typeface="Times New Roman" pitchFamily="18" charset="0"/>
              </a:rPr>
              <a:t>.</a:t>
            </a:r>
          </a:p>
          <a:p>
            <a:pPr marL="0" indent="0">
              <a:buNone/>
            </a:pPr>
            <a:r>
              <a:rPr lang="en-US" smtClean="0">
                <a:latin typeface="Times New Roman" pitchFamily="18" charset="0"/>
                <a:cs typeface="Times New Roman" pitchFamily="18" charset="0"/>
              </a:rPr>
              <a:t>		</a:t>
            </a:r>
            <a:r>
              <a:rPr lang="en-US" smtClean="0">
                <a:solidFill>
                  <a:srgbClr val="7030A0"/>
                </a:solidFill>
                <a:latin typeface="Times New Roman" pitchFamily="18" charset="0"/>
                <a:cs typeface="Times New Roman" pitchFamily="18" charset="0"/>
              </a:rPr>
              <a:t>Đánh dấu phần chú thích trong câu.</a:t>
            </a:r>
            <a:endParaRPr lang="en-US">
              <a:solidFill>
                <a:srgbClr val="7030A0"/>
              </a:solidFill>
              <a:latin typeface="Times New Roman" pitchFamily="18" charset="0"/>
              <a:cs typeface="Times New Roman" pitchFamily="18" charset="0"/>
            </a:endParaRPr>
          </a:p>
          <a:p>
            <a:pPr marL="0" indent="0">
              <a:buNone/>
            </a:pPr>
            <a:r>
              <a:rPr lang="en-US" smtClean="0"/>
              <a:t>		</a:t>
            </a:r>
            <a:endParaRPr lang="vi-VN"/>
          </a:p>
        </p:txBody>
      </p:sp>
      <p:sp>
        <p:nvSpPr>
          <p:cNvPr id="4" name="Right Arrow 3"/>
          <p:cNvSpPr/>
          <p:nvPr/>
        </p:nvSpPr>
        <p:spPr>
          <a:xfrm>
            <a:off x="1359776" y="4999654"/>
            <a:ext cx="720080" cy="36004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rgbClr val="FF0000"/>
              </a:solidFill>
            </a:endParaRPr>
          </a:p>
        </p:txBody>
      </p:sp>
      <p:sp>
        <p:nvSpPr>
          <p:cNvPr id="5" name="TextBox 4"/>
          <p:cNvSpPr txBox="1"/>
          <p:nvPr/>
        </p:nvSpPr>
        <p:spPr>
          <a:xfrm>
            <a:off x="2092848" y="320130"/>
            <a:ext cx="6588224" cy="830997"/>
          </a:xfrm>
          <a:prstGeom prst="rect">
            <a:avLst/>
          </a:prstGeom>
          <a:noFill/>
        </p:spPr>
        <p:txBody>
          <a:bodyPr wrap="square" rtlCol="0">
            <a:spAutoFit/>
          </a:bodyPr>
          <a:lstStyle/>
          <a:p>
            <a:pPr algn="just"/>
            <a:r>
              <a:rPr lang="en-US" sz="2400" b="1" dirty="0" err="1">
                <a:latin typeface="Times New Roman" pitchFamily="18" charset="0"/>
                <a:cs typeface="Times New Roman" pitchFamily="18" charset="0"/>
              </a:rPr>
              <a:t>Bài</a:t>
            </a:r>
            <a:r>
              <a:rPr lang="en-US" sz="2400" b="1" dirty="0">
                <a:latin typeface="Times New Roman" pitchFamily="18" charset="0"/>
                <a:cs typeface="Times New Roman" pitchFamily="18" charset="0"/>
              </a:rPr>
              <a:t> </a:t>
            </a:r>
            <a:r>
              <a:rPr lang="en-US" sz="2400" b="1" dirty="0" smtClean="0">
                <a:latin typeface="Times New Roman" pitchFamily="18" charset="0"/>
                <a:cs typeface="Times New Roman" pitchFamily="18" charset="0"/>
              </a:rPr>
              <a:t>1: </a:t>
            </a:r>
            <a:r>
              <a:rPr lang="en-US" sz="2400" dirty="0" err="1">
                <a:latin typeface="Times New Roman" pitchFamily="18" charset="0"/>
                <a:cs typeface="Times New Roman" pitchFamily="18" charset="0"/>
              </a:rPr>
              <a:t>Tìm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dấu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gạch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ngang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trong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mẩu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chuyện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dưới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đây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nêu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dụng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mỗi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dấu</a:t>
            </a:r>
            <a:r>
              <a:rPr lang="en-US"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grpSp>
        <p:nvGrpSpPr>
          <p:cNvPr id="6" name="Group 5"/>
          <p:cNvGrpSpPr/>
          <p:nvPr/>
        </p:nvGrpSpPr>
        <p:grpSpPr>
          <a:xfrm>
            <a:off x="6732240" y="3008156"/>
            <a:ext cx="374369" cy="584775"/>
            <a:chOff x="3333535" y="4869160"/>
            <a:chExt cx="374369" cy="584775"/>
          </a:xfrm>
        </p:grpSpPr>
        <p:sp>
          <p:nvSpPr>
            <p:cNvPr id="7" name="Flowchart: Connector 6"/>
            <p:cNvSpPr/>
            <p:nvPr/>
          </p:nvSpPr>
          <p:spPr>
            <a:xfrm>
              <a:off x="3333535" y="5037623"/>
              <a:ext cx="360040" cy="360040"/>
            </a:xfrm>
            <a:prstGeom prst="flowChartConnector">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 name="TextBox 7"/>
            <p:cNvSpPr txBox="1"/>
            <p:nvPr/>
          </p:nvSpPr>
          <p:spPr>
            <a:xfrm>
              <a:off x="3347864" y="4869160"/>
              <a:ext cx="360040" cy="584775"/>
            </a:xfrm>
            <a:prstGeom prst="rect">
              <a:avLst/>
            </a:prstGeom>
            <a:noFill/>
          </p:spPr>
          <p:txBody>
            <a:bodyPr wrap="square" rtlCol="0">
              <a:spAutoFit/>
            </a:bodyPr>
            <a:lstStyle/>
            <a:p>
              <a:r>
                <a:rPr lang="en-US" sz="3200" b="1" smtClean="0">
                  <a:latin typeface="Times New Roman" pitchFamily="18" charset="0"/>
                  <a:cs typeface="Times New Roman" pitchFamily="18" charset="0"/>
                </a:rPr>
                <a:t>-</a:t>
              </a:r>
              <a:endParaRPr lang="vi-VN" sz="3200" b="1">
                <a:latin typeface="Times New Roman" pitchFamily="18" charset="0"/>
                <a:cs typeface="Times New Roman" pitchFamily="18" charset="0"/>
              </a:endParaRPr>
            </a:p>
          </p:txBody>
        </p:sp>
      </p:grpSp>
      <p:grpSp>
        <p:nvGrpSpPr>
          <p:cNvPr id="9" name="Group 8"/>
          <p:cNvGrpSpPr/>
          <p:nvPr/>
        </p:nvGrpSpPr>
        <p:grpSpPr>
          <a:xfrm>
            <a:off x="1377883" y="3022047"/>
            <a:ext cx="374369" cy="584775"/>
            <a:chOff x="3333535" y="4869160"/>
            <a:chExt cx="374369" cy="584775"/>
          </a:xfrm>
        </p:grpSpPr>
        <p:sp>
          <p:nvSpPr>
            <p:cNvPr id="10" name="Flowchart: Connector 9"/>
            <p:cNvSpPr/>
            <p:nvPr/>
          </p:nvSpPr>
          <p:spPr>
            <a:xfrm>
              <a:off x="3333535" y="5037623"/>
              <a:ext cx="360040" cy="360040"/>
            </a:xfrm>
            <a:prstGeom prst="flowChartConnector">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 name="TextBox 10"/>
            <p:cNvSpPr txBox="1"/>
            <p:nvPr/>
          </p:nvSpPr>
          <p:spPr>
            <a:xfrm>
              <a:off x="3347864" y="4869160"/>
              <a:ext cx="360040" cy="584775"/>
            </a:xfrm>
            <a:prstGeom prst="rect">
              <a:avLst/>
            </a:prstGeom>
            <a:noFill/>
          </p:spPr>
          <p:txBody>
            <a:bodyPr wrap="square" rtlCol="0">
              <a:spAutoFit/>
            </a:bodyPr>
            <a:lstStyle/>
            <a:p>
              <a:r>
                <a:rPr lang="en-US" sz="3200" b="1" smtClean="0">
                  <a:latin typeface="Times New Roman" pitchFamily="18" charset="0"/>
                  <a:cs typeface="Times New Roman" pitchFamily="18" charset="0"/>
                </a:rPr>
                <a:t>-</a:t>
              </a:r>
              <a:endParaRPr lang="vi-VN" sz="3200" b="1">
                <a:latin typeface="Times New Roman" pitchFamily="18" charset="0"/>
                <a:cs typeface="Times New Roman" pitchFamily="18" charset="0"/>
              </a:endParaRPr>
            </a:p>
          </p:txBody>
        </p:sp>
      </p:grpSp>
    </p:spTree>
    <p:extLst>
      <p:ext uri="{BB962C8B-B14F-4D97-AF65-F5344CB8AC3E}">
        <p14:creationId xmlns:p14="http://schemas.microsoft.com/office/powerpoint/2010/main" val="3729059378"/>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6" presetClass="entr" presetSubtype="21"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barn(inVertical)">
                                      <p:cBhvr>
                                        <p:cTn id="11" dur="500"/>
                                        <p:tgtEl>
                                          <p:spTgt spid="3">
                                            <p:txEl>
                                              <p:pRg st="1" end="1"/>
                                            </p:txEl>
                                          </p:spTgt>
                                        </p:tgtEl>
                                      </p:cBhvr>
                                    </p:animEffect>
                                  </p:childTnLst>
                                </p:cTn>
                              </p:par>
                              <p:par>
                                <p:cTn id="12" presetID="16" presetClass="entr" presetSubtype="21" fill="hold" grpId="0"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55776" y="188640"/>
            <a:ext cx="6588224" cy="1143000"/>
          </a:xfrm>
        </p:spPr>
        <p:txBody>
          <a:bodyPr>
            <a:noAutofit/>
          </a:bodyPr>
          <a:lstStyle/>
          <a:p>
            <a:pPr algn="l"/>
            <a:r>
              <a:rPr lang="en-US" sz="2400" b="1" dirty="0" err="1">
                <a:latin typeface="Times New Roman" pitchFamily="18" charset="0"/>
                <a:cs typeface="Times New Roman" pitchFamily="18" charset="0"/>
              </a:rPr>
              <a:t>Bài</a:t>
            </a:r>
            <a:r>
              <a:rPr lang="en-US" sz="2400" b="1" dirty="0">
                <a:latin typeface="Times New Roman" pitchFamily="18" charset="0"/>
                <a:cs typeface="Times New Roman" pitchFamily="18" charset="0"/>
              </a:rPr>
              <a:t> </a:t>
            </a:r>
            <a:r>
              <a:rPr lang="en-US" sz="2400" b="1" dirty="0" smtClean="0">
                <a:latin typeface="Times New Roman" pitchFamily="18" charset="0"/>
                <a:cs typeface="Times New Roman" pitchFamily="18" charset="0"/>
              </a:rPr>
              <a:t>1: </a:t>
            </a:r>
            <a:r>
              <a:rPr lang="en-US" sz="2400" dirty="0" err="1">
                <a:latin typeface="Times New Roman" pitchFamily="18" charset="0"/>
                <a:cs typeface="Times New Roman" pitchFamily="18" charset="0"/>
              </a:rPr>
              <a:t>Tìm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dấu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gạch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ngang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trong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mẩu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chuyện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dưới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đây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nêu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dụng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mỗi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dấu</a:t>
            </a:r>
            <a:r>
              <a:rPr lang="en-US" sz="2400" dirty="0">
                <a:latin typeface="Times New Roman" pitchFamily="18" charset="0"/>
                <a:cs typeface="Times New Roman" pitchFamily="18" charset="0"/>
              </a:rPr>
              <a:t>.</a:t>
            </a:r>
            <a:br>
              <a:rPr lang="en-US" sz="2400" dirty="0">
                <a:latin typeface="Times New Roman" pitchFamily="18" charset="0"/>
                <a:cs typeface="Times New Roman" pitchFamily="18" charset="0"/>
              </a:rPr>
            </a:br>
            <a:endParaRPr lang="vi-VN" sz="2400" dirty="0"/>
          </a:p>
        </p:txBody>
      </p:sp>
      <p:sp>
        <p:nvSpPr>
          <p:cNvPr id="3" name="Content Placeholder 2"/>
          <p:cNvSpPr>
            <a:spLocks noGrp="1"/>
          </p:cNvSpPr>
          <p:nvPr>
            <p:ph idx="1"/>
          </p:nvPr>
        </p:nvSpPr>
        <p:spPr>
          <a:xfrm>
            <a:off x="467544" y="2299180"/>
            <a:ext cx="8229600" cy="4525963"/>
          </a:xfrm>
        </p:spPr>
        <p:txBody>
          <a:bodyPr/>
          <a:lstStyle/>
          <a:p>
            <a:pPr marL="0" indent="0" algn="just">
              <a:buNone/>
            </a:pPr>
            <a:r>
              <a:rPr lang="en-US" smtClean="0">
                <a:latin typeface="Times New Roman" pitchFamily="18" charset="0"/>
                <a:cs typeface="Times New Roman" pitchFamily="18" charset="0"/>
              </a:rPr>
              <a:t>	“</a:t>
            </a:r>
            <a:r>
              <a:rPr lang="en-US">
                <a:latin typeface="Times New Roman" pitchFamily="18" charset="0"/>
                <a:cs typeface="Times New Roman" pitchFamily="18" charset="0"/>
              </a:rPr>
              <a:t>Những dãy tính cộng hàng ngàn con số, một công việc buồn tẻ làm sao !” - Pa-xcan nghĩ thầm. Trong óc chàng sinh viên trẻ tuổi chợt lóe lên một tia sáng. Anh lặng lẽ rút về phòng mình và vạch một sơ đồ gì đó lên giấy</a:t>
            </a:r>
            <a:r>
              <a:rPr lang="en-US" smtClean="0">
                <a:latin typeface="Times New Roman" pitchFamily="18" charset="0"/>
                <a:cs typeface="Times New Roman" pitchFamily="18" charset="0"/>
              </a:rPr>
              <a:t>.</a:t>
            </a:r>
          </a:p>
          <a:p>
            <a:pPr marL="0" indent="0" algn="just">
              <a:buNone/>
            </a:pPr>
            <a:r>
              <a:rPr lang="en-US" smtClean="0">
                <a:latin typeface="Times New Roman" pitchFamily="18" charset="0"/>
                <a:cs typeface="Times New Roman" pitchFamily="18" charset="0"/>
              </a:rPr>
              <a:t>		</a:t>
            </a:r>
            <a:r>
              <a:rPr lang="en-US" smtClean="0">
                <a:solidFill>
                  <a:srgbClr val="7030A0"/>
                </a:solidFill>
                <a:latin typeface="Times New Roman" pitchFamily="18" charset="0"/>
                <a:cs typeface="Times New Roman" pitchFamily="18" charset="0"/>
              </a:rPr>
              <a:t>Đánh dấu phần chú thích trong câu.</a:t>
            </a:r>
            <a:endParaRPr lang="en-US">
              <a:solidFill>
                <a:srgbClr val="7030A0"/>
              </a:solidFill>
              <a:latin typeface="Times New Roman" pitchFamily="18" charset="0"/>
              <a:cs typeface="Times New Roman" pitchFamily="18" charset="0"/>
            </a:endParaRPr>
          </a:p>
          <a:p>
            <a:pPr marL="0" indent="0" algn="just">
              <a:buNone/>
            </a:pPr>
            <a:endParaRPr lang="vi-VN"/>
          </a:p>
        </p:txBody>
      </p:sp>
      <p:sp>
        <p:nvSpPr>
          <p:cNvPr id="4" name="Rectangle 3"/>
          <p:cNvSpPr/>
          <p:nvPr/>
        </p:nvSpPr>
        <p:spPr>
          <a:xfrm>
            <a:off x="2893401" y="1340768"/>
            <a:ext cx="3672408" cy="830997"/>
          </a:xfrm>
          <a:prstGeom prst="rect">
            <a:avLst/>
          </a:prstGeom>
        </p:spPr>
        <p:txBody>
          <a:bodyPr wrap="square">
            <a:prstTxWarp prst="textPlain">
              <a:avLst/>
            </a:prstTxWarp>
            <a:spAutoFit/>
          </a:bodyPr>
          <a:lstStyle/>
          <a:p>
            <a:r>
              <a:rPr lang="en-US" sz="4800" b="1" cap="all">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Đoạn </a:t>
            </a:r>
            <a:r>
              <a:rPr lang="en-US" sz="4800" b="1" cap="all"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2</a:t>
            </a:r>
            <a:endParaRPr lang="vi-VN" sz="4800"/>
          </a:p>
        </p:txBody>
      </p:sp>
      <p:sp>
        <p:nvSpPr>
          <p:cNvPr id="5" name="Right Arrow 4"/>
          <p:cNvSpPr/>
          <p:nvPr/>
        </p:nvSpPr>
        <p:spPr>
          <a:xfrm>
            <a:off x="1359776" y="4999654"/>
            <a:ext cx="720080" cy="36004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rgbClr val="FF0000"/>
              </a:solidFill>
            </a:endParaRPr>
          </a:p>
        </p:txBody>
      </p:sp>
      <p:grpSp>
        <p:nvGrpSpPr>
          <p:cNvPr id="6" name="Group 5"/>
          <p:cNvGrpSpPr/>
          <p:nvPr/>
        </p:nvGrpSpPr>
        <p:grpSpPr>
          <a:xfrm>
            <a:off x="6084168" y="2785932"/>
            <a:ext cx="374369" cy="584775"/>
            <a:chOff x="3333535" y="4869160"/>
            <a:chExt cx="374369" cy="584775"/>
          </a:xfrm>
        </p:grpSpPr>
        <p:sp>
          <p:nvSpPr>
            <p:cNvPr id="7" name="Flowchart: Connector 6"/>
            <p:cNvSpPr/>
            <p:nvPr/>
          </p:nvSpPr>
          <p:spPr>
            <a:xfrm>
              <a:off x="3333535" y="5037623"/>
              <a:ext cx="360040" cy="360040"/>
            </a:xfrm>
            <a:prstGeom prst="flowChartConnector">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 name="TextBox 7"/>
            <p:cNvSpPr txBox="1"/>
            <p:nvPr/>
          </p:nvSpPr>
          <p:spPr>
            <a:xfrm>
              <a:off x="3347864" y="4869160"/>
              <a:ext cx="360040" cy="584775"/>
            </a:xfrm>
            <a:prstGeom prst="rect">
              <a:avLst/>
            </a:prstGeom>
            <a:noFill/>
          </p:spPr>
          <p:txBody>
            <a:bodyPr wrap="square" rtlCol="0">
              <a:spAutoFit/>
            </a:bodyPr>
            <a:lstStyle/>
            <a:p>
              <a:r>
                <a:rPr lang="en-US" sz="3200" b="1" smtClean="0">
                  <a:latin typeface="Times New Roman" pitchFamily="18" charset="0"/>
                  <a:cs typeface="Times New Roman" pitchFamily="18" charset="0"/>
                </a:rPr>
                <a:t>-</a:t>
              </a:r>
              <a:endParaRPr lang="vi-VN" sz="3200" b="1">
                <a:latin typeface="Times New Roman" pitchFamily="18" charset="0"/>
                <a:cs typeface="Times New Roman" pitchFamily="18" charset="0"/>
              </a:endParaRPr>
            </a:p>
          </p:txBody>
        </p:sp>
      </p:grpSp>
    </p:spTree>
    <p:extLst>
      <p:ext uri="{BB962C8B-B14F-4D97-AF65-F5344CB8AC3E}">
        <p14:creationId xmlns:p14="http://schemas.microsoft.com/office/powerpoint/2010/main" val="1622269000"/>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7544" y="773832"/>
            <a:ext cx="8229600" cy="1143000"/>
          </a:xfrm>
        </p:spPr>
        <p:txBody>
          <a:bodyPr>
            <a:noAutofit/>
          </a:bodyPr>
          <a:lstStyle/>
          <a:p>
            <a:pPr algn="l"/>
            <a:r>
              <a:rPr lang="en-US" sz="3600" b="1" dirty="0" err="1">
                <a:latin typeface="Times New Roman" pitchFamily="18" charset="0"/>
                <a:cs typeface="Times New Roman" pitchFamily="18" charset="0"/>
              </a:rPr>
              <a:t>Bài</a:t>
            </a:r>
            <a:r>
              <a:rPr lang="en-US" sz="3600" b="1" dirty="0">
                <a:latin typeface="Times New Roman" pitchFamily="18" charset="0"/>
                <a:cs typeface="Times New Roman" pitchFamily="18" charset="0"/>
              </a:rPr>
              <a:t> </a:t>
            </a:r>
            <a:r>
              <a:rPr lang="en-US" sz="3600" b="1" dirty="0" smtClean="0">
                <a:latin typeface="Times New Roman" pitchFamily="18" charset="0"/>
                <a:cs typeface="Times New Roman" pitchFamily="18" charset="0"/>
              </a:rPr>
              <a:t>1: </a:t>
            </a:r>
            <a:r>
              <a:rPr lang="en-US" sz="3200" dirty="0" err="1">
                <a:latin typeface="Times New Roman" pitchFamily="18" charset="0"/>
                <a:cs typeface="Times New Roman" pitchFamily="18" charset="0"/>
              </a:rPr>
              <a:t>Tìm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dấu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gạch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ngang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trong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mẩu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chuyện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dưới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đây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nêu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tác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dụng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của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mỗi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dấu</a:t>
            </a:r>
            <a:r>
              <a:rPr lang="en-US" sz="3200" dirty="0">
                <a:latin typeface="Times New Roman" pitchFamily="18" charset="0"/>
                <a:cs typeface="Times New Roman" pitchFamily="18" charset="0"/>
              </a:rPr>
              <a:t>.</a:t>
            </a:r>
            <a:r>
              <a:rPr lang="en-US" sz="3600" dirty="0">
                <a:latin typeface="Times New Roman" pitchFamily="18" charset="0"/>
                <a:cs typeface="Times New Roman" pitchFamily="18" charset="0"/>
              </a:rPr>
              <a:t/>
            </a:r>
            <a:br>
              <a:rPr lang="en-US" sz="3600" dirty="0">
                <a:latin typeface="Times New Roman" pitchFamily="18" charset="0"/>
                <a:cs typeface="Times New Roman" pitchFamily="18" charset="0"/>
              </a:rPr>
            </a:br>
            <a:endParaRPr lang="vi-VN" sz="3600" dirty="0"/>
          </a:p>
        </p:txBody>
      </p:sp>
      <p:sp>
        <p:nvSpPr>
          <p:cNvPr id="3" name="Content Placeholder 2"/>
          <p:cNvSpPr>
            <a:spLocks noGrp="1"/>
          </p:cNvSpPr>
          <p:nvPr>
            <p:ph idx="1"/>
          </p:nvPr>
        </p:nvSpPr>
        <p:spPr>
          <a:xfrm>
            <a:off x="827584" y="3212976"/>
            <a:ext cx="7704856" cy="2985195"/>
          </a:xfrm>
        </p:spPr>
        <p:txBody>
          <a:bodyPr>
            <a:noAutofit/>
          </a:bodyPr>
          <a:lstStyle/>
          <a:p>
            <a:pPr marL="0" indent="0" algn="just">
              <a:buNone/>
            </a:pPr>
            <a:r>
              <a:rPr lang="en-US" sz="4000" smtClean="0">
                <a:latin typeface="Times New Roman" pitchFamily="18" charset="0"/>
                <a:cs typeface="Times New Roman" pitchFamily="18" charset="0"/>
              </a:rPr>
              <a:t>	Mươi </a:t>
            </a:r>
            <a:r>
              <a:rPr lang="en-US" sz="4000">
                <a:latin typeface="Times New Roman" pitchFamily="18" charset="0"/>
                <a:cs typeface="Times New Roman" pitchFamily="18" charset="0"/>
              </a:rPr>
              <a:t>hôm sau, ông bố rất ngạc nhiên thấy con mình ôm một vật gì kì lạ đặt trước bàn mình</a:t>
            </a:r>
            <a:r>
              <a:rPr lang="en-US" sz="4000" smtClean="0">
                <a:latin typeface="Times New Roman" pitchFamily="18" charset="0"/>
                <a:cs typeface="Times New Roman" pitchFamily="18" charset="0"/>
              </a:rPr>
              <a:t>.</a:t>
            </a:r>
          </a:p>
          <a:p>
            <a:pPr marL="0" indent="0" algn="just">
              <a:buNone/>
            </a:pPr>
            <a:endParaRPr lang="en-US" sz="4000" smtClean="0">
              <a:latin typeface="Times New Roman" pitchFamily="18" charset="0"/>
              <a:cs typeface="Times New Roman" pitchFamily="18" charset="0"/>
            </a:endParaRPr>
          </a:p>
          <a:p>
            <a:pPr marL="0" indent="0" algn="just">
              <a:buNone/>
            </a:pPr>
            <a:endParaRPr lang="en-US" sz="4000" smtClean="0">
              <a:latin typeface="Times New Roman" pitchFamily="18" charset="0"/>
              <a:cs typeface="Times New Roman" pitchFamily="18" charset="0"/>
            </a:endParaRPr>
          </a:p>
          <a:p>
            <a:pPr marL="0" indent="0" algn="just">
              <a:buNone/>
            </a:pPr>
            <a:r>
              <a:rPr lang="en-US" sz="4000">
                <a:latin typeface="Times New Roman" pitchFamily="18" charset="0"/>
                <a:cs typeface="Times New Roman" pitchFamily="18" charset="0"/>
              </a:rPr>
              <a:t>	</a:t>
            </a:r>
          </a:p>
          <a:p>
            <a:pPr marL="0" indent="0" algn="just">
              <a:buNone/>
            </a:pPr>
            <a:endParaRPr lang="vi-VN" sz="4000"/>
          </a:p>
        </p:txBody>
      </p:sp>
      <p:sp>
        <p:nvSpPr>
          <p:cNvPr id="4" name="Rectangle 3"/>
          <p:cNvSpPr/>
          <p:nvPr/>
        </p:nvSpPr>
        <p:spPr>
          <a:xfrm>
            <a:off x="3347864" y="2133600"/>
            <a:ext cx="3310522" cy="1035244"/>
          </a:xfrm>
          <a:prstGeom prst="rect">
            <a:avLst/>
          </a:prstGeom>
        </p:spPr>
        <p:txBody>
          <a:bodyPr wrap="none">
            <a:prstTxWarp prst="textPlain">
              <a:avLst/>
            </a:prstTxWarp>
            <a:spAutoFit/>
          </a:bodyPr>
          <a:lstStyle/>
          <a:p>
            <a:r>
              <a:rPr lang="en-US" sz="66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Đoạn</a:t>
            </a:r>
            <a:r>
              <a:rPr lang="en-US" sz="6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US" sz="6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3</a:t>
            </a:r>
            <a:endParaRPr lang="vi-VN" sz="6600" dirty="0"/>
          </a:p>
        </p:txBody>
      </p:sp>
    </p:spTree>
    <p:extLst>
      <p:ext uri="{BB962C8B-B14F-4D97-AF65-F5344CB8AC3E}">
        <p14:creationId xmlns:p14="http://schemas.microsoft.com/office/powerpoint/2010/main" val="2941553404"/>
      </p:ext>
    </p:extLst>
  </p:cSld>
  <p:clrMapOvr>
    <a:masterClrMapping/>
  </p:clrMapOvr>
  <p:transition spd="slow">
    <p:cover dir="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23728" y="476672"/>
            <a:ext cx="6840760" cy="1143000"/>
          </a:xfrm>
        </p:spPr>
        <p:txBody>
          <a:bodyPr>
            <a:noAutofit/>
          </a:bodyPr>
          <a:lstStyle/>
          <a:p>
            <a:pPr algn="just"/>
            <a:r>
              <a:rPr lang="en-US" sz="2800" b="1" dirty="0" err="1">
                <a:latin typeface="Times New Roman" pitchFamily="18" charset="0"/>
                <a:cs typeface="Times New Roman" pitchFamily="18" charset="0"/>
              </a:rPr>
              <a:t>Bài</a:t>
            </a:r>
            <a:r>
              <a:rPr lang="en-US" sz="2800" b="1" dirty="0">
                <a:latin typeface="Times New Roman" pitchFamily="18" charset="0"/>
                <a:cs typeface="Times New Roman" pitchFamily="18" charset="0"/>
              </a:rPr>
              <a:t> </a:t>
            </a:r>
            <a:r>
              <a:rPr lang="en-US" sz="2800" b="1" dirty="0" smtClean="0">
                <a:latin typeface="Times New Roman" pitchFamily="18" charset="0"/>
                <a:cs typeface="Times New Roman" pitchFamily="18" charset="0"/>
              </a:rPr>
              <a:t>1: </a:t>
            </a:r>
            <a:r>
              <a:rPr lang="en-US" sz="2800" dirty="0" err="1">
                <a:latin typeface="Times New Roman" pitchFamily="18" charset="0"/>
                <a:cs typeface="Times New Roman" pitchFamily="18" charset="0"/>
              </a:rPr>
              <a:t>Tìm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dấu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gạch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ngang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trong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mẩu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chuyện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dưới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đây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nêu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dụng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mỗi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dấu</a:t>
            </a:r>
            <a:r>
              <a:rPr lang="en-US" sz="2800" dirty="0">
                <a:latin typeface="Times New Roman" pitchFamily="18" charset="0"/>
                <a:cs typeface="Times New Roman" pitchFamily="18" charset="0"/>
              </a:rPr>
              <a:t>.</a:t>
            </a:r>
            <a:br>
              <a:rPr lang="en-US" sz="2800" dirty="0">
                <a:latin typeface="Times New Roman" pitchFamily="18" charset="0"/>
                <a:cs typeface="Times New Roman" pitchFamily="18" charset="0"/>
              </a:rPr>
            </a:br>
            <a:endParaRPr lang="vi-VN" sz="2800" dirty="0"/>
          </a:p>
        </p:txBody>
      </p:sp>
      <p:sp>
        <p:nvSpPr>
          <p:cNvPr id="3" name="Content Placeholder 2"/>
          <p:cNvSpPr>
            <a:spLocks noGrp="1"/>
          </p:cNvSpPr>
          <p:nvPr>
            <p:ph idx="1"/>
          </p:nvPr>
        </p:nvSpPr>
        <p:spPr>
          <a:xfrm>
            <a:off x="539552" y="2516660"/>
            <a:ext cx="8208912" cy="3681512"/>
          </a:xfrm>
        </p:spPr>
        <p:txBody>
          <a:bodyPr>
            <a:noAutofit/>
          </a:bodyPr>
          <a:lstStyle/>
          <a:p>
            <a:pPr marL="0" indent="0" algn="just">
              <a:buNone/>
            </a:pP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 Con hi </a:t>
            </a:r>
            <a:r>
              <a:rPr lang="en-US" dirty="0" err="1">
                <a:latin typeface="Times New Roman" pitchFamily="18" charset="0"/>
                <a:cs typeface="Times New Roman" pitchFamily="18" charset="0"/>
              </a:rPr>
              <a:t>vọng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món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quà</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nhỏ</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này</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sẽ</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làm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bố</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bớt</a:t>
            </a:r>
            <a:r>
              <a:rPr lang="en-US" dirty="0">
                <a:latin typeface="Times New Roman" pitchFamily="18" charset="0"/>
                <a:cs typeface="Times New Roman" pitchFamily="18" charset="0"/>
              </a:rPr>
              <a:t> </a:t>
            </a:r>
            <a:r>
              <a:rPr lang="en-US" dirty="0" err="1" smtClean="0">
                <a:latin typeface="Times New Roman" pitchFamily="18" charset="0"/>
                <a:cs typeface="Times New Roman" pitchFamily="18" charset="0"/>
              </a:rPr>
              <a:t>nhức</a:t>
            </a:r>
            <a:r>
              <a:rPr lang="en-US" dirty="0" smtClean="0">
                <a:latin typeface="Times New Roman" pitchFamily="18" charset="0"/>
                <a:cs typeface="Times New Roman" pitchFamily="18" charset="0"/>
              </a:rPr>
              <a:t> </a:t>
            </a:r>
            <a:r>
              <a:rPr lang="en-US" dirty="0" err="1">
                <a:latin typeface="Times New Roman" pitchFamily="18" charset="0"/>
                <a:cs typeface="Times New Roman" pitchFamily="18" charset="0"/>
              </a:rPr>
              <a:t>đầu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vì</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những</a:t>
            </a:r>
            <a:r>
              <a:rPr lang="en-US" dirty="0">
                <a:latin typeface="Times New Roman" pitchFamily="18" charset="0"/>
                <a:cs typeface="Times New Roman" pitchFamily="18" charset="0"/>
              </a:rPr>
              <a:t> con </a:t>
            </a:r>
            <a:r>
              <a:rPr lang="en-US" dirty="0" err="1">
                <a:latin typeface="Times New Roman" pitchFamily="18" charset="0"/>
                <a:cs typeface="Times New Roman" pitchFamily="18" charset="0"/>
              </a:rPr>
              <a:t>tính</a:t>
            </a:r>
            <a:r>
              <a:rPr lang="en-US" dirty="0">
                <a:latin typeface="Times New Roman" pitchFamily="18" charset="0"/>
                <a:cs typeface="Times New Roman" pitchFamily="18" charset="0"/>
              </a:rPr>
              <a:t> - Pa-</a:t>
            </a:r>
            <a:r>
              <a:rPr lang="en-US" dirty="0" err="1">
                <a:latin typeface="Times New Roman" pitchFamily="18" charset="0"/>
                <a:cs typeface="Times New Roman" pitchFamily="18" charset="0"/>
              </a:rPr>
              <a:t>xcan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nói</a:t>
            </a:r>
            <a:r>
              <a:rPr lang="en-US" dirty="0">
                <a:latin typeface="Times New Roman" pitchFamily="18" charset="0"/>
                <a:cs typeface="Times New Roman" pitchFamily="18" charset="0"/>
              </a:rPr>
              <a:t>.</a:t>
            </a:r>
          </a:p>
          <a:p>
            <a:pPr marL="0" indent="0" algn="just">
              <a:buNone/>
            </a:pP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Dấu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thứ</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nhất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Đánh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dấu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chỗ</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bắt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đầu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lời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nói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của</a:t>
            </a:r>
            <a:r>
              <a:rPr lang="en-US" dirty="0" smtClean="0">
                <a:latin typeface="Times New Roman" pitchFamily="18" charset="0"/>
                <a:cs typeface="Times New Roman" pitchFamily="18" charset="0"/>
              </a:rPr>
              <a:t> Pa-</a:t>
            </a:r>
            <a:r>
              <a:rPr lang="en-US" dirty="0" err="1" smtClean="0">
                <a:latin typeface="Times New Roman" pitchFamily="18" charset="0"/>
                <a:cs typeface="Times New Roman" pitchFamily="18" charset="0"/>
              </a:rPr>
              <a:t>xcan</a:t>
            </a:r>
            <a:r>
              <a:rPr lang="en-US" dirty="0" smtClean="0">
                <a:latin typeface="Times New Roman" pitchFamily="18" charset="0"/>
                <a:cs typeface="Times New Roman" pitchFamily="18" charset="0"/>
              </a:rPr>
              <a:t>.</a:t>
            </a:r>
          </a:p>
          <a:p>
            <a:pPr marL="0" indent="0" algn="just">
              <a:buNone/>
            </a:pP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Dấu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thứ</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hai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Đánh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dấu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phần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chú</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thích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trong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câu</a:t>
            </a:r>
            <a:r>
              <a:rPr lang="en-US" dirty="0" smtClean="0">
                <a:latin typeface="Times New Roman" pitchFamily="18" charset="0"/>
                <a:cs typeface="Times New Roman" pitchFamily="18" charset="0"/>
              </a:rPr>
              <a:t>.</a:t>
            </a:r>
          </a:p>
          <a:p>
            <a:pPr marL="0" indent="0" algn="just">
              <a:buNone/>
            </a:pPr>
            <a:endParaRPr lang="en-US" dirty="0" smtClean="0">
              <a:latin typeface="Times New Roman" pitchFamily="18" charset="0"/>
              <a:cs typeface="Times New Roman" pitchFamily="18" charset="0"/>
            </a:endParaRPr>
          </a:p>
          <a:p>
            <a:pPr marL="0" indent="0" algn="just">
              <a:buNone/>
            </a:pPr>
            <a:r>
              <a:rPr lang="en-US" dirty="0">
                <a:latin typeface="Times New Roman" pitchFamily="18" charset="0"/>
                <a:cs typeface="Times New Roman" pitchFamily="18" charset="0"/>
              </a:rPr>
              <a:t>	</a:t>
            </a:r>
          </a:p>
          <a:p>
            <a:pPr marL="0" indent="0" algn="just">
              <a:buNone/>
            </a:pPr>
            <a:endParaRPr lang="vi-VN" dirty="0"/>
          </a:p>
        </p:txBody>
      </p:sp>
      <p:sp>
        <p:nvSpPr>
          <p:cNvPr id="4" name="Rectangle 3"/>
          <p:cNvSpPr/>
          <p:nvPr/>
        </p:nvSpPr>
        <p:spPr>
          <a:xfrm>
            <a:off x="3148015" y="1523999"/>
            <a:ext cx="3310522" cy="992659"/>
          </a:xfrm>
          <a:prstGeom prst="rect">
            <a:avLst/>
          </a:prstGeom>
        </p:spPr>
        <p:txBody>
          <a:bodyPr wrap="none">
            <a:prstTxWarp prst="textPlain">
              <a:avLst/>
            </a:prstTxWarp>
            <a:spAutoFit/>
          </a:bodyPr>
          <a:lstStyle/>
          <a:p>
            <a:r>
              <a:rPr lang="en-US" sz="66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Đoạn</a:t>
            </a:r>
            <a:r>
              <a:rPr lang="en-US" sz="6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4</a:t>
            </a:r>
            <a:endParaRPr lang="vi-VN" sz="6600" dirty="0"/>
          </a:p>
        </p:txBody>
      </p:sp>
      <p:sp>
        <p:nvSpPr>
          <p:cNvPr id="5" name="Right Arrow 4"/>
          <p:cNvSpPr/>
          <p:nvPr/>
        </p:nvSpPr>
        <p:spPr>
          <a:xfrm>
            <a:off x="1411255" y="3783590"/>
            <a:ext cx="907968" cy="29348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rgbClr val="FF0000"/>
              </a:solidFill>
            </a:endParaRPr>
          </a:p>
        </p:txBody>
      </p:sp>
      <p:grpSp>
        <p:nvGrpSpPr>
          <p:cNvPr id="6" name="Group 5"/>
          <p:cNvGrpSpPr/>
          <p:nvPr/>
        </p:nvGrpSpPr>
        <p:grpSpPr>
          <a:xfrm>
            <a:off x="5695549" y="2998948"/>
            <a:ext cx="374369" cy="584775"/>
            <a:chOff x="3333535" y="4869160"/>
            <a:chExt cx="374369" cy="584775"/>
          </a:xfrm>
        </p:grpSpPr>
        <p:sp>
          <p:nvSpPr>
            <p:cNvPr id="7" name="Flowchart: Connector 6"/>
            <p:cNvSpPr/>
            <p:nvPr/>
          </p:nvSpPr>
          <p:spPr>
            <a:xfrm>
              <a:off x="3333535" y="5037623"/>
              <a:ext cx="360040" cy="360040"/>
            </a:xfrm>
            <a:prstGeom prst="flowChartConnector">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 name="TextBox 7"/>
            <p:cNvSpPr txBox="1"/>
            <p:nvPr/>
          </p:nvSpPr>
          <p:spPr>
            <a:xfrm>
              <a:off x="3347864" y="4869160"/>
              <a:ext cx="360040" cy="584775"/>
            </a:xfrm>
            <a:prstGeom prst="rect">
              <a:avLst/>
            </a:prstGeom>
            <a:noFill/>
          </p:spPr>
          <p:txBody>
            <a:bodyPr wrap="square" rtlCol="0">
              <a:spAutoFit/>
            </a:bodyPr>
            <a:lstStyle/>
            <a:p>
              <a:r>
                <a:rPr lang="en-US" sz="3200" b="1" smtClean="0">
                  <a:latin typeface="Times New Roman" pitchFamily="18" charset="0"/>
                  <a:cs typeface="Times New Roman" pitchFamily="18" charset="0"/>
                </a:rPr>
                <a:t>-</a:t>
              </a:r>
              <a:endParaRPr lang="vi-VN" sz="3200" b="1">
                <a:latin typeface="Times New Roman" pitchFamily="18" charset="0"/>
                <a:cs typeface="Times New Roman" pitchFamily="18" charset="0"/>
              </a:endParaRPr>
            </a:p>
          </p:txBody>
        </p:sp>
      </p:grpSp>
      <p:grpSp>
        <p:nvGrpSpPr>
          <p:cNvPr id="10" name="Group 9"/>
          <p:cNvGrpSpPr/>
          <p:nvPr/>
        </p:nvGrpSpPr>
        <p:grpSpPr>
          <a:xfrm>
            <a:off x="1411255" y="2505297"/>
            <a:ext cx="374369" cy="584775"/>
            <a:chOff x="3333535" y="4869160"/>
            <a:chExt cx="374369" cy="584775"/>
          </a:xfrm>
        </p:grpSpPr>
        <p:sp>
          <p:nvSpPr>
            <p:cNvPr id="11" name="Flowchart: Connector 10"/>
            <p:cNvSpPr/>
            <p:nvPr/>
          </p:nvSpPr>
          <p:spPr>
            <a:xfrm>
              <a:off x="3333535" y="5037623"/>
              <a:ext cx="360040" cy="360040"/>
            </a:xfrm>
            <a:prstGeom prst="flowChartConnector">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2" name="TextBox 11"/>
            <p:cNvSpPr txBox="1"/>
            <p:nvPr/>
          </p:nvSpPr>
          <p:spPr>
            <a:xfrm>
              <a:off x="3347864" y="4869160"/>
              <a:ext cx="360040" cy="584775"/>
            </a:xfrm>
            <a:prstGeom prst="rect">
              <a:avLst/>
            </a:prstGeom>
            <a:noFill/>
          </p:spPr>
          <p:txBody>
            <a:bodyPr wrap="square" rtlCol="0">
              <a:spAutoFit/>
            </a:bodyPr>
            <a:lstStyle/>
            <a:p>
              <a:r>
                <a:rPr lang="en-US" sz="3200" b="1" smtClean="0">
                  <a:latin typeface="Times New Roman" pitchFamily="18" charset="0"/>
                  <a:cs typeface="Times New Roman" pitchFamily="18" charset="0"/>
                </a:rPr>
                <a:t>-</a:t>
              </a:r>
              <a:endParaRPr lang="vi-VN" sz="3200" b="1">
                <a:latin typeface="Times New Roman" pitchFamily="18" charset="0"/>
                <a:cs typeface="Times New Roman" pitchFamily="18" charset="0"/>
              </a:endParaRPr>
            </a:p>
          </p:txBody>
        </p:sp>
      </p:grpSp>
      <p:sp>
        <p:nvSpPr>
          <p:cNvPr id="13" name="Right Arrow 12"/>
          <p:cNvSpPr/>
          <p:nvPr/>
        </p:nvSpPr>
        <p:spPr>
          <a:xfrm>
            <a:off x="1396213" y="4797152"/>
            <a:ext cx="907968" cy="29348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rgbClr val="FF0000"/>
              </a:solidFill>
            </a:endParaRPr>
          </a:p>
        </p:txBody>
      </p:sp>
    </p:spTree>
    <p:extLst>
      <p:ext uri="{BB962C8B-B14F-4D97-AF65-F5344CB8AC3E}">
        <p14:creationId xmlns:p14="http://schemas.microsoft.com/office/powerpoint/2010/main" val="1034989722"/>
      </p:ext>
    </p:extLst>
  </p:cSld>
  <p:clrMapOvr>
    <a:masterClrMapping/>
  </p:clrMapOvr>
  <p:transition spd="slow">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6" presetClass="entr" presetSubtype="21"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barn(inVertical)">
                                      <p:cBhvr>
                                        <p:cTn id="11" dur="500"/>
                                        <p:tgtEl>
                                          <p:spTgt spid="3">
                                            <p:txEl>
                                              <p:pRg st="1" end="1"/>
                                            </p:txEl>
                                          </p:spTgt>
                                        </p:tgtEl>
                                      </p:cBhvr>
                                    </p:animEffect>
                                  </p:childTnLst>
                                </p:cTn>
                              </p:par>
                              <p:par>
                                <p:cTn id="12" presetID="16" presetClass="entr" presetSubtype="21" fill="hold" nodeType="with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barn(inVertical)">
                                      <p:cBhvr>
                                        <p:cTn id="14" dur="500"/>
                                        <p:tgtEl>
                                          <p:spTgt spid="3">
                                            <p:txEl>
                                              <p:pRg st="2" end="2"/>
                                            </p:txEl>
                                          </p:spTgt>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left)">
                                      <p:cBhvr>
                                        <p:cTn id="2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514600"/>
            <a:ext cx="8435280" cy="3384376"/>
          </a:xfrm>
        </p:spPr>
        <p:txBody>
          <a:bodyPr>
            <a:normAutofit/>
          </a:bodyPr>
          <a:lstStyle/>
          <a:p>
            <a:pPr marL="0" indent="0" algn="just">
              <a:buNone/>
            </a:pPr>
            <a:r>
              <a:rPr lang="en-US" sz="3600" b="1" dirty="0" err="1" smtClean="0">
                <a:latin typeface="Times New Roman" pitchFamily="18" charset="0"/>
                <a:cs typeface="Times New Roman" pitchFamily="18" charset="0"/>
              </a:rPr>
              <a:t>Bài</a:t>
            </a:r>
            <a:r>
              <a:rPr lang="en-US" sz="3600" b="1" dirty="0" smtClean="0">
                <a:latin typeface="Times New Roman" pitchFamily="18" charset="0"/>
                <a:cs typeface="Times New Roman" pitchFamily="18" charset="0"/>
              </a:rPr>
              <a:t> 2: </a:t>
            </a:r>
            <a:r>
              <a:rPr lang="en-US" sz="3600" dirty="0" err="1" smtClean="0">
                <a:latin typeface="Times New Roman" pitchFamily="18" charset="0"/>
                <a:cs typeface="Times New Roman" pitchFamily="18" charset="0"/>
              </a:rPr>
              <a:t>Viết</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một</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đoạn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văn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kể</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lại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một</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cuộc</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nói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chuyện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giữa</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bố</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hoặc</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mẹ</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với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em</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về</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tình</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hình</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học</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tập</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của</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em</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trong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tuần</a:t>
            </a:r>
            <a:r>
              <a:rPr lang="en-US" sz="3600" dirty="0" smtClean="0">
                <a:latin typeface="Times New Roman" pitchFamily="18" charset="0"/>
                <a:cs typeface="Times New Roman" pitchFamily="18" charset="0"/>
              </a:rPr>
              <a:t> qua, </a:t>
            </a:r>
            <a:r>
              <a:rPr lang="en-US" sz="3600" dirty="0" err="1" smtClean="0">
                <a:latin typeface="Times New Roman" pitchFamily="18" charset="0"/>
                <a:cs typeface="Times New Roman" pitchFamily="18" charset="0"/>
              </a:rPr>
              <a:t>trong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đó</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có</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dùng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dấu</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gạch</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ngang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để</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đánh</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dấu</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các</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câu</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đối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thoại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và</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đánh</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dấu</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phần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chú</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thích</a:t>
            </a:r>
            <a:r>
              <a:rPr lang="en-US" sz="3600" dirty="0" smtClean="0">
                <a:latin typeface="Times New Roman" pitchFamily="18" charset="0"/>
                <a:cs typeface="Times New Roman" pitchFamily="18" charset="0"/>
              </a:rPr>
              <a:t>.</a:t>
            </a:r>
          </a:p>
          <a:p>
            <a:pPr marL="0" indent="0" algn="just">
              <a:buNone/>
            </a:pPr>
            <a:endParaRPr lang="vi-VN" sz="3600" dirty="0">
              <a:latin typeface="Times New Roman" pitchFamily="18" charset="0"/>
              <a:cs typeface="Times New Roman" pitchFamily="18" charset="0"/>
            </a:endParaRPr>
          </a:p>
        </p:txBody>
      </p:sp>
    </p:spTree>
    <p:extLst>
      <p:ext uri="{BB962C8B-B14F-4D97-AF65-F5344CB8AC3E}">
        <p14:creationId xmlns:p14="http://schemas.microsoft.com/office/powerpoint/2010/main" val="407707656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5000" r="-1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165" y="2786656"/>
            <a:ext cx="1299656" cy="1002027"/>
          </a:xfrm>
        </p:spPr>
        <p:txBody>
          <a:bodyPr>
            <a:noAutofit/>
          </a:bodyPr>
          <a:lstStyle/>
          <a:p>
            <a:pPr algn="just"/>
            <a:r>
              <a:rPr lang="en-US" sz="4800" b="1" smtClean="0">
                <a:latin typeface="Times New Roman" pitchFamily="18" charset="0"/>
                <a:cs typeface="Times New Roman" pitchFamily="18" charset="0"/>
              </a:rPr>
              <a:t>Dặn</a:t>
            </a:r>
            <a:br>
              <a:rPr lang="en-US" sz="4800" b="1" smtClean="0">
                <a:latin typeface="Times New Roman" pitchFamily="18" charset="0"/>
                <a:cs typeface="Times New Roman" pitchFamily="18" charset="0"/>
              </a:rPr>
            </a:br>
            <a:r>
              <a:rPr lang="en-US" sz="4800" b="1" smtClean="0">
                <a:latin typeface="Times New Roman" pitchFamily="18" charset="0"/>
                <a:cs typeface="Times New Roman" pitchFamily="18" charset="0"/>
              </a:rPr>
              <a:t> dò</a:t>
            </a:r>
            <a:endParaRPr lang="vi-VN" sz="4800" b="1">
              <a:latin typeface="Times New Roman" pitchFamily="18" charset="0"/>
              <a:cs typeface="Times New Roman" pitchFamily="18" charset="0"/>
            </a:endParaRPr>
          </a:p>
        </p:txBody>
      </p:sp>
      <p:sp>
        <p:nvSpPr>
          <p:cNvPr id="3" name="Content Placeholder 2"/>
          <p:cNvSpPr>
            <a:spLocks noGrp="1"/>
          </p:cNvSpPr>
          <p:nvPr>
            <p:ph idx="1"/>
          </p:nvPr>
        </p:nvSpPr>
        <p:spPr>
          <a:xfrm>
            <a:off x="1907704" y="1916832"/>
            <a:ext cx="5788496" cy="3816424"/>
          </a:xfrm>
        </p:spPr>
        <p:txBody>
          <a:bodyPr>
            <a:normAutofit/>
          </a:bodyPr>
          <a:lstStyle/>
          <a:p>
            <a:pPr>
              <a:buFontTx/>
              <a:buChar char="-"/>
            </a:pPr>
            <a:r>
              <a:rPr lang="en-US" sz="3600" dirty="0" err="1" smtClean="0">
                <a:latin typeface="Times New Roman" pitchFamily="18" charset="0"/>
                <a:cs typeface="Times New Roman" pitchFamily="18" charset="0"/>
              </a:rPr>
              <a:t>Học</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thuộc</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ghi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nhớ</a:t>
            </a:r>
            <a:r>
              <a:rPr lang="en-US" sz="3600" dirty="0" smtClean="0">
                <a:latin typeface="Times New Roman" pitchFamily="18" charset="0"/>
                <a:cs typeface="Times New Roman" pitchFamily="18" charset="0"/>
              </a:rPr>
              <a:t> SGK/45.</a:t>
            </a:r>
          </a:p>
          <a:p>
            <a:pPr>
              <a:buFontTx/>
              <a:buChar char="-"/>
            </a:pPr>
            <a:r>
              <a:rPr lang="en-US" sz="3600" dirty="0" err="1" smtClean="0">
                <a:latin typeface="Times New Roman" pitchFamily="18" charset="0"/>
                <a:cs typeface="Times New Roman" pitchFamily="18" charset="0"/>
              </a:rPr>
              <a:t>Chuẩn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bị</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bài</a:t>
            </a:r>
            <a:r>
              <a:rPr lang="en-US" sz="3600" dirty="0" smtClean="0">
                <a:latin typeface="Times New Roman" pitchFamily="18" charset="0"/>
                <a:cs typeface="Times New Roman" pitchFamily="18" charset="0"/>
              </a:rPr>
              <a:t> : “</a:t>
            </a:r>
            <a:r>
              <a:rPr lang="en-US" sz="3600" dirty="0" err="1" smtClean="0">
                <a:latin typeface="Times New Roman" pitchFamily="18" charset="0"/>
                <a:cs typeface="Times New Roman" pitchFamily="18" charset="0"/>
              </a:rPr>
              <a:t>Mở</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rộng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vốn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từ</a:t>
            </a:r>
            <a:r>
              <a:rPr lang="en-US" sz="3600" dirty="0" smtClean="0">
                <a:latin typeface="Times New Roman" pitchFamily="18" charset="0"/>
                <a:cs typeface="Times New Roman" pitchFamily="18" charset="0"/>
              </a:rPr>
              <a:t> : </a:t>
            </a:r>
            <a:r>
              <a:rPr lang="en-US" sz="3600" dirty="0" err="1" smtClean="0">
                <a:latin typeface="Times New Roman" pitchFamily="18" charset="0"/>
                <a:cs typeface="Times New Roman" pitchFamily="18" charset="0"/>
              </a:rPr>
              <a:t>Cái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đẹp</a:t>
            </a:r>
            <a:r>
              <a:rPr lang="en-US" sz="3600" dirty="0">
                <a:latin typeface="Times New Roman" pitchFamily="18" charset="0"/>
                <a:cs typeface="Times New Roman" pitchFamily="18" charset="0"/>
              </a:rPr>
              <a:t> </a:t>
            </a:r>
            <a:r>
              <a:rPr lang="en-US" sz="3600" dirty="0" smtClean="0">
                <a:latin typeface="Times New Roman" pitchFamily="18" charset="0"/>
                <a:cs typeface="Times New Roman" pitchFamily="18" charset="0"/>
              </a:rPr>
              <a:t>(</a:t>
            </a:r>
            <a:r>
              <a:rPr lang="en-US" sz="3600" dirty="0" err="1" smtClean="0">
                <a:latin typeface="Times New Roman" pitchFamily="18" charset="0"/>
                <a:cs typeface="Times New Roman" pitchFamily="18" charset="0"/>
              </a:rPr>
              <a:t>Tiếp</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theo</a:t>
            </a:r>
            <a:r>
              <a:rPr lang="en-US" sz="3600" dirty="0" smtClean="0">
                <a:latin typeface="Times New Roman" pitchFamily="18" charset="0"/>
                <a:cs typeface="Times New Roman" pitchFamily="18" charset="0"/>
              </a:rPr>
              <a:t>)</a:t>
            </a:r>
            <a:endParaRPr lang="vi-VN" sz="3600" dirty="0">
              <a:latin typeface="Times New Roman" pitchFamily="18" charset="0"/>
              <a:cs typeface="Times New Roman" pitchFamily="18" charset="0"/>
            </a:endParaRPr>
          </a:p>
        </p:txBody>
      </p:sp>
    </p:spTree>
    <p:extLst>
      <p:ext uri="{BB962C8B-B14F-4D97-AF65-F5344CB8AC3E}">
        <p14:creationId xmlns:p14="http://schemas.microsoft.com/office/powerpoint/2010/main" val="3845399469"/>
      </p:ext>
    </p:extLst>
  </p:cSld>
  <p:clrMapOvr>
    <a:masterClrMapping/>
  </p:clrMapOvr>
  <p:transition spd="slow">
    <p:wheel spokes="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11560" y="1412776"/>
            <a:ext cx="8352928" cy="1656184"/>
          </a:xfrm>
        </p:spPr>
        <p:txBody>
          <a:bodyPr>
            <a:noAutofit/>
          </a:bodyPr>
          <a:lstStyle/>
          <a:p>
            <a:pPr algn="l"/>
            <a:r>
              <a:rPr lang="en-US" sz="3400" i="1" dirty="0" smtClean="0">
                <a:latin typeface="Times New Roman" pitchFamily="18" charset="0"/>
                <a:cs typeface="Times New Roman" pitchFamily="18" charset="0"/>
              </a:rPr>
              <a:t>1. </a:t>
            </a:r>
            <a:r>
              <a:rPr lang="en-US" sz="3400" i="1" dirty="0" err="1" smtClean="0">
                <a:latin typeface="Times New Roman" pitchFamily="18" charset="0"/>
                <a:cs typeface="Times New Roman" pitchFamily="18" charset="0"/>
              </a:rPr>
              <a:t>Tìm</a:t>
            </a:r>
            <a:r>
              <a:rPr lang="en-US" sz="3400" i="1" dirty="0" smtClean="0">
                <a:latin typeface="Times New Roman" pitchFamily="18" charset="0"/>
                <a:cs typeface="Times New Roman" pitchFamily="18" charset="0"/>
              </a:rPr>
              <a:t> </a:t>
            </a:r>
            <a:r>
              <a:rPr lang="en-US" sz="3400" i="1" dirty="0" err="1" smtClean="0">
                <a:latin typeface="Times New Roman" pitchFamily="18" charset="0"/>
                <a:cs typeface="Times New Roman" pitchFamily="18" charset="0"/>
              </a:rPr>
              <a:t>những</a:t>
            </a:r>
            <a:r>
              <a:rPr lang="en-US" sz="3400" i="1" dirty="0" smtClean="0">
                <a:latin typeface="Times New Roman" pitchFamily="18" charset="0"/>
                <a:cs typeface="Times New Roman" pitchFamily="18" charset="0"/>
              </a:rPr>
              <a:t> </a:t>
            </a:r>
            <a:r>
              <a:rPr lang="en-US" sz="3400" i="1" dirty="0" err="1" smtClean="0">
                <a:latin typeface="Times New Roman" pitchFamily="18" charset="0"/>
                <a:cs typeface="Times New Roman" pitchFamily="18" charset="0"/>
              </a:rPr>
              <a:t>câu</a:t>
            </a:r>
            <a:r>
              <a:rPr lang="en-US" sz="3400" i="1" dirty="0" smtClean="0">
                <a:latin typeface="Times New Roman" pitchFamily="18" charset="0"/>
                <a:cs typeface="Times New Roman" pitchFamily="18" charset="0"/>
              </a:rPr>
              <a:t> </a:t>
            </a:r>
            <a:r>
              <a:rPr lang="en-US" sz="3400" i="1" dirty="0" err="1" smtClean="0">
                <a:latin typeface="Times New Roman" pitchFamily="18" charset="0"/>
                <a:cs typeface="Times New Roman" pitchFamily="18" charset="0"/>
              </a:rPr>
              <a:t>có</a:t>
            </a:r>
            <a:r>
              <a:rPr lang="en-US" sz="3400" i="1" dirty="0" smtClean="0">
                <a:latin typeface="Times New Roman" pitchFamily="18" charset="0"/>
                <a:cs typeface="Times New Roman" pitchFamily="18" charset="0"/>
              </a:rPr>
              <a:t> </a:t>
            </a:r>
            <a:r>
              <a:rPr lang="en-US" sz="3400" i="1" dirty="0" err="1" smtClean="0">
                <a:latin typeface="Times New Roman" pitchFamily="18" charset="0"/>
                <a:cs typeface="Times New Roman" pitchFamily="18" charset="0"/>
              </a:rPr>
              <a:t>chứa</a:t>
            </a:r>
            <a:r>
              <a:rPr lang="en-US" sz="3400" i="1" dirty="0" smtClean="0">
                <a:latin typeface="Times New Roman" pitchFamily="18" charset="0"/>
                <a:cs typeface="Times New Roman" pitchFamily="18" charset="0"/>
              </a:rPr>
              <a:t> </a:t>
            </a:r>
            <a:r>
              <a:rPr lang="en-US" sz="3400" i="1" dirty="0" err="1" smtClean="0">
                <a:latin typeface="Times New Roman" pitchFamily="18" charset="0"/>
                <a:cs typeface="Times New Roman" pitchFamily="18" charset="0"/>
              </a:rPr>
              <a:t>dấu</a:t>
            </a:r>
            <a:r>
              <a:rPr lang="en-US" sz="3400" i="1" dirty="0" smtClean="0">
                <a:latin typeface="Times New Roman" pitchFamily="18" charset="0"/>
                <a:cs typeface="Times New Roman" pitchFamily="18" charset="0"/>
              </a:rPr>
              <a:t> </a:t>
            </a:r>
            <a:r>
              <a:rPr lang="en-US" sz="3400" i="1" dirty="0" err="1" smtClean="0">
                <a:latin typeface="Times New Roman" pitchFamily="18" charset="0"/>
                <a:cs typeface="Times New Roman" pitchFamily="18" charset="0"/>
              </a:rPr>
              <a:t>gạch</a:t>
            </a:r>
            <a:r>
              <a:rPr lang="en-US" sz="3400" i="1" dirty="0" smtClean="0">
                <a:latin typeface="Times New Roman" pitchFamily="18" charset="0"/>
                <a:cs typeface="Times New Roman" pitchFamily="18" charset="0"/>
              </a:rPr>
              <a:t> </a:t>
            </a:r>
            <a:r>
              <a:rPr lang="en-US" sz="3400" i="1" dirty="0" err="1" smtClean="0">
                <a:latin typeface="Times New Roman" pitchFamily="18" charset="0"/>
                <a:cs typeface="Times New Roman" pitchFamily="18" charset="0"/>
              </a:rPr>
              <a:t>ngang</a:t>
            </a:r>
            <a:r>
              <a:rPr lang="en-US" sz="3400" i="1" dirty="0" smtClean="0">
                <a:latin typeface="Times New Roman" pitchFamily="18" charset="0"/>
                <a:cs typeface="Times New Roman" pitchFamily="18" charset="0"/>
              </a:rPr>
              <a:t> (</a:t>
            </a:r>
            <a:r>
              <a:rPr lang="en-US" sz="3400" i="1" dirty="0" err="1" smtClean="0">
                <a:latin typeface="Times New Roman" pitchFamily="18" charset="0"/>
                <a:cs typeface="Times New Roman" pitchFamily="18" charset="0"/>
              </a:rPr>
              <a:t>dấu</a:t>
            </a:r>
            <a:r>
              <a:rPr lang="en-US" sz="3400" i="1" dirty="0" smtClean="0">
                <a:latin typeface="Times New Roman" pitchFamily="18" charset="0"/>
                <a:cs typeface="Times New Roman" pitchFamily="18" charset="0"/>
              </a:rPr>
              <a:t> -) </a:t>
            </a:r>
            <a:r>
              <a:rPr lang="en-US" sz="3400" i="1" dirty="0" err="1" smtClean="0">
                <a:latin typeface="Times New Roman" pitchFamily="18" charset="0"/>
                <a:cs typeface="Times New Roman" pitchFamily="18" charset="0"/>
              </a:rPr>
              <a:t>trong</a:t>
            </a:r>
            <a:r>
              <a:rPr lang="en-US" sz="3400" i="1" dirty="0" smtClean="0">
                <a:latin typeface="Times New Roman" pitchFamily="18" charset="0"/>
                <a:cs typeface="Times New Roman" pitchFamily="18" charset="0"/>
              </a:rPr>
              <a:t> </a:t>
            </a:r>
            <a:r>
              <a:rPr lang="en-US" sz="3400" i="1" dirty="0" err="1" smtClean="0">
                <a:latin typeface="Times New Roman" pitchFamily="18" charset="0"/>
                <a:cs typeface="Times New Roman" pitchFamily="18" charset="0"/>
              </a:rPr>
              <a:t>các</a:t>
            </a:r>
            <a:r>
              <a:rPr lang="en-US" sz="3400" i="1" dirty="0" smtClean="0">
                <a:latin typeface="Times New Roman" pitchFamily="18" charset="0"/>
                <a:cs typeface="Times New Roman" pitchFamily="18" charset="0"/>
              </a:rPr>
              <a:t> </a:t>
            </a:r>
            <a:r>
              <a:rPr lang="en-US" sz="3400" i="1" dirty="0" err="1" smtClean="0">
                <a:latin typeface="Times New Roman" pitchFamily="18" charset="0"/>
                <a:cs typeface="Times New Roman" pitchFamily="18" charset="0"/>
              </a:rPr>
              <a:t>đoạn</a:t>
            </a:r>
            <a:r>
              <a:rPr lang="en-US" sz="3400" i="1" dirty="0" smtClean="0">
                <a:latin typeface="Times New Roman" pitchFamily="18" charset="0"/>
                <a:cs typeface="Times New Roman" pitchFamily="18" charset="0"/>
              </a:rPr>
              <a:t> </a:t>
            </a:r>
            <a:r>
              <a:rPr lang="en-US" sz="3400" i="1" dirty="0" err="1" smtClean="0">
                <a:latin typeface="Times New Roman" pitchFamily="18" charset="0"/>
                <a:cs typeface="Times New Roman" pitchFamily="18" charset="0"/>
              </a:rPr>
              <a:t>văn</a:t>
            </a:r>
            <a:r>
              <a:rPr lang="en-US" sz="3400" i="1" dirty="0" smtClean="0">
                <a:latin typeface="Times New Roman" pitchFamily="18" charset="0"/>
                <a:cs typeface="Times New Roman" pitchFamily="18" charset="0"/>
              </a:rPr>
              <a:t> </a:t>
            </a:r>
            <a:r>
              <a:rPr lang="en-US" sz="3400" i="1" dirty="0" err="1" smtClean="0">
                <a:latin typeface="Times New Roman" pitchFamily="18" charset="0"/>
                <a:cs typeface="Times New Roman" pitchFamily="18" charset="0"/>
              </a:rPr>
              <a:t>sau</a:t>
            </a:r>
            <a:r>
              <a:rPr lang="en-US" sz="3400" i="1" dirty="0">
                <a:latin typeface="Times New Roman" pitchFamily="18" charset="0"/>
                <a:cs typeface="Times New Roman" pitchFamily="18" charset="0"/>
              </a:rPr>
              <a:t>:</a:t>
            </a:r>
            <a:r>
              <a:rPr lang="en-US" sz="3400" i="1" dirty="0" smtClean="0">
                <a:latin typeface="Times New Roman" pitchFamily="18" charset="0"/>
                <a:cs typeface="Times New Roman" pitchFamily="18" charset="0"/>
              </a:rPr>
              <a:t/>
            </a:r>
            <a:br>
              <a:rPr lang="en-US" sz="3400" i="1" dirty="0" smtClean="0">
                <a:latin typeface="Times New Roman" pitchFamily="18" charset="0"/>
                <a:cs typeface="Times New Roman" pitchFamily="18" charset="0"/>
              </a:rPr>
            </a:br>
            <a:endParaRPr lang="vi-VN" sz="3400" i="1" dirty="0"/>
          </a:p>
        </p:txBody>
      </p:sp>
      <p:sp>
        <p:nvSpPr>
          <p:cNvPr id="3" name="Content Placeholder 2"/>
          <p:cNvSpPr>
            <a:spLocks noGrp="1"/>
          </p:cNvSpPr>
          <p:nvPr>
            <p:ph idx="1"/>
          </p:nvPr>
        </p:nvSpPr>
        <p:spPr>
          <a:xfrm>
            <a:off x="899592" y="2852936"/>
            <a:ext cx="8496944" cy="3816424"/>
          </a:xfrm>
        </p:spPr>
        <p:txBody>
          <a:bodyPr>
            <a:normAutofit/>
          </a:bodyPr>
          <a:lstStyle/>
          <a:p>
            <a:pPr marL="514350" indent="-514350" algn="just">
              <a:buAutoNum type="alphaLcParenR"/>
            </a:pPr>
            <a:r>
              <a:rPr lang="en-US" sz="3600" dirty="0" err="1" smtClean="0">
                <a:latin typeface="Times New Roman" pitchFamily="18" charset="0"/>
                <a:cs typeface="Times New Roman" pitchFamily="18" charset="0"/>
              </a:rPr>
              <a:t>Thấy</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tôi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sán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đến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gần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ông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hỏi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tôi</a:t>
            </a:r>
            <a:r>
              <a:rPr lang="en-US" sz="3600" dirty="0" smtClean="0">
                <a:latin typeface="Times New Roman" pitchFamily="18" charset="0"/>
                <a:cs typeface="Times New Roman" pitchFamily="18" charset="0"/>
              </a:rPr>
              <a:t> :</a:t>
            </a:r>
          </a:p>
          <a:p>
            <a:pPr algn="just">
              <a:buFontTx/>
              <a:buChar char="-"/>
            </a:pPr>
            <a:r>
              <a:rPr lang="en-US" sz="3600" dirty="0" err="1" smtClean="0">
                <a:latin typeface="Times New Roman" pitchFamily="18" charset="0"/>
                <a:cs typeface="Times New Roman" pitchFamily="18" charset="0"/>
              </a:rPr>
              <a:t>Cháu</a:t>
            </a:r>
            <a:r>
              <a:rPr lang="en-US" sz="3600" dirty="0" smtClean="0">
                <a:latin typeface="Times New Roman" pitchFamily="18" charset="0"/>
                <a:cs typeface="Times New Roman" pitchFamily="18" charset="0"/>
              </a:rPr>
              <a:t> con </a:t>
            </a:r>
            <a:r>
              <a:rPr lang="en-US" sz="3600" dirty="0" err="1" smtClean="0">
                <a:latin typeface="Times New Roman" pitchFamily="18" charset="0"/>
                <a:cs typeface="Times New Roman" pitchFamily="18" charset="0"/>
              </a:rPr>
              <a:t>ai</a:t>
            </a:r>
            <a:r>
              <a:rPr lang="en-US" sz="3600" dirty="0" smtClean="0">
                <a:latin typeface="Times New Roman" pitchFamily="18" charset="0"/>
                <a:cs typeface="Times New Roman" pitchFamily="18" charset="0"/>
              </a:rPr>
              <a:t>?</a:t>
            </a:r>
          </a:p>
          <a:p>
            <a:pPr algn="just">
              <a:buFontTx/>
              <a:buChar char="-"/>
            </a:pPr>
            <a:r>
              <a:rPr lang="en-US" sz="3600" dirty="0" err="1" smtClean="0">
                <a:latin typeface="Times New Roman" pitchFamily="18" charset="0"/>
                <a:cs typeface="Times New Roman" pitchFamily="18" charset="0"/>
              </a:rPr>
              <a:t>Thưa</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ông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cháu</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là</a:t>
            </a:r>
            <a:r>
              <a:rPr lang="en-US" sz="3600" dirty="0" smtClean="0">
                <a:latin typeface="Times New Roman" pitchFamily="18" charset="0"/>
                <a:cs typeface="Times New Roman" pitchFamily="18" charset="0"/>
              </a:rPr>
              <a:t> con </a:t>
            </a:r>
            <a:r>
              <a:rPr lang="en-US" sz="3600" dirty="0" err="1" smtClean="0">
                <a:latin typeface="Times New Roman" pitchFamily="18" charset="0"/>
                <a:cs typeface="Times New Roman" pitchFamily="18" charset="0"/>
              </a:rPr>
              <a:t>ông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Thư</a:t>
            </a:r>
            <a:r>
              <a:rPr lang="en-US" sz="3600" dirty="0" smtClean="0">
                <a:latin typeface="Times New Roman" pitchFamily="18" charset="0"/>
                <a:cs typeface="Times New Roman" pitchFamily="18" charset="0"/>
              </a:rPr>
              <a:t>.</a:t>
            </a:r>
          </a:p>
          <a:p>
            <a:pPr marL="0" indent="0" algn="just">
              <a:buNone/>
            </a:pPr>
            <a:r>
              <a:rPr lang="en-US" sz="3600" dirty="0">
                <a:latin typeface="Times New Roman" pitchFamily="18" charset="0"/>
                <a:cs typeface="Times New Roman" pitchFamily="18" charset="0"/>
              </a:rPr>
              <a:t>	</a:t>
            </a:r>
            <a:r>
              <a:rPr lang="en-US" sz="3600"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Duy</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Khán</a:t>
            </a:r>
            <a:endParaRPr lang="vi-VN" sz="3600" b="1" dirty="0">
              <a:latin typeface="Times New Roman" pitchFamily="18" charset="0"/>
              <a:cs typeface="Times New Roman" pitchFamily="18" charset="0"/>
            </a:endParaRPr>
          </a:p>
        </p:txBody>
      </p:sp>
      <p:sp>
        <p:nvSpPr>
          <p:cNvPr id="4" name="TextBox 3"/>
          <p:cNvSpPr txBox="1"/>
          <p:nvPr/>
        </p:nvSpPr>
        <p:spPr>
          <a:xfrm>
            <a:off x="1283686" y="460499"/>
            <a:ext cx="6860232" cy="769441"/>
          </a:xfrm>
          <a:prstGeom prst="rect">
            <a:avLst/>
          </a:prstGeom>
          <a:noFill/>
        </p:spPr>
        <p:txBody>
          <a:bodyPr wrap="square" rtlCol="0">
            <a:spAutoFit/>
          </a:bodyPr>
          <a:lstStyle/>
          <a:p>
            <a:r>
              <a:rPr lang="en-US" sz="4400" b="1" dirty="0" smtClean="0">
                <a:latin typeface="Times New Roman" pitchFamily="18" charset="0"/>
                <a:cs typeface="Times New Roman" pitchFamily="18" charset="0"/>
              </a:rPr>
              <a:t>I. </a:t>
            </a:r>
            <a:r>
              <a:rPr lang="en-US" sz="4400" b="1" dirty="0" err="1" smtClean="0">
                <a:latin typeface="Times New Roman" pitchFamily="18" charset="0"/>
                <a:cs typeface="Times New Roman" pitchFamily="18" charset="0"/>
              </a:rPr>
              <a:t>Nhận</a:t>
            </a:r>
            <a:r>
              <a:rPr lang="en-US" sz="4400" b="1" dirty="0" smtClean="0">
                <a:latin typeface="Times New Roman" pitchFamily="18" charset="0"/>
                <a:cs typeface="Times New Roman" pitchFamily="18" charset="0"/>
              </a:rPr>
              <a:t> </a:t>
            </a:r>
            <a:r>
              <a:rPr lang="en-US" sz="4400" b="1" dirty="0" err="1" smtClean="0">
                <a:latin typeface="Times New Roman" pitchFamily="18" charset="0"/>
                <a:cs typeface="Times New Roman" pitchFamily="18" charset="0"/>
              </a:rPr>
              <a:t>xét</a:t>
            </a:r>
            <a:endParaRPr lang="vi-VN" sz="4000" b="1" dirty="0"/>
          </a:p>
        </p:txBody>
      </p:sp>
      <p:grpSp>
        <p:nvGrpSpPr>
          <p:cNvPr id="8" name="Group 7"/>
          <p:cNvGrpSpPr/>
          <p:nvPr/>
        </p:nvGrpSpPr>
        <p:grpSpPr>
          <a:xfrm>
            <a:off x="886942" y="4391123"/>
            <a:ext cx="374369" cy="584775"/>
            <a:chOff x="3333535" y="4869160"/>
            <a:chExt cx="374369" cy="584775"/>
          </a:xfrm>
        </p:grpSpPr>
        <p:sp>
          <p:nvSpPr>
            <p:cNvPr id="6" name="Flowchart: Connector 5"/>
            <p:cNvSpPr/>
            <p:nvPr/>
          </p:nvSpPr>
          <p:spPr>
            <a:xfrm>
              <a:off x="3333535" y="5037623"/>
              <a:ext cx="360040" cy="360040"/>
            </a:xfrm>
            <a:prstGeom prst="flowChartConnector">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 name="TextBox 6"/>
            <p:cNvSpPr txBox="1"/>
            <p:nvPr/>
          </p:nvSpPr>
          <p:spPr>
            <a:xfrm>
              <a:off x="3347864" y="4869160"/>
              <a:ext cx="360040" cy="584775"/>
            </a:xfrm>
            <a:prstGeom prst="rect">
              <a:avLst/>
            </a:prstGeom>
            <a:noFill/>
          </p:spPr>
          <p:txBody>
            <a:bodyPr wrap="square" rtlCol="0">
              <a:spAutoFit/>
            </a:bodyPr>
            <a:lstStyle/>
            <a:p>
              <a:r>
                <a:rPr lang="en-US" sz="3200" b="1" smtClean="0">
                  <a:latin typeface="Times New Roman" pitchFamily="18" charset="0"/>
                  <a:cs typeface="Times New Roman" pitchFamily="18" charset="0"/>
                </a:rPr>
                <a:t>-</a:t>
              </a:r>
              <a:endParaRPr lang="vi-VN" sz="3200" b="1">
                <a:latin typeface="Times New Roman" pitchFamily="18" charset="0"/>
                <a:cs typeface="Times New Roman" pitchFamily="18" charset="0"/>
              </a:endParaRPr>
            </a:p>
          </p:txBody>
        </p:sp>
      </p:grpSp>
      <p:grpSp>
        <p:nvGrpSpPr>
          <p:cNvPr id="9" name="Group 8"/>
          <p:cNvGrpSpPr/>
          <p:nvPr/>
        </p:nvGrpSpPr>
        <p:grpSpPr>
          <a:xfrm>
            <a:off x="890528" y="3684068"/>
            <a:ext cx="374369" cy="584775"/>
            <a:chOff x="3333535" y="4869160"/>
            <a:chExt cx="374369" cy="584775"/>
          </a:xfrm>
        </p:grpSpPr>
        <p:sp>
          <p:nvSpPr>
            <p:cNvPr id="10" name="Flowchart: Connector 9"/>
            <p:cNvSpPr/>
            <p:nvPr/>
          </p:nvSpPr>
          <p:spPr>
            <a:xfrm>
              <a:off x="3333535" y="5037623"/>
              <a:ext cx="360040" cy="360040"/>
            </a:xfrm>
            <a:prstGeom prst="flowChartConnector">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 name="TextBox 10"/>
            <p:cNvSpPr txBox="1"/>
            <p:nvPr/>
          </p:nvSpPr>
          <p:spPr>
            <a:xfrm>
              <a:off x="3347864" y="4869160"/>
              <a:ext cx="360040" cy="584775"/>
            </a:xfrm>
            <a:prstGeom prst="rect">
              <a:avLst/>
            </a:prstGeom>
            <a:noFill/>
          </p:spPr>
          <p:txBody>
            <a:bodyPr wrap="square" rtlCol="0">
              <a:spAutoFit/>
            </a:bodyPr>
            <a:lstStyle/>
            <a:p>
              <a:r>
                <a:rPr lang="en-US" sz="3200" b="1" smtClean="0">
                  <a:latin typeface="Times New Roman" pitchFamily="18" charset="0"/>
                  <a:cs typeface="Times New Roman" pitchFamily="18" charset="0"/>
                </a:rPr>
                <a:t>-</a:t>
              </a:r>
              <a:endParaRPr lang="vi-VN" sz="3200" b="1">
                <a:latin typeface="Times New Roman" pitchFamily="18" charset="0"/>
                <a:cs typeface="Times New Roman" pitchFamily="18" charset="0"/>
              </a:endParaRPr>
            </a:p>
          </p:txBody>
        </p:sp>
      </p:grpSp>
    </p:spTree>
    <p:extLst>
      <p:ext uri="{BB962C8B-B14F-4D97-AF65-F5344CB8AC3E}">
        <p14:creationId xmlns:p14="http://schemas.microsoft.com/office/powerpoint/2010/main" val="310544994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left)">
                                      <p:cBhvr>
                                        <p:cTn id="10" dur="500"/>
                                        <p:tgtEl>
                                          <p:spTgt spid="3">
                                            <p:txEl>
                                              <p:pRg st="1" end="1"/>
                                            </p:txEl>
                                          </p:spTgt>
                                        </p:tgtEl>
                                      </p:cBhvr>
                                    </p:animEffect>
                                  </p:childTnLst>
                                </p:cTn>
                              </p:par>
                              <p:par>
                                <p:cTn id="11" presetID="22" presetClass="entr" presetSubtype="8"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left)">
                                      <p:cBhvr>
                                        <p:cTn id="13" dur="500"/>
                                        <p:tgtEl>
                                          <p:spTgt spid="3">
                                            <p:txEl>
                                              <p:pRg st="2" end="2"/>
                                            </p:txEl>
                                          </p:spTgt>
                                        </p:tgtEl>
                                      </p:cBhvr>
                                    </p:animEffect>
                                  </p:childTnLst>
                                </p:cTn>
                              </p:par>
                              <p:par>
                                <p:cTn id="14" presetID="22" presetClass="entr" presetSubtype="8"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left)">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circle(in)">
                                      <p:cBhvr>
                                        <p:cTn id="21" dur="2000"/>
                                        <p:tgtEl>
                                          <p:spTgt spid="9"/>
                                        </p:tgtEl>
                                      </p:cBhvr>
                                    </p:animEffect>
                                  </p:childTnLst>
                                </p:cTn>
                              </p:par>
                              <p:par>
                                <p:cTn id="22" presetID="6" presetClass="entr" presetSubtype="16" fill="hold"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circle(in)">
                                      <p:cBhvr>
                                        <p:cTn id="24"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4" name="TextBox 3"/>
          <p:cNvSpPr txBox="1"/>
          <p:nvPr/>
        </p:nvSpPr>
        <p:spPr>
          <a:xfrm>
            <a:off x="2399826" y="2348880"/>
            <a:ext cx="1740126" cy="1200329"/>
          </a:xfrm>
          <a:prstGeom prst="rect">
            <a:avLst/>
          </a:prstGeom>
          <a:noFill/>
        </p:spPr>
        <p:txBody>
          <a:bodyPr wrap="square" rtlCol="0">
            <a:spAutoFit/>
          </a:bodyPr>
          <a:lstStyle/>
          <a:p>
            <a:r>
              <a:rPr lang="en-US" sz="7200" b="1" smtClean="0">
                <a:solidFill>
                  <a:srgbClr val="FF0000"/>
                </a:solidFill>
                <a:latin typeface="Times New Roman" pitchFamily="18" charset="0"/>
                <a:cs typeface="Times New Roman" pitchFamily="18" charset="0"/>
              </a:rPr>
              <a:t>Sán</a:t>
            </a:r>
            <a:endParaRPr lang="vi-VN" sz="7200" b="1">
              <a:solidFill>
                <a:srgbClr val="FF0000"/>
              </a:solidFill>
              <a:latin typeface="Times New Roman" pitchFamily="18" charset="0"/>
              <a:cs typeface="Times New Roman" pitchFamily="18" charset="0"/>
            </a:endParaRPr>
          </a:p>
        </p:txBody>
      </p:sp>
      <p:sp>
        <p:nvSpPr>
          <p:cNvPr id="6" name="TextBox 5"/>
          <p:cNvSpPr txBox="1"/>
          <p:nvPr/>
        </p:nvSpPr>
        <p:spPr>
          <a:xfrm>
            <a:off x="5076056" y="1700808"/>
            <a:ext cx="2160240" cy="2554545"/>
          </a:xfrm>
          <a:prstGeom prst="rect">
            <a:avLst/>
          </a:prstGeom>
          <a:noFill/>
        </p:spPr>
        <p:txBody>
          <a:bodyPr wrap="square" rtlCol="0">
            <a:spAutoFit/>
          </a:bodyPr>
          <a:lstStyle/>
          <a:p>
            <a:r>
              <a:rPr lang="en-US" sz="4000" dirty="0" err="1">
                <a:solidFill>
                  <a:srgbClr val="FF0000"/>
                </a:solidFill>
                <a:latin typeface="Times New Roman" pitchFamily="18" charset="0"/>
                <a:cs typeface="Times New Roman" pitchFamily="18" charset="0"/>
              </a:rPr>
              <a:t>Tiến</a:t>
            </a:r>
            <a:r>
              <a:rPr lang="en-US" sz="4000" dirty="0">
                <a:solidFill>
                  <a:srgbClr val="FF0000"/>
                </a:solidFill>
                <a:latin typeface="Times New Roman" pitchFamily="18" charset="0"/>
                <a:cs typeface="Times New Roman" pitchFamily="18" charset="0"/>
              </a:rPr>
              <a:t> </a:t>
            </a:r>
            <a:r>
              <a:rPr lang="en-US" sz="4000" dirty="0" err="1">
                <a:solidFill>
                  <a:srgbClr val="FF0000"/>
                </a:solidFill>
                <a:latin typeface="Times New Roman" pitchFamily="18" charset="0"/>
                <a:cs typeface="Times New Roman" pitchFamily="18" charset="0"/>
              </a:rPr>
              <a:t>lại</a:t>
            </a:r>
            <a:r>
              <a:rPr lang="en-US" sz="4000" dirty="0">
                <a:solidFill>
                  <a:srgbClr val="FF0000"/>
                </a:solidFill>
                <a:latin typeface="Times New Roman" pitchFamily="18" charset="0"/>
                <a:cs typeface="Times New Roman" pitchFamily="18" charset="0"/>
              </a:rPr>
              <a:t> </a:t>
            </a:r>
            <a:r>
              <a:rPr lang="en-US" sz="4000" dirty="0" err="1">
                <a:solidFill>
                  <a:srgbClr val="FF0000"/>
                </a:solidFill>
                <a:latin typeface="Times New Roman" pitchFamily="18" charset="0"/>
                <a:cs typeface="Times New Roman" pitchFamily="18" charset="0"/>
              </a:rPr>
              <a:t>gần</a:t>
            </a:r>
            <a:r>
              <a:rPr lang="en-US" sz="4000" dirty="0">
                <a:solidFill>
                  <a:srgbClr val="FF0000"/>
                </a:solidFill>
                <a:latin typeface="Times New Roman" pitchFamily="18" charset="0"/>
                <a:cs typeface="Times New Roman" pitchFamily="18" charset="0"/>
              </a:rPr>
              <a:t>, </a:t>
            </a:r>
            <a:r>
              <a:rPr lang="en-US" sz="4000" dirty="0" err="1" smtClean="0">
                <a:solidFill>
                  <a:srgbClr val="FF0000"/>
                </a:solidFill>
                <a:latin typeface="Times New Roman" pitchFamily="18" charset="0"/>
                <a:cs typeface="Times New Roman" pitchFamily="18" charset="0"/>
              </a:rPr>
              <a:t>đến</a:t>
            </a:r>
            <a:r>
              <a:rPr lang="en-US" sz="4000" dirty="0" smtClean="0">
                <a:solidFill>
                  <a:srgbClr val="FF0000"/>
                </a:solidFill>
                <a:latin typeface="Times New Roman" pitchFamily="18" charset="0"/>
                <a:cs typeface="Times New Roman" pitchFamily="18" charset="0"/>
              </a:rPr>
              <a:t> </a:t>
            </a:r>
            <a:r>
              <a:rPr lang="en-US" sz="4000" dirty="0" err="1" smtClean="0">
                <a:solidFill>
                  <a:srgbClr val="FF0000"/>
                </a:solidFill>
                <a:latin typeface="Times New Roman" pitchFamily="18" charset="0"/>
                <a:cs typeface="Times New Roman" pitchFamily="18" charset="0"/>
              </a:rPr>
              <a:t>sát</a:t>
            </a:r>
            <a:r>
              <a:rPr lang="en-US" sz="4000" dirty="0" smtClean="0">
                <a:solidFill>
                  <a:srgbClr val="FF0000"/>
                </a:solidFill>
                <a:latin typeface="Times New Roman" pitchFamily="18" charset="0"/>
                <a:cs typeface="Times New Roman" pitchFamily="18" charset="0"/>
              </a:rPr>
              <a:t> </a:t>
            </a:r>
            <a:r>
              <a:rPr lang="en-US" sz="4000" dirty="0" err="1" smtClean="0">
                <a:solidFill>
                  <a:srgbClr val="FF0000"/>
                </a:solidFill>
                <a:latin typeface="Times New Roman" pitchFamily="18" charset="0"/>
                <a:cs typeface="Times New Roman" pitchFamily="18" charset="0"/>
              </a:rPr>
              <a:t>ngay</a:t>
            </a:r>
            <a:r>
              <a:rPr lang="en-US" sz="4000" dirty="0" smtClean="0">
                <a:solidFill>
                  <a:srgbClr val="FF0000"/>
                </a:solidFill>
                <a:latin typeface="Times New Roman" pitchFamily="18" charset="0"/>
                <a:cs typeface="Times New Roman" pitchFamily="18" charset="0"/>
              </a:rPr>
              <a:t> </a:t>
            </a:r>
            <a:r>
              <a:rPr lang="en-US" sz="4000" dirty="0" err="1" smtClean="0">
                <a:solidFill>
                  <a:srgbClr val="FF0000"/>
                </a:solidFill>
                <a:latin typeface="Times New Roman" pitchFamily="18" charset="0"/>
                <a:cs typeface="Times New Roman" pitchFamily="18" charset="0"/>
              </a:rPr>
              <a:t>bên</a:t>
            </a:r>
            <a:r>
              <a:rPr lang="en-US" sz="4000" dirty="0" smtClean="0">
                <a:solidFill>
                  <a:srgbClr val="FF0000"/>
                </a:solidFill>
                <a:latin typeface="Times New Roman" pitchFamily="18" charset="0"/>
                <a:cs typeface="Times New Roman" pitchFamily="18" charset="0"/>
              </a:rPr>
              <a:t> </a:t>
            </a:r>
            <a:r>
              <a:rPr lang="en-US" sz="4000" dirty="0" err="1" smtClean="0">
                <a:solidFill>
                  <a:srgbClr val="FF0000"/>
                </a:solidFill>
                <a:latin typeface="Times New Roman" pitchFamily="18" charset="0"/>
                <a:cs typeface="Times New Roman" pitchFamily="18" charset="0"/>
              </a:rPr>
              <a:t>cạnh</a:t>
            </a:r>
            <a:r>
              <a:rPr lang="en-US" sz="4000" dirty="0" smtClean="0">
                <a:solidFill>
                  <a:srgbClr val="FF0000"/>
                </a:solidFill>
                <a:latin typeface="Times New Roman" pitchFamily="18" charset="0"/>
                <a:cs typeface="Times New Roman" pitchFamily="18" charset="0"/>
              </a:rPr>
              <a:t>.</a:t>
            </a:r>
            <a:endParaRPr lang="vi-VN" sz="40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719764576"/>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2"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heel(2)">
                                      <p:cBhvr>
                                        <p:cTn id="7"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2780928"/>
            <a:ext cx="8496944" cy="3528391"/>
          </a:xfrm>
        </p:spPr>
        <p:txBody>
          <a:bodyPr/>
          <a:lstStyle/>
          <a:p>
            <a:pPr marL="0" indent="0" algn="just">
              <a:buNone/>
            </a:pPr>
            <a:r>
              <a:rPr lang="en-US" dirty="0" smtClean="0">
                <a:latin typeface="Times New Roman" pitchFamily="18" charset="0"/>
                <a:cs typeface="Times New Roman" pitchFamily="18" charset="0"/>
              </a:rPr>
              <a:t>b) Con </a:t>
            </a:r>
            <a:r>
              <a:rPr lang="en-US" dirty="0" err="1" smtClean="0">
                <a:latin typeface="Times New Roman" pitchFamily="18" charset="0"/>
                <a:cs typeface="Times New Roman" pitchFamily="18" charset="0"/>
              </a:rPr>
              <a:t>cá</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sấu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này</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màu</a:t>
            </a:r>
            <a:r>
              <a:rPr lang="en-US" dirty="0" smtClean="0">
                <a:latin typeface="Times New Roman" pitchFamily="18" charset="0"/>
                <a:cs typeface="Times New Roman" pitchFamily="18" charset="0"/>
              </a:rPr>
              <a:t> da </a:t>
            </a:r>
            <a:r>
              <a:rPr lang="en-US" dirty="0" err="1" smtClean="0">
                <a:latin typeface="Times New Roman" pitchFamily="18" charset="0"/>
                <a:cs typeface="Times New Roman" pitchFamily="18" charset="0"/>
              </a:rPr>
              <a:t>xám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ngoét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như</a:t>
            </a:r>
            <a:r>
              <a:rPr lang="en-US" dirty="0" smtClean="0">
                <a:latin typeface="Times New Roman" pitchFamily="18" charset="0"/>
                <a:cs typeface="Times New Roman" pitchFamily="18" charset="0"/>
              </a:rPr>
              <a:t> da </a:t>
            </a:r>
            <a:r>
              <a:rPr lang="en-US" dirty="0" err="1" smtClean="0">
                <a:latin typeface="Times New Roman" pitchFamily="18" charset="0"/>
                <a:cs typeface="Times New Roman" pitchFamily="18" charset="0"/>
              </a:rPr>
              <a:t>cây</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bần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gai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lưng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mọc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chừng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đốt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ngón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tay</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trông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dễ</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sợ</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Cái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đuôi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dài</a:t>
            </a:r>
            <a:r>
              <a:rPr lang="en-US" dirty="0" smtClean="0">
                <a:latin typeface="Times New Roman" pitchFamily="18" charset="0"/>
                <a:cs typeface="Times New Roman" pitchFamily="18" charset="0"/>
              </a:rPr>
              <a:t> - </a:t>
            </a:r>
            <a:r>
              <a:rPr lang="en-US" dirty="0" err="1" smtClean="0">
                <a:latin typeface="Times New Roman" pitchFamily="18" charset="0"/>
                <a:cs typeface="Times New Roman" pitchFamily="18" charset="0"/>
              </a:rPr>
              <a:t>bộ</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phận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khỏe</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nhất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của</a:t>
            </a:r>
            <a:r>
              <a:rPr lang="en-US" dirty="0" smtClean="0">
                <a:latin typeface="Times New Roman" pitchFamily="18" charset="0"/>
                <a:cs typeface="Times New Roman" pitchFamily="18" charset="0"/>
              </a:rPr>
              <a:t> con </a:t>
            </a:r>
            <a:r>
              <a:rPr lang="en-US" dirty="0" err="1" smtClean="0">
                <a:latin typeface="Times New Roman" pitchFamily="18" charset="0"/>
                <a:cs typeface="Times New Roman" pitchFamily="18" charset="0"/>
              </a:rPr>
              <a:t>vật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kinh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khủng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dùng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để</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tấn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công</a:t>
            </a:r>
            <a:r>
              <a:rPr lang="en-US" dirty="0" smtClean="0">
                <a:latin typeface="Times New Roman" pitchFamily="18" charset="0"/>
                <a:cs typeface="Times New Roman" pitchFamily="18" charset="0"/>
              </a:rPr>
              <a:t> - </a:t>
            </a:r>
            <a:r>
              <a:rPr lang="en-US" dirty="0" err="1" smtClean="0">
                <a:latin typeface="Times New Roman" pitchFamily="18" charset="0"/>
                <a:cs typeface="Times New Roman" pitchFamily="18" charset="0"/>
              </a:rPr>
              <a:t>đã</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bị</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trói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xếp</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vào</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bên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mạng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sườn</a:t>
            </a:r>
            <a:r>
              <a:rPr lang="en-US" dirty="0" smtClean="0">
                <a:latin typeface="Times New Roman" pitchFamily="18" charset="0"/>
                <a:cs typeface="Times New Roman" pitchFamily="18" charset="0"/>
              </a:rPr>
              <a:t>.</a:t>
            </a:r>
          </a:p>
          <a:p>
            <a:pPr marL="0" indent="0" algn="just">
              <a:buNone/>
            </a:pP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				Theo </a:t>
            </a:r>
            <a:r>
              <a:rPr lang="en-US" b="1" dirty="0" smtClean="0">
                <a:latin typeface="Times New Roman" pitchFamily="18" charset="0"/>
                <a:cs typeface="Times New Roman" pitchFamily="18" charset="0"/>
              </a:rPr>
              <a:t>ĐOÀN GIỎI</a:t>
            </a:r>
            <a:endParaRPr lang="vi-VN" b="1" dirty="0">
              <a:latin typeface="Times New Roman" pitchFamily="18" charset="0"/>
              <a:cs typeface="Times New Roman" pitchFamily="18" charset="0"/>
            </a:endParaRPr>
          </a:p>
        </p:txBody>
      </p:sp>
      <p:grpSp>
        <p:nvGrpSpPr>
          <p:cNvPr id="6" name="Group 5"/>
          <p:cNvGrpSpPr/>
          <p:nvPr/>
        </p:nvGrpSpPr>
        <p:grpSpPr>
          <a:xfrm>
            <a:off x="5364088" y="4238584"/>
            <a:ext cx="374369" cy="584775"/>
            <a:chOff x="3333535" y="4869160"/>
            <a:chExt cx="374369" cy="584775"/>
          </a:xfrm>
        </p:grpSpPr>
        <p:sp>
          <p:nvSpPr>
            <p:cNvPr id="7" name="Flowchart: Connector 6"/>
            <p:cNvSpPr/>
            <p:nvPr/>
          </p:nvSpPr>
          <p:spPr>
            <a:xfrm>
              <a:off x="3333535" y="5037623"/>
              <a:ext cx="360040" cy="360040"/>
            </a:xfrm>
            <a:prstGeom prst="flowChartConnector">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 name="TextBox 7"/>
            <p:cNvSpPr txBox="1"/>
            <p:nvPr/>
          </p:nvSpPr>
          <p:spPr>
            <a:xfrm>
              <a:off x="3347864" y="4869160"/>
              <a:ext cx="360040" cy="584775"/>
            </a:xfrm>
            <a:prstGeom prst="rect">
              <a:avLst/>
            </a:prstGeom>
            <a:noFill/>
          </p:spPr>
          <p:txBody>
            <a:bodyPr wrap="square" rtlCol="0">
              <a:spAutoFit/>
            </a:bodyPr>
            <a:lstStyle/>
            <a:p>
              <a:r>
                <a:rPr lang="en-US" sz="3200" b="1" smtClean="0">
                  <a:latin typeface="Times New Roman" pitchFamily="18" charset="0"/>
                  <a:cs typeface="Times New Roman" pitchFamily="18" charset="0"/>
                </a:rPr>
                <a:t>-</a:t>
              </a:r>
              <a:endParaRPr lang="vi-VN" sz="3200" b="1">
                <a:latin typeface="Times New Roman" pitchFamily="18" charset="0"/>
                <a:cs typeface="Times New Roman" pitchFamily="18" charset="0"/>
              </a:endParaRPr>
            </a:p>
          </p:txBody>
        </p:sp>
      </p:grpSp>
      <p:grpSp>
        <p:nvGrpSpPr>
          <p:cNvPr id="9" name="Group 8"/>
          <p:cNvGrpSpPr/>
          <p:nvPr/>
        </p:nvGrpSpPr>
        <p:grpSpPr>
          <a:xfrm>
            <a:off x="3146611" y="3750896"/>
            <a:ext cx="374369" cy="584775"/>
            <a:chOff x="3333535" y="4869160"/>
            <a:chExt cx="374369" cy="584775"/>
          </a:xfrm>
        </p:grpSpPr>
        <p:sp>
          <p:nvSpPr>
            <p:cNvPr id="10" name="Flowchart: Connector 9"/>
            <p:cNvSpPr/>
            <p:nvPr/>
          </p:nvSpPr>
          <p:spPr>
            <a:xfrm>
              <a:off x="3333535" y="5037623"/>
              <a:ext cx="360040" cy="360040"/>
            </a:xfrm>
            <a:prstGeom prst="flowChartConnector">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 name="TextBox 10"/>
            <p:cNvSpPr txBox="1"/>
            <p:nvPr/>
          </p:nvSpPr>
          <p:spPr>
            <a:xfrm>
              <a:off x="3347864" y="4869160"/>
              <a:ext cx="360040" cy="584775"/>
            </a:xfrm>
            <a:prstGeom prst="rect">
              <a:avLst/>
            </a:prstGeom>
            <a:noFill/>
          </p:spPr>
          <p:txBody>
            <a:bodyPr wrap="square" rtlCol="0">
              <a:spAutoFit/>
            </a:bodyPr>
            <a:lstStyle/>
            <a:p>
              <a:r>
                <a:rPr lang="en-US" sz="3200" b="1" smtClean="0">
                  <a:latin typeface="Times New Roman" pitchFamily="18" charset="0"/>
                  <a:cs typeface="Times New Roman" pitchFamily="18" charset="0"/>
                </a:rPr>
                <a:t>-</a:t>
              </a:r>
              <a:endParaRPr lang="vi-VN" sz="3200" b="1">
                <a:latin typeface="Times New Roman" pitchFamily="18" charset="0"/>
                <a:cs typeface="Times New Roman" pitchFamily="18" charset="0"/>
              </a:endParaRPr>
            </a:p>
          </p:txBody>
        </p:sp>
      </p:grpSp>
    </p:spTree>
    <p:extLst>
      <p:ext uri="{BB962C8B-B14F-4D97-AF65-F5344CB8AC3E}">
        <p14:creationId xmlns:p14="http://schemas.microsoft.com/office/powerpoint/2010/main" val="237479947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circle(in)">
                                      <p:cBhvr>
                                        <p:cTn id="10" dur="20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circle(in)">
                                      <p:cBhvr>
                                        <p:cTn id="15" dur="2000"/>
                                        <p:tgtEl>
                                          <p:spTgt spid="9"/>
                                        </p:tgtEl>
                                      </p:cBhvr>
                                    </p:animEffect>
                                  </p:childTnLst>
                                </p:cTn>
                              </p:par>
                              <p:par>
                                <p:cTn id="16" presetID="6" presetClass="entr" presetSubtype="16"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circle(in)">
                                      <p:cBhvr>
                                        <p:cTn id="18"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6881760" y="5796199"/>
            <a:ext cx="1800200" cy="646331"/>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pPr algn="ctr"/>
            <a:r>
              <a:rPr lang="en-US" sz="3600" smtClean="0">
                <a:solidFill>
                  <a:srgbClr val="FF0000"/>
                </a:solidFill>
                <a:latin typeface="Times New Roman" pitchFamily="18" charset="0"/>
                <a:cs typeface="Times New Roman" pitchFamily="18" charset="0"/>
              </a:rPr>
              <a:t>Cây bần</a:t>
            </a:r>
            <a:endParaRPr lang="vi-VN" sz="360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870845425"/>
      </p:ext>
    </p:extLst>
  </p:cSld>
  <p:clrMapOvr>
    <a:masterClrMapping/>
  </p:clrMapOvr>
  <p:transition spd="slow">
    <p:cover dir="l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844824"/>
            <a:ext cx="8640960" cy="4525963"/>
          </a:xfrm>
        </p:spPr>
        <p:txBody>
          <a:bodyPr>
            <a:noAutofit/>
          </a:bodyPr>
          <a:lstStyle/>
          <a:p>
            <a:pPr marL="0" indent="0" algn="just">
              <a:buNone/>
            </a:pPr>
            <a:r>
              <a:rPr lang="en-US" sz="2600" dirty="0" smtClean="0">
                <a:latin typeface="Times New Roman" pitchFamily="18" charset="0"/>
                <a:cs typeface="Times New Roman" pitchFamily="18" charset="0"/>
              </a:rPr>
              <a:t>c) </a:t>
            </a:r>
            <a:r>
              <a:rPr lang="en-US" sz="2600" dirty="0" err="1" smtClean="0">
                <a:latin typeface="Times New Roman" pitchFamily="18" charset="0"/>
                <a:cs typeface="Times New Roman" pitchFamily="18" charset="0"/>
              </a:rPr>
              <a:t>Để</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quạt</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điện</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được</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bền</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người</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dùng</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nên</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thực</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hiện</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các</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biện</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pháp</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sau</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đây</a:t>
            </a:r>
            <a:r>
              <a:rPr lang="en-US" sz="2600" dirty="0" smtClean="0">
                <a:latin typeface="Times New Roman" pitchFamily="18" charset="0"/>
                <a:cs typeface="Times New Roman" pitchFamily="18" charset="0"/>
              </a:rPr>
              <a:t> :</a:t>
            </a:r>
          </a:p>
          <a:p>
            <a:pPr algn="just">
              <a:buFontTx/>
              <a:buChar char="-"/>
            </a:pPr>
            <a:r>
              <a:rPr lang="en-US" sz="2600" dirty="0" err="1">
                <a:latin typeface="Times New Roman" pitchFamily="18" charset="0"/>
                <a:cs typeface="Times New Roman" pitchFamily="18" charset="0"/>
              </a:rPr>
              <a:t>T</a:t>
            </a:r>
            <a:r>
              <a:rPr lang="en-US" sz="2600" dirty="0" err="1" smtClean="0">
                <a:latin typeface="Times New Roman" pitchFamily="18" charset="0"/>
                <a:cs typeface="Times New Roman" pitchFamily="18" charset="0"/>
              </a:rPr>
              <a:t>rước</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khi</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bật</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quạt</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đặt</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quạt</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nơi</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chắc</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chắn</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để</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châ</a:t>
            </a:r>
            <a:r>
              <a:rPr lang="en-US" sz="2600" dirty="0" err="1" smtClean="0">
                <a:latin typeface="Times New Roman" pitchFamily="18" charset="0"/>
                <a:cs typeface="Times New Roman" pitchFamily="18" charset="0"/>
              </a:rPr>
              <a:t>n</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quạt</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tiếp</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xúc</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đều</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với</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nền</a:t>
            </a:r>
            <a:r>
              <a:rPr lang="en-US" sz="2600" dirty="0" smtClean="0">
                <a:latin typeface="Times New Roman" pitchFamily="18" charset="0"/>
                <a:cs typeface="Times New Roman" pitchFamily="18" charset="0"/>
              </a:rPr>
              <a:t>.</a:t>
            </a:r>
          </a:p>
          <a:p>
            <a:pPr algn="just">
              <a:buFontTx/>
              <a:buChar char="-"/>
            </a:pPr>
            <a:r>
              <a:rPr lang="en-US" sz="2600" dirty="0" err="1" smtClean="0">
                <a:latin typeface="Times New Roman" pitchFamily="18" charset="0"/>
                <a:cs typeface="Times New Roman" pitchFamily="18" charset="0"/>
              </a:rPr>
              <a:t>Khi</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điện</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đã</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vào</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quạt</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tránh</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để</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cánh</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quạt</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bị</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vướng</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víu</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quạt</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không</a:t>
            </a:r>
            <a:r>
              <a:rPr lang="en-US" sz="2600" dirty="0" smtClean="0">
                <a:latin typeface="Times New Roman" pitchFamily="18" charset="0"/>
                <a:cs typeface="Times New Roman" pitchFamily="18" charset="0"/>
              </a:rPr>
              <a:t> quay </a:t>
            </a:r>
            <a:r>
              <a:rPr lang="en-US" sz="2600" dirty="0" err="1" smtClean="0">
                <a:latin typeface="Times New Roman" pitchFamily="18" charset="0"/>
                <a:cs typeface="Times New Roman" pitchFamily="18" charset="0"/>
              </a:rPr>
              <a:t>được</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sẽ</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làm</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nóng</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chảy</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cuộn</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dây</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trong</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quạt</a:t>
            </a:r>
            <a:r>
              <a:rPr lang="en-US" sz="2600" dirty="0" smtClean="0">
                <a:latin typeface="Times New Roman" pitchFamily="18" charset="0"/>
                <a:cs typeface="Times New Roman" pitchFamily="18" charset="0"/>
              </a:rPr>
              <a:t>.</a:t>
            </a:r>
          </a:p>
          <a:p>
            <a:pPr algn="just">
              <a:buFontTx/>
              <a:buChar char="-"/>
            </a:pPr>
            <a:r>
              <a:rPr lang="en-US" sz="2600" dirty="0" err="1" smtClean="0">
                <a:latin typeface="Times New Roman" pitchFamily="18" charset="0"/>
                <a:cs typeface="Times New Roman" pitchFamily="18" charset="0"/>
              </a:rPr>
              <a:t>Hằng</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năm</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tra</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dầu</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mỡ</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vào</a:t>
            </a:r>
            <a:r>
              <a:rPr lang="en-US" sz="2600" dirty="0" smtClean="0">
                <a:latin typeface="Times New Roman" pitchFamily="18" charset="0"/>
                <a:cs typeface="Times New Roman" pitchFamily="18" charset="0"/>
              </a:rPr>
              <a:t> ổ </a:t>
            </a:r>
            <a:r>
              <a:rPr lang="en-US" sz="2600" dirty="0" err="1" smtClean="0">
                <a:latin typeface="Times New Roman" pitchFamily="18" charset="0"/>
                <a:cs typeface="Times New Roman" pitchFamily="18" charset="0"/>
              </a:rPr>
              <a:t>trục</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bộ</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phận</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điều</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khiển</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hướng</a:t>
            </a:r>
            <a:r>
              <a:rPr lang="en-US" sz="2600" dirty="0" smtClean="0">
                <a:latin typeface="Times New Roman" pitchFamily="18" charset="0"/>
                <a:cs typeface="Times New Roman" pitchFamily="18" charset="0"/>
              </a:rPr>
              <a:t> quay </a:t>
            </a:r>
            <a:r>
              <a:rPr lang="en-US" sz="2600" dirty="0" err="1" smtClean="0">
                <a:latin typeface="Times New Roman" pitchFamily="18" charset="0"/>
                <a:cs typeface="Times New Roman" pitchFamily="18" charset="0"/>
              </a:rPr>
              <a:t>của</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quạt</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nhưng</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không</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nên</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tra</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quá</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nhiều</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vì</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dầu</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mỡ</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sẽ</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chảy</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vào</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trong</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làm</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hỏng</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dây</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bên</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trong</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quạt</a:t>
            </a:r>
            <a:r>
              <a:rPr lang="en-US" sz="2600" dirty="0" smtClean="0">
                <a:latin typeface="Times New Roman" pitchFamily="18" charset="0"/>
                <a:cs typeface="Times New Roman" pitchFamily="18" charset="0"/>
              </a:rPr>
              <a:t>.</a:t>
            </a:r>
          </a:p>
          <a:p>
            <a:pPr marL="0" indent="0" algn="just">
              <a:buNone/>
            </a:pPr>
            <a:r>
              <a:rPr lang="en-US" sz="2600" dirty="0">
                <a:latin typeface="Times New Roman" pitchFamily="18" charset="0"/>
                <a:cs typeface="Times New Roman" pitchFamily="18" charset="0"/>
              </a:rPr>
              <a:t>	</a:t>
            </a:r>
            <a:r>
              <a:rPr lang="en-US" sz="2600" dirty="0" smtClean="0">
                <a:latin typeface="Times New Roman" pitchFamily="18" charset="0"/>
                <a:cs typeface="Times New Roman" pitchFamily="18" charset="0"/>
              </a:rPr>
              <a:t>			Theo </a:t>
            </a:r>
            <a:r>
              <a:rPr lang="en-US" sz="2600" b="1" dirty="0" err="1" smtClean="0">
                <a:latin typeface="Times New Roman" pitchFamily="18" charset="0"/>
                <a:cs typeface="Times New Roman" pitchFamily="18" charset="0"/>
              </a:rPr>
              <a:t>Phạm</a:t>
            </a:r>
            <a:r>
              <a:rPr lang="en-US" sz="2600" b="1" dirty="0" smtClean="0">
                <a:latin typeface="Times New Roman" pitchFamily="18" charset="0"/>
                <a:cs typeface="Times New Roman" pitchFamily="18" charset="0"/>
              </a:rPr>
              <a:t> </a:t>
            </a:r>
            <a:r>
              <a:rPr lang="en-US" sz="2600" b="1" dirty="0" err="1" smtClean="0">
                <a:latin typeface="Times New Roman" pitchFamily="18" charset="0"/>
                <a:cs typeface="Times New Roman" pitchFamily="18" charset="0"/>
              </a:rPr>
              <a:t>Đình</a:t>
            </a:r>
            <a:r>
              <a:rPr lang="en-US" sz="2600" b="1" dirty="0" smtClean="0">
                <a:latin typeface="Times New Roman" pitchFamily="18" charset="0"/>
                <a:cs typeface="Times New Roman" pitchFamily="18" charset="0"/>
              </a:rPr>
              <a:t> </a:t>
            </a:r>
            <a:r>
              <a:rPr lang="en-US" sz="2600" b="1" dirty="0" err="1" smtClean="0">
                <a:latin typeface="Times New Roman" pitchFamily="18" charset="0"/>
                <a:cs typeface="Times New Roman" pitchFamily="18" charset="0"/>
              </a:rPr>
              <a:t>Cương</a:t>
            </a:r>
            <a:endParaRPr lang="vi-VN" sz="2600" b="1" dirty="0">
              <a:latin typeface="Times New Roman" pitchFamily="18" charset="0"/>
              <a:cs typeface="Times New Roman" pitchFamily="18" charset="0"/>
            </a:endParaRPr>
          </a:p>
        </p:txBody>
      </p:sp>
      <p:grpSp>
        <p:nvGrpSpPr>
          <p:cNvPr id="5" name="Group 4"/>
          <p:cNvGrpSpPr/>
          <p:nvPr/>
        </p:nvGrpSpPr>
        <p:grpSpPr>
          <a:xfrm>
            <a:off x="295392" y="2659673"/>
            <a:ext cx="374369" cy="584775"/>
            <a:chOff x="3333535" y="4869160"/>
            <a:chExt cx="374369" cy="584775"/>
          </a:xfrm>
        </p:grpSpPr>
        <p:sp>
          <p:nvSpPr>
            <p:cNvPr id="6" name="Flowchart: Connector 5"/>
            <p:cNvSpPr/>
            <p:nvPr/>
          </p:nvSpPr>
          <p:spPr>
            <a:xfrm>
              <a:off x="3333535" y="5037623"/>
              <a:ext cx="360040" cy="360040"/>
            </a:xfrm>
            <a:prstGeom prst="flowChartConnector">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 name="TextBox 6"/>
            <p:cNvSpPr txBox="1"/>
            <p:nvPr/>
          </p:nvSpPr>
          <p:spPr>
            <a:xfrm>
              <a:off x="3347864" y="4869160"/>
              <a:ext cx="360040" cy="584775"/>
            </a:xfrm>
            <a:prstGeom prst="rect">
              <a:avLst/>
            </a:prstGeom>
            <a:noFill/>
          </p:spPr>
          <p:txBody>
            <a:bodyPr wrap="square" rtlCol="0">
              <a:spAutoFit/>
            </a:bodyPr>
            <a:lstStyle/>
            <a:p>
              <a:r>
                <a:rPr lang="en-US" sz="3200" b="1" smtClean="0">
                  <a:latin typeface="Times New Roman" pitchFamily="18" charset="0"/>
                  <a:cs typeface="Times New Roman" pitchFamily="18" charset="0"/>
                </a:rPr>
                <a:t>-</a:t>
              </a:r>
              <a:endParaRPr lang="vi-VN" sz="3200" b="1">
                <a:latin typeface="Times New Roman" pitchFamily="18" charset="0"/>
                <a:cs typeface="Times New Roman" pitchFamily="18" charset="0"/>
              </a:endParaRPr>
            </a:p>
          </p:txBody>
        </p:sp>
      </p:grpSp>
      <p:grpSp>
        <p:nvGrpSpPr>
          <p:cNvPr id="8" name="Group 7"/>
          <p:cNvGrpSpPr/>
          <p:nvPr/>
        </p:nvGrpSpPr>
        <p:grpSpPr>
          <a:xfrm>
            <a:off x="302295" y="4407308"/>
            <a:ext cx="374369" cy="584775"/>
            <a:chOff x="3333535" y="4869160"/>
            <a:chExt cx="374369" cy="584775"/>
          </a:xfrm>
        </p:grpSpPr>
        <p:sp>
          <p:nvSpPr>
            <p:cNvPr id="9" name="Flowchart: Connector 8"/>
            <p:cNvSpPr/>
            <p:nvPr/>
          </p:nvSpPr>
          <p:spPr>
            <a:xfrm>
              <a:off x="3333535" y="5037623"/>
              <a:ext cx="360040" cy="360040"/>
            </a:xfrm>
            <a:prstGeom prst="flowChartConnector">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 name="TextBox 9"/>
            <p:cNvSpPr txBox="1"/>
            <p:nvPr/>
          </p:nvSpPr>
          <p:spPr>
            <a:xfrm>
              <a:off x="3347864" y="4869160"/>
              <a:ext cx="360040" cy="584775"/>
            </a:xfrm>
            <a:prstGeom prst="rect">
              <a:avLst/>
            </a:prstGeom>
            <a:noFill/>
          </p:spPr>
          <p:txBody>
            <a:bodyPr wrap="square" rtlCol="0">
              <a:spAutoFit/>
            </a:bodyPr>
            <a:lstStyle/>
            <a:p>
              <a:r>
                <a:rPr lang="en-US" sz="3200" b="1" smtClean="0">
                  <a:latin typeface="Times New Roman" pitchFamily="18" charset="0"/>
                  <a:cs typeface="Times New Roman" pitchFamily="18" charset="0"/>
                </a:rPr>
                <a:t>-</a:t>
              </a:r>
              <a:endParaRPr lang="vi-VN" sz="3200" b="1">
                <a:latin typeface="Times New Roman" pitchFamily="18" charset="0"/>
                <a:cs typeface="Times New Roman" pitchFamily="18" charset="0"/>
              </a:endParaRPr>
            </a:p>
          </p:txBody>
        </p:sp>
      </p:grpSp>
      <p:grpSp>
        <p:nvGrpSpPr>
          <p:cNvPr id="11" name="Group 10"/>
          <p:cNvGrpSpPr/>
          <p:nvPr/>
        </p:nvGrpSpPr>
        <p:grpSpPr>
          <a:xfrm>
            <a:off x="300741" y="3535180"/>
            <a:ext cx="374369" cy="584775"/>
            <a:chOff x="3333535" y="4869160"/>
            <a:chExt cx="374369" cy="584775"/>
          </a:xfrm>
        </p:grpSpPr>
        <p:sp>
          <p:nvSpPr>
            <p:cNvPr id="12" name="Flowchart: Connector 11"/>
            <p:cNvSpPr/>
            <p:nvPr/>
          </p:nvSpPr>
          <p:spPr>
            <a:xfrm>
              <a:off x="3333535" y="5037623"/>
              <a:ext cx="360040" cy="360040"/>
            </a:xfrm>
            <a:prstGeom prst="flowChartConnector">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3" name="TextBox 12"/>
            <p:cNvSpPr txBox="1"/>
            <p:nvPr/>
          </p:nvSpPr>
          <p:spPr>
            <a:xfrm>
              <a:off x="3347864" y="4869160"/>
              <a:ext cx="360040" cy="584775"/>
            </a:xfrm>
            <a:prstGeom prst="rect">
              <a:avLst/>
            </a:prstGeom>
            <a:noFill/>
          </p:spPr>
          <p:txBody>
            <a:bodyPr wrap="square" rtlCol="0">
              <a:spAutoFit/>
            </a:bodyPr>
            <a:lstStyle/>
            <a:p>
              <a:r>
                <a:rPr lang="en-US" sz="3200" b="1" smtClean="0">
                  <a:latin typeface="Times New Roman" pitchFamily="18" charset="0"/>
                  <a:cs typeface="Times New Roman" pitchFamily="18" charset="0"/>
                </a:rPr>
                <a:t>-</a:t>
              </a:r>
              <a:endParaRPr lang="vi-VN" sz="3200" b="1">
                <a:latin typeface="Times New Roman" pitchFamily="18" charset="0"/>
                <a:cs typeface="Times New Roman" pitchFamily="18" charset="0"/>
              </a:endParaRPr>
            </a:p>
          </p:txBody>
        </p:sp>
      </p:grpSp>
    </p:spTree>
    <p:extLst>
      <p:ext uri="{BB962C8B-B14F-4D97-AF65-F5344CB8AC3E}">
        <p14:creationId xmlns:p14="http://schemas.microsoft.com/office/powerpoint/2010/main" val="3769044652"/>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arn(inVertical)">
                                      <p:cBhvr>
                                        <p:cTn id="13" dur="500"/>
                                        <p:tgtEl>
                                          <p:spTgt spid="3">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arn(inVertical)">
                                      <p:cBhvr>
                                        <p:cTn id="16" dur="500"/>
                                        <p:tgtEl>
                                          <p:spTgt spid="3">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barn(inVertical)">
                                      <p:cBhvr>
                                        <p:cTn id="19" dur="500"/>
                                        <p:tgtEl>
                                          <p:spTgt spid="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circle(in)">
                                      <p:cBhvr>
                                        <p:cTn id="24" dur="2000"/>
                                        <p:tgtEl>
                                          <p:spTgt spid="5"/>
                                        </p:tgtEl>
                                      </p:cBhvr>
                                    </p:animEffect>
                                  </p:childTnLst>
                                </p:cTn>
                              </p:par>
                              <p:par>
                                <p:cTn id="25" presetID="6" presetClass="entr" presetSubtype="16"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circle(in)">
                                      <p:cBhvr>
                                        <p:cTn id="27" dur="2000"/>
                                        <p:tgtEl>
                                          <p:spTgt spid="11"/>
                                        </p:tgtEl>
                                      </p:cBhvr>
                                    </p:animEffect>
                                  </p:childTnLst>
                                </p:cTn>
                              </p:par>
                              <p:par>
                                <p:cTn id="28" presetID="6" presetClass="entr" presetSubtype="16" fill="hold"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circle(in)">
                                      <p:cBhvr>
                                        <p:cTn id="30"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484784"/>
            <a:ext cx="8352928" cy="4857403"/>
          </a:xfrm>
        </p:spPr>
        <p:txBody>
          <a:bodyPr>
            <a:normAutofit/>
          </a:bodyPr>
          <a:lstStyle/>
          <a:p>
            <a:pPr marL="0" indent="0">
              <a:buNone/>
            </a:pPr>
            <a:r>
              <a:rPr lang="en-US" i="1" dirty="0" smtClean="0">
                <a:latin typeface="Times New Roman" pitchFamily="18" charset="0"/>
                <a:cs typeface="Times New Roman" pitchFamily="18" charset="0"/>
              </a:rPr>
              <a:t>2.Theo </a:t>
            </a:r>
            <a:r>
              <a:rPr lang="en-US" i="1" dirty="0" err="1" smtClean="0">
                <a:latin typeface="Times New Roman" pitchFamily="18" charset="0"/>
                <a:cs typeface="Times New Roman" pitchFamily="18" charset="0"/>
              </a:rPr>
              <a:t>em</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trong</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mỗi</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đoạn</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văn</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trên</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dấu</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gạch</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ngang</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có</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tác</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dụng</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gì</a:t>
            </a:r>
            <a:r>
              <a:rPr lang="en-US" i="1" dirty="0" smtClean="0">
                <a:latin typeface="Times New Roman" pitchFamily="18" charset="0"/>
                <a:cs typeface="Times New Roman" pitchFamily="18" charset="0"/>
              </a:rPr>
              <a:t>?</a:t>
            </a:r>
            <a:endParaRPr lang="vi-VN" i="1" dirty="0">
              <a:latin typeface="Times New Roman" pitchFamily="18" charset="0"/>
              <a:cs typeface="Times New Roman" pitchFamily="18" charset="0"/>
            </a:endParaRPr>
          </a:p>
        </p:txBody>
      </p:sp>
    </p:spTree>
    <p:extLst>
      <p:ext uri="{BB962C8B-B14F-4D97-AF65-F5344CB8AC3E}">
        <p14:creationId xmlns:p14="http://schemas.microsoft.com/office/powerpoint/2010/main" val="337724890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99592" y="1628800"/>
            <a:ext cx="7869560" cy="4525963"/>
          </a:xfrm>
        </p:spPr>
        <p:txBody>
          <a:bodyPr/>
          <a:lstStyle/>
          <a:p>
            <a:pPr marL="514350" indent="-514350" algn="just">
              <a:buAutoNum type="alphaLcParenR"/>
            </a:pPr>
            <a:r>
              <a:rPr lang="en-US" dirty="0" err="1">
                <a:latin typeface="Times New Roman" pitchFamily="18" charset="0"/>
                <a:cs typeface="Times New Roman" pitchFamily="18" charset="0"/>
              </a:rPr>
              <a:t>Thấy</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tôi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sán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đến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gần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ông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hỏi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tôi</a:t>
            </a:r>
            <a:r>
              <a:rPr lang="en-US" dirty="0">
                <a:latin typeface="Times New Roman" pitchFamily="18" charset="0"/>
                <a:cs typeface="Times New Roman" pitchFamily="18" charset="0"/>
              </a:rPr>
              <a:t> :</a:t>
            </a:r>
          </a:p>
          <a:p>
            <a:pPr algn="just">
              <a:buFontTx/>
              <a:buChar char="-"/>
            </a:pPr>
            <a:r>
              <a:rPr lang="en-US" dirty="0" err="1">
                <a:latin typeface="Times New Roman" pitchFamily="18" charset="0"/>
                <a:cs typeface="Times New Roman" pitchFamily="18" charset="0"/>
              </a:rPr>
              <a:t>Cháu</a:t>
            </a:r>
            <a:r>
              <a:rPr lang="en-US" dirty="0">
                <a:latin typeface="Times New Roman" pitchFamily="18" charset="0"/>
                <a:cs typeface="Times New Roman" pitchFamily="18" charset="0"/>
              </a:rPr>
              <a:t> con </a:t>
            </a:r>
            <a:r>
              <a:rPr lang="en-US" dirty="0" err="1">
                <a:latin typeface="Times New Roman" pitchFamily="18" charset="0"/>
                <a:cs typeface="Times New Roman" pitchFamily="18" charset="0"/>
              </a:rPr>
              <a:t>ai</a:t>
            </a:r>
            <a:r>
              <a:rPr lang="en-US" dirty="0">
                <a:latin typeface="Times New Roman" pitchFamily="18" charset="0"/>
                <a:cs typeface="Times New Roman" pitchFamily="18" charset="0"/>
              </a:rPr>
              <a:t>?</a:t>
            </a:r>
          </a:p>
          <a:p>
            <a:pPr algn="just">
              <a:buFontTx/>
              <a:buChar char="-"/>
            </a:pPr>
            <a:r>
              <a:rPr lang="en-US" dirty="0" err="1">
                <a:latin typeface="Times New Roman" pitchFamily="18" charset="0"/>
                <a:cs typeface="Times New Roman" pitchFamily="18" charset="0"/>
              </a:rPr>
              <a:t>Thưa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ông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cháu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là</a:t>
            </a:r>
            <a:r>
              <a:rPr lang="en-US" dirty="0">
                <a:latin typeface="Times New Roman" pitchFamily="18" charset="0"/>
                <a:cs typeface="Times New Roman" pitchFamily="18" charset="0"/>
              </a:rPr>
              <a:t> con </a:t>
            </a:r>
            <a:r>
              <a:rPr lang="en-US" dirty="0" err="1">
                <a:latin typeface="Times New Roman" pitchFamily="18" charset="0"/>
                <a:cs typeface="Times New Roman" pitchFamily="18" charset="0"/>
              </a:rPr>
              <a:t>ông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Thư</a:t>
            </a:r>
            <a:r>
              <a:rPr lang="en-US" dirty="0">
                <a:latin typeface="Times New Roman" pitchFamily="18" charset="0"/>
                <a:cs typeface="Times New Roman" pitchFamily="18" charset="0"/>
              </a:rPr>
              <a:t>.</a:t>
            </a:r>
          </a:p>
          <a:p>
            <a:pPr marL="0" indent="0" algn="just">
              <a:buNone/>
            </a:pPr>
            <a:r>
              <a:rPr lang="en-US" dirty="0">
                <a:latin typeface="Times New Roman" pitchFamily="18" charset="0"/>
                <a:cs typeface="Times New Roman" pitchFamily="18" charset="0"/>
              </a:rPr>
              <a:t>					</a:t>
            </a:r>
            <a:r>
              <a:rPr lang="en-US" sz="2400" b="1" dirty="0" smtClean="0">
                <a:latin typeface="Times New Roman" pitchFamily="18" charset="0"/>
                <a:cs typeface="Times New Roman" pitchFamily="18" charset="0"/>
              </a:rPr>
              <a:t>DUY KHÁN</a:t>
            </a:r>
          </a:p>
          <a:p>
            <a:pPr marL="0" indent="0" algn="just">
              <a:buNone/>
            </a:pPr>
            <a:r>
              <a:rPr lang="en-US" b="1" dirty="0">
                <a:latin typeface="Times New Roman" pitchFamily="18" charset="0"/>
                <a:cs typeface="Times New Roman" pitchFamily="18" charset="0"/>
              </a:rPr>
              <a:t>	</a:t>
            </a:r>
            <a:r>
              <a:rPr lang="en-US" dirty="0" err="1" smtClean="0">
                <a:solidFill>
                  <a:srgbClr val="E6591A"/>
                </a:solidFill>
                <a:latin typeface="Times New Roman" pitchFamily="18" charset="0"/>
                <a:cs typeface="Times New Roman" pitchFamily="18" charset="0"/>
              </a:rPr>
              <a:t>Dùng</a:t>
            </a:r>
            <a:r>
              <a:rPr lang="en-US" dirty="0" smtClean="0">
                <a:solidFill>
                  <a:srgbClr val="E6591A"/>
                </a:solidFill>
                <a:latin typeface="Times New Roman" pitchFamily="18" charset="0"/>
                <a:cs typeface="Times New Roman" pitchFamily="18" charset="0"/>
              </a:rPr>
              <a:t> </a:t>
            </a:r>
            <a:r>
              <a:rPr lang="en-US" dirty="0" err="1" smtClean="0">
                <a:solidFill>
                  <a:srgbClr val="E6591A"/>
                </a:solidFill>
                <a:latin typeface="Times New Roman" pitchFamily="18" charset="0"/>
                <a:cs typeface="Times New Roman" pitchFamily="18" charset="0"/>
              </a:rPr>
              <a:t>để</a:t>
            </a:r>
            <a:r>
              <a:rPr lang="en-US" dirty="0" smtClean="0">
                <a:solidFill>
                  <a:srgbClr val="E6591A"/>
                </a:solidFill>
                <a:latin typeface="Times New Roman" pitchFamily="18" charset="0"/>
                <a:cs typeface="Times New Roman" pitchFamily="18" charset="0"/>
              </a:rPr>
              <a:t> </a:t>
            </a:r>
            <a:r>
              <a:rPr lang="en-US" dirty="0" err="1" smtClean="0">
                <a:solidFill>
                  <a:srgbClr val="E6591A"/>
                </a:solidFill>
                <a:latin typeface="Times New Roman" pitchFamily="18" charset="0"/>
                <a:cs typeface="Times New Roman" pitchFamily="18" charset="0"/>
              </a:rPr>
              <a:t>đánh</a:t>
            </a:r>
            <a:r>
              <a:rPr lang="en-US" dirty="0" smtClean="0">
                <a:solidFill>
                  <a:srgbClr val="E6591A"/>
                </a:solidFill>
                <a:latin typeface="Times New Roman" pitchFamily="18" charset="0"/>
                <a:cs typeface="Times New Roman" pitchFamily="18" charset="0"/>
              </a:rPr>
              <a:t> </a:t>
            </a:r>
            <a:r>
              <a:rPr lang="en-US" dirty="0" err="1" smtClean="0">
                <a:solidFill>
                  <a:srgbClr val="E6591A"/>
                </a:solidFill>
                <a:latin typeface="Times New Roman" pitchFamily="18" charset="0"/>
                <a:cs typeface="Times New Roman" pitchFamily="18" charset="0"/>
              </a:rPr>
              <a:t>dấu</a:t>
            </a:r>
            <a:r>
              <a:rPr lang="en-US" dirty="0" smtClean="0">
                <a:solidFill>
                  <a:srgbClr val="E6591A"/>
                </a:solidFill>
                <a:latin typeface="Times New Roman" pitchFamily="18" charset="0"/>
                <a:cs typeface="Times New Roman" pitchFamily="18" charset="0"/>
              </a:rPr>
              <a:t> </a:t>
            </a:r>
            <a:r>
              <a:rPr lang="en-US" u="sng" dirty="0" err="1" smtClean="0">
                <a:solidFill>
                  <a:srgbClr val="E6591A"/>
                </a:solidFill>
                <a:latin typeface="Times New Roman" pitchFamily="18" charset="0"/>
                <a:cs typeface="Times New Roman" pitchFamily="18" charset="0"/>
              </a:rPr>
              <a:t>chỗ</a:t>
            </a:r>
            <a:r>
              <a:rPr lang="en-US" u="sng" dirty="0" smtClean="0">
                <a:solidFill>
                  <a:srgbClr val="E6591A"/>
                </a:solidFill>
                <a:latin typeface="Times New Roman" pitchFamily="18" charset="0"/>
                <a:cs typeface="Times New Roman" pitchFamily="18" charset="0"/>
              </a:rPr>
              <a:t> </a:t>
            </a:r>
            <a:r>
              <a:rPr lang="en-US" u="sng" dirty="0" err="1" smtClean="0">
                <a:solidFill>
                  <a:srgbClr val="E6591A"/>
                </a:solidFill>
                <a:latin typeface="Times New Roman" pitchFamily="18" charset="0"/>
                <a:cs typeface="Times New Roman" pitchFamily="18" charset="0"/>
              </a:rPr>
              <a:t>bắt</a:t>
            </a:r>
            <a:r>
              <a:rPr lang="en-US" u="sng" dirty="0" smtClean="0">
                <a:solidFill>
                  <a:srgbClr val="E6591A"/>
                </a:solidFill>
                <a:latin typeface="Times New Roman" pitchFamily="18" charset="0"/>
                <a:cs typeface="Times New Roman" pitchFamily="18" charset="0"/>
              </a:rPr>
              <a:t> </a:t>
            </a:r>
            <a:r>
              <a:rPr lang="en-US" u="sng" dirty="0" err="1" smtClean="0">
                <a:solidFill>
                  <a:srgbClr val="E6591A"/>
                </a:solidFill>
                <a:latin typeface="Times New Roman" pitchFamily="18" charset="0"/>
                <a:cs typeface="Times New Roman" pitchFamily="18" charset="0"/>
              </a:rPr>
              <a:t>đầu</a:t>
            </a:r>
            <a:r>
              <a:rPr lang="en-US" u="sng" dirty="0" smtClean="0">
                <a:solidFill>
                  <a:srgbClr val="E6591A"/>
                </a:solidFill>
                <a:latin typeface="Times New Roman" pitchFamily="18" charset="0"/>
                <a:cs typeface="Times New Roman" pitchFamily="18" charset="0"/>
              </a:rPr>
              <a:t> </a:t>
            </a:r>
            <a:r>
              <a:rPr lang="en-US" u="sng" dirty="0" err="1" smtClean="0">
                <a:solidFill>
                  <a:srgbClr val="E6591A"/>
                </a:solidFill>
                <a:latin typeface="Times New Roman" pitchFamily="18" charset="0"/>
                <a:cs typeface="Times New Roman" pitchFamily="18" charset="0"/>
              </a:rPr>
              <a:t>lời</a:t>
            </a:r>
            <a:r>
              <a:rPr lang="en-US" u="sng" dirty="0" smtClean="0">
                <a:solidFill>
                  <a:srgbClr val="E6591A"/>
                </a:solidFill>
                <a:latin typeface="Times New Roman" pitchFamily="18" charset="0"/>
                <a:cs typeface="Times New Roman" pitchFamily="18" charset="0"/>
              </a:rPr>
              <a:t> </a:t>
            </a:r>
            <a:r>
              <a:rPr lang="en-US" u="sng" dirty="0" err="1" smtClean="0">
                <a:solidFill>
                  <a:srgbClr val="E6591A"/>
                </a:solidFill>
                <a:latin typeface="Times New Roman" pitchFamily="18" charset="0"/>
                <a:cs typeface="Times New Roman" pitchFamily="18" charset="0"/>
              </a:rPr>
              <a:t>nói</a:t>
            </a:r>
            <a:r>
              <a:rPr lang="en-US" dirty="0" smtClean="0">
                <a:solidFill>
                  <a:srgbClr val="E6591A"/>
                </a:solidFill>
                <a:latin typeface="Times New Roman" pitchFamily="18" charset="0"/>
                <a:cs typeface="Times New Roman" pitchFamily="18" charset="0"/>
              </a:rPr>
              <a:t> </a:t>
            </a:r>
            <a:r>
              <a:rPr lang="en-US" dirty="0" err="1" smtClean="0">
                <a:solidFill>
                  <a:srgbClr val="E6591A"/>
                </a:solidFill>
                <a:latin typeface="Times New Roman" pitchFamily="18" charset="0"/>
                <a:cs typeface="Times New Roman" pitchFamily="18" charset="0"/>
              </a:rPr>
              <a:t>của</a:t>
            </a:r>
            <a:r>
              <a:rPr lang="en-US" dirty="0" smtClean="0">
                <a:solidFill>
                  <a:srgbClr val="E6591A"/>
                </a:solidFill>
                <a:latin typeface="Times New Roman" pitchFamily="18" charset="0"/>
                <a:cs typeface="Times New Roman" pitchFamily="18" charset="0"/>
              </a:rPr>
              <a:t> </a:t>
            </a:r>
            <a:r>
              <a:rPr lang="en-US" dirty="0" err="1" smtClean="0">
                <a:solidFill>
                  <a:srgbClr val="E6591A"/>
                </a:solidFill>
                <a:latin typeface="Times New Roman" pitchFamily="18" charset="0"/>
                <a:cs typeface="Times New Roman" pitchFamily="18" charset="0"/>
              </a:rPr>
              <a:t>nhân</a:t>
            </a:r>
            <a:r>
              <a:rPr lang="en-US" dirty="0" smtClean="0">
                <a:solidFill>
                  <a:srgbClr val="E6591A"/>
                </a:solidFill>
                <a:latin typeface="Times New Roman" pitchFamily="18" charset="0"/>
                <a:cs typeface="Times New Roman" pitchFamily="18" charset="0"/>
              </a:rPr>
              <a:t> </a:t>
            </a:r>
            <a:r>
              <a:rPr lang="en-US" dirty="0" err="1" smtClean="0">
                <a:solidFill>
                  <a:srgbClr val="E6591A"/>
                </a:solidFill>
                <a:latin typeface="Times New Roman" pitchFamily="18" charset="0"/>
                <a:cs typeface="Times New Roman" pitchFamily="18" charset="0"/>
              </a:rPr>
              <a:t>vật</a:t>
            </a:r>
            <a:r>
              <a:rPr lang="en-US" dirty="0" smtClean="0">
                <a:solidFill>
                  <a:srgbClr val="E6591A"/>
                </a:solidFill>
                <a:latin typeface="Times New Roman" pitchFamily="18" charset="0"/>
                <a:cs typeface="Times New Roman" pitchFamily="18" charset="0"/>
              </a:rPr>
              <a:t> </a:t>
            </a:r>
            <a:r>
              <a:rPr lang="en-US" dirty="0" err="1" smtClean="0">
                <a:solidFill>
                  <a:srgbClr val="E6591A"/>
                </a:solidFill>
                <a:latin typeface="Times New Roman" pitchFamily="18" charset="0"/>
                <a:cs typeface="Times New Roman" pitchFamily="18" charset="0"/>
              </a:rPr>
              <a:t>trong</a:t>
            </a:r>
            <a:r>
              <a:rPr lang="en-US" dirty="0" smtClean="0">
                <a:solidFill>
                  <a:srgbClr val="E6591A"/>
                </a:solidFill>
                <a:latin typeface="Times New Roman" pitchFamily="18" charset="0"/>
                <a:cs typeface="Times New Roman" pitchFamily="18" charset="0"/>
              </a:rPr>
              <a:t> </a:t>
            </a:r>
            <a:r>
              <a:rPr lang="en-US" dirty="0" err="1" smtClean="0">
                <a:solidFill>
                  <a:srgbClr val="E6591A"/>
                </a:solidFill>
                <a:latin typeface="Times New Roman" pitchFamily="18" charset="0"/>
                <a:cs typeface="Times New Roman" pitchFamily="18" charset="0"/>
              </a:rPr>
              <a:t>đối</a:t>
            </a:r>
            <a:r>
              <a:rPr lang="en-US" dirty="0" smtClean="0">
                <a:solidFill>
                  <a:srgbClr val="E6591A"/>
                </a:solidFill>
                <a:latin typeface="Times New Roman" pitchFamily="18" charset="0"/>
                <a:cs typeface="Times New Roman" pitchFamily="18" charset="0"/>
              </a:rPr>
              <a:t> </a:t>
            </a:r>
            <a:r>
              <a:rPr lang="en-US" dirty="0" err="1" smtClean="0">
                <a:solidFill>
                  <a:srgbClr val="E6591A"/>
                </a:solidFill>
                <a:latin typeface="Times New Roman" pitchFamily="18" charset="0"/>
                <a:cs typeface="Times New Roman" pitchFamily="18" charset="0"/>
              </a:rPr>
              <a:t>thoại</a:t>
            </a:r>
            <a:r>
              <a:rPr lang="en-US" dirty="0" smtClean="0">
                <a:solidFill>
                  <a:srgbClr val="E6591A"/>
                </a:solidFill>
                <a:latin typeface="Times New Roman" pitchFamily="18" charset="0"/>
                <a:cs typeface="Times New Roman" pitchFamily="18" charset="0"/>
              </a:rPr>
              <a:t>.</a:t>
            </a:r>
            <a:endParaRPr lang="vi-VN" dirty="0">
              <a:solidFill>
                <a:srgbClr val="E6591A"/>
              </a:solidFill>
              <a:latin typeface="Times New Roman" pitchFamily="18" charset="0"/>
              <a:cs typeface="Times New Roman" pitchFamily="18" charset="0"/>
            </a:endParaRPr>
          </a:p>
        </p:txBody>
      </p:sp>
      <p:sp>
        <p:nvSpPr>
          <p:cNvPr id="4" name="Right Arrow 3"/>
          <p:cNvSpPr/>
          <p:nvPr/>
        </p:nvSpPr>
        <p:spPr>
          <a:xfrm>
            <a:off x="1043608" y="4081809"/>
            <a:ext cx="720080" cy="36004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rgbClr val="FF0000"/>
              </a:solidFill>
            </a:endParaRPr>
          </a:p>
        </p:txBody>
      </p:sp>
    </p:spTree>
    <p:extLst>
      <p:ext uri="{BB962C8B-B14F-4D97-AF65-F5344CB8AC3E}">
        <p14:creationId xmlns:p14="http://schemas.microsoft.com/office/powerpoint/2010/main" val="385889801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8"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wipe(left)">
                                      <p:cBhvr>
                                        <p:cTn id="1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1844824"/>
            <a:ext cx="8229600" cy="4886003"/>
          </a:xfrm>
        </p:spPr>
        <p:txBody>
          <a:bodyPr/>
          <a:lstStyle/>
          <a:p>
            <a:pPr marL="0" indent="0" algn="just">
              <a:buNone/>
            </a:pPr>
            <a:r>
              <a:rPr lang="en-US" dirty="0">
                <a:latin typeface="Times New Roman" pitchFamily="18" charset="0"/>
                <a:cs typeface="Times New Roman" pitchFamily="18" charset="0"/>
              </a:rPr>
              <a:t>b) Con </a:t>
            </a:r>
            <a:r>
              <a:rPr lang="en-US" dirty="0" err="1">
                <a:latin typeface="Times New Roman" pitchFamily="18" charset="0"/>
                <a:cs typeface="Times New Roman" pitchFamily="18" charset="0"/>
              </a:rPr>
              <a:t>cá</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sấu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này</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màu</a:t>
            </a:r>
            <a:r>
              <a:rPr lang="en-US" dirty="0">
                <a:latin typeface="Times New Roman" pitchFamily="18" charset="0"/>
                <a:cs typeface="Times New Roman" pitchFamily="18" charset="0"/>
              </a:rPr>
              <a:t> da </a:t>
            </a:r>
            <a:r>
              <a:rPr lang="en-US" dirty="0" err="1">
                <a:latin typeface="Times New Roman" pitchFamily="18" charset="0"/>
                <a:cs typeface="Times New Roman" pitchFamily="18" charset="0"/>
              </a:rPr>
              <a:t>xám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ngoét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như</a:t>
            </a:r>
            <a:r>
              <a:rPr lang="en-US" dirty="0">
                <a:latin typeface="Times New Roman" pitchFamily="18" charset="0"/>
                <a:cs typeface="Times New Roman" pitchFamily="18" charset="0"/>
              </a:rPr>
              <a:t> da </a:t>
            </a:r>
            <a:r>
              <a:rPr lang="en-US" dirty="0" err="1">
                <a:latin typeface="Times New Roman" pitchFamily="18" charset="0"/>
                <a:cs typeface="Times New Roman" pitchFamily="18" charset="0"/>
              </a:rPr>
              <a:t>cây</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bần</a:t>
            </a:r>
            <a:r>
              <a:rPr lang="en-US" dirty="0">
                <a:latin typeface="Times New Roman" pitchFamily="18" charset="0"/>
                <a:cs typeface="Times New Roman" pitchFamily="18" charset="0"/>
              </a:rPr>
              <a:t>, </a:t>
            </a:r>
            <a:r>
              <a:rPr lang="en-US" dirty="0" err="1" smtClean="0">
                <a:latin typeface="Times New Roman" pitchFamily="18" charset="0"/>
                <a:cs typeface="Times New Roman" pitchFamily="18" charset="0"/>
              </a:rPr>
              <a:t>gai</a:t>
            </a:r>
            <a:r>
              <a:rPr lang="en-US" dirty="0" smtClean="0">
                <a:latin typeface="Times New Roman" pitchFamily="18" charset="0"/>
                <a:cs typeface="Times New Roman" pitchFamily="18" charset="0"/>
              </a:rPr>
              <a:t> </a:t>
            </a:r>
            <a:r>
              <a:rPr lang="en-US" dirty="0" err="1">
                <a:latin typeface="Times New Roman" pitchFamily="18" charset="0"/>
                <a:cs typeface="Times New Roman" pitchFamily="18" charset="0"/>
              </a:rPr>
              <a:t>lưng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mọc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chừng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đốt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ngón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tay</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trông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dễ</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sợ</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Cái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đuôi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dai</a:t>
            </a:r>
            <a:r>
              <a:rPr lang="en-US" dirty="0">
                <a:latin typeface="Times New Roman" pitchFamily="18" charset="0"/>
                <a:cs typeface="Times New Roman" pitchFamily="18" charset="0"/>
              </a:rPr>
              <a:t> </a:t>
            </a:r>
            <a:r>
              <a:rPr lang="en-US" b="1" dirty="0">
                <a:latin typeface="Times New Roman" pitchFamily="18" charset="0"/>
                <a:cs typeface="Times New Roman" pitchFamily="18" charset="0"/>
              </a:rPr>
              <a: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bộ</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phận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khỏe</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nhất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của</a:t>
            </a:r>
            <a:r>
              <a:rPr lang="en-US" dirty="0">
                <a:latin typeface="Times New Roman" pitchFamily="18" charset="0"/>
                <a:cs typeface="Times New Roman" pitchFamily="18" charset="0"/>
              </a:rPr>
              <a:t> con </a:t>
            </a:r>
            <a:r>
              <a:rPr lang="en-US" dirty="0" err="1">
                <a:latin typeface="Times New Roman" pitchFamily="18" charset="0"/>
                <a:cs typeface="Times New Roman" pitchFamily="18" charset="0"/>
              </a:rPr>
              <a:t>vật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kinh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khủng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dùng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để</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tấn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công</a:t>
            </a:r>
            <a:r>
              <a:rPr lang="en-US" dirty="0">
                <a:latin typeface="Times New Roman" pitchFamily="18" charset="0"/>
                <a:cs typeface="Times New Roman" pitchFamily="18" charset="0"/>
              </a:rPr>
              <a:t> </a:t>
            </a:r>
            <a:r>
              <a:rPr lang="en-US" b="1" dirty="0">
                <a:latin typeface="Times New Roman" pitchFamily="18" charset="0"/>
                <a:cs typeface="Times New Roman" pitchFamily="18" charset="0"/>
              </a:rPr>
              <a: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đã</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bị</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trói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xếp</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vào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bên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mạng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sườn</a:t>
            </a:r>
            <a:r>
              <a:rPr lang="en-US" dirty="0">
                <a:latin typeface="Times New Roman" pitchFamily="18" charset="0"/>
                <a:cs typeface="Times New Roman" pitchFamily="18" charset="0"/>
              </a:rPr>
              <a:t>.</a:t>
            </a:r>
          </a:p>
          <a:p>
            <a:pPr marL="0" indent="0" algn="just">
              <a:buNone/>
            </a:pPr>
            <a:r>
              <a:rPr lang="en-US" dirty="0">
                <a:latin typeface="Times New Roman" pitchFamily="18" charset="0"/>
                <a:cs typeface="Times New Roman" pitchFamily="18" charset="0"/>
              </a:rPr>
              <a:t>					Theo </a:t>
            </a:r>
            <a:r>
              <a:rPr lang="en-US" sz="2400" b="1" dirty="0">
                <a:latin typeface="Times New Roman" pitchFamily="18" charset="0"/>
                <a:cs typeface="Times New Roman" pitchFamily="18" charset="0"/>
              </a:rPr>
              <a:t>ĐOÀN </a:t>
            </a:r>
            <a:r>
              <a:rPr lang="en-US" sz="2400" b="1" dirty="0" smtClean="0">
                <a:latin typeface="Times New Roman" pitchFamily="18" charset="0"/>
                <a:cs typeface="Times New Roman" pitchFamily="18" charset="0"/>
              </a:rPr>
              <a:t>GIỎI</a:t>
            </a:r>
          </a:p>
          <a:p>
            <a:pPr marL="0" indent="0" algn="ctr">
              <a:buNone/>
            </a:pPr>
            <a:r>
              <a:rPr lang="en-US" b="1" dirty="0">
                <a:latin typeface="Times New Roman" pitchFamily="18" charset="0"/>
                <a:cs typeface="Times New Roman" pitchFamily="18" charset="0"/>
              </a:rPr>
              <a:t>		</a:t>
            </a:r>
            <a:r>
              <a:rPr lang="en-US" dirty="0" err="1" smtClean="0">
                <a:solidFill>
                  <a:srgbClr val="E6591A"/>
                </a:solidFill>
                <a:latin typeface="Times New Roman" pitchFamily="18" charset="0"/>
                <a:cs typeface="Times New Roman" pitchFamily="18" charset="0"/>
              </a:rPr>
              <a:t>Dùng</a:t>
            </a:r>
            <a:r>
              <a:rPr lang="en-US" dirty="0" smtClean="0">
                <a:solidFill>
                  <a:srgbClr val="E6591A"/>
                </a:solidFill>
                <a:latin typeface="Times New Roman" pitchFamily="18" charset="0"/>
                <a:cs typeface="Times New Roman" pitchFamily="18" charset="0"/>
              </a:rPr>
              <a:t> </a:t>
            </a:r>
            <a:r>
              <a:rPr lang="en-US" dirty="0" err="1" smtClean="0">
                <a:solidFill>
                  <a:srgbClr val="E6591A"/>
                </a:solidFill>
                <a:latin typeface="Times New Roman" pitchFamily="18" charset="0"/>
                <a:cs typeface="Times New Roman" pitchFamily="18" charset="0"/>
              </a:rPr>
              <a:t>để</a:t>
            </a:r>
            <a:r>
              <a:rPr lang="en-US" dirty="0" smtClean="0">
                <a:solidFill>
                  <a:srgbClr val="E6591A"/>
                </a:solidFill>
                <a:latin typeface="Times New Roman" pitchFamily="18" charset="0"/>
                <a:cs typeface="Times New Roman" pitchFamily="18" charset="0"/>
              </a:rPr>
              <a:t> </a:t>
            </a:r>
            <a:r>
              <a:rPr lang="en-US" dirty="0" err="1" smtClean="0">
                <a:solidFill>
                  <a:srgbClr val="E6591A"/>
                </a:solidFill>
                <a:latin typeface="Times New Roman" pitchFamily="18" charset="0"/>
                <a:cs typeface="Times New Roman" pitchFamily="18" charset="0"/>
              </a:rPr>
              <a:t>đánh</a:t>
            </a:r>
            <a:r>
              <a:rPr lang="en-US" dirty="0" smtClean="0">
                <a:solidFill>
                  <a:srgbClr val="E6591A"/>
                </a:solidFill>
                <a:latin typeface="Times New Roman" pitchFamily="18" charset="0"/>
                <a:cs typeface="Times New Roman" pitchFamily="18" charset="0"/>
              </a:rPr>
              <a:t> </a:t>
            </a:r>
            <a:r>
              <a:rPr lang="en-US" dirty="0" err="1" smtClean="0">
                <a:solidFill>
                  <a:srgbClr val="E6591A"/>
                </a:solidFill>
                <a:latin typeface="Times New Roman" pitchFamily="18" charset="0"/>
                <a:cs typeface="Times New Roman" pitchFamily="18" charset="0"/>
              </a:rPr>
              <a:t>dấu</a:t>
            </a:r>
            <a:r>
              <a:rPr lang="en-US" dirty="0" smtClean="0">
                <a:solidFill>
                  <a:srgbClr val="E6591A"/>
                </a:solidFill>
                <a:latin typeface="Times New Roman" pitchFamily="18" charset="0"/>
                <a:cs typeface="Times New Roman" pitchFamily="18" charset="0"/>
              </a:rPr>
              <a:t> </a:t>
            </a:r>
            <a:r>
              <a:rPr lang="en-US" u="sng" dirty="0" err="1" smtClean="0">
                <a:solidFill>
                  <a:srgbClr val="E6591A"/>
                </a:solidFill>
                <a:latin typeface="Times New Roman" pitchFamily="18" charset="0"/>
                <a:cs typeface="Times New Roman" pitchFamily="18" charset="0"/>
              </a:rPr>
              <a:t>phần</a:t>
            </a:r>
            <a:r>
              <a:rPr lang="en-US" u="sng" dirty="0" smtClean="0">
                <a:solidFill>
                  <a:srgbClr val="E6591A"/>
                </a:solidFill>
                <a:latin typeface="Times New Roman" pitchFamily="18" charset="0"/>
                <a:cs typeface="Times New Roman" pitchFamily="18" charset="0"/>
              </a:rPr>
              <a:t> </a:t>
            </a:r>
            <a:r>
              <a:rPr lang="en-US" u="sng" dirty="0" err="1" smtClean="0">
                <a:solidFill>
                  <a:srgbClr val="E6591A"/>
                </a:solidFill>
                <a:latin typeface="Times New Roman" pitchFamily="18" charset="0"/>
                <a:cs typeface="Times New Roman" pitchFamily="18" charset="0"/>
              </a:rPr>
              <a:t>chú</a:t>
            </a:r>
            <a:r>
              <a:rPr lang="en-US" u="sng" dirty="0" smtClean="0">
                <a:solidFill>
                  <a:srgbClr val="E6591A"/>
                </a:solidFill>
                <a:latin typeface="Times New Roman" pitchFamily="18" charset="0"/>
                <a:cs typeface="Times New Roman" pitchFamily="18" charset="0"/>
              </a:rPr>
              <a:t> </a:t>
            </a:r>
            <a:r>
              <a:rPr lang="en-US" u="sng" dirty="0" err="1" smtClean="0">
                <a:solidFill>
                  <a:srgbClr val="E6591A"/>
                </a:solidFill>
                <a:latin typeface="Times New Roman" pitchFamily="18" charset="0"/>
                <a:cs typeface="Times New Roman" pitchFamily="18" charset="0"/>
              </a:rPr>
              <a:t>thích</a:t>
            </a:r>
            <a:r>
              <a:rPr lang="en-US" dirty="0" smtClean="0">
                <a:solidFill>
                  <a:srgbClr val="E6591A"/>
                </a:solidFill>
                <a:latin typeface="Times New Roman" pitchFamily="18" charset="0"/>
                <a:cs typeface="Times New Roman" pitchFamily="18" charset="0"/>
              </a:rPr>
              <a:t> </a:t>
            </a:r>
            <a:r>
              <a:rPr lang="en-US" dirty="0" err="1" smtClean="0">
                <a:solidFill>
                  <a:srgbClr val="E6591A"/>
                </a:solidFill>
                <a:latin typeface="Times New Roman" pitchFamily="18" charset="0"/>
                <a:cs typeface="Times New Roman" pitchFamily="18" charset="0"/>
              </a:rPr>
              <a:t>trong</a:t>
            </a:r>
            <a:r>
              <a:rPr lang="en-US" dirty="0" smtClean="0">
                <a:solidFill>
                  <a:srgbClr val="E6591A"/>
                </a:solidFill>
                <a:latin typeface="Times New Roman" pitchFamily="18" charset="0"/>
                <a:cs typeface="Times New Roman" pitchFamily="18" charset="0"/>
              </a:rPr>
              <a:t> </a:t>
            </a:r>
            <a:r>
              <a:rPr lang="en-US" dirty="0" err="1" smtClean="0">
                <a:solidFill>
                  <a:srgbClr val="E6591A"/>
                </a:solidFill>
                <a:latin typeface="Times New Roman" pitchFamily="18" charset="0"/>
                <a:cs typeface="Times New Roman" pitchFamily="18" charset="0"/>
              </a:rPr>
              <a:t>câu</a:t>
            </a:r>
            <a:endParaRPr lang="vi-VN" dirty="0">
              <a:solidFill>
                <a:srgbClr val="E6591A"/>
              </a:solidFill>
              <a:latin typeface="Times New Roman" pitchFamily="18" charset="0"/>
              <a:cs typeface="Times New Roman" pitchFamily="18" charset="0"/>
            </a:endParaRPr>
          </a:p>
          <a:p>
            <a:pPr marL="0" indent="0" algn="ctr">
              <a:buNone/>
            </a:pPr>
            <a:endParaRPr lang="vi-VN" dirty="0"/>
          </a:p>
        </p:txBody>
      </p:sp>
      <p:sp>
        <p:nvSpPr>
          <p:cNvPr id="4" name="Right Arrow 3"/>
          <p:cNvSpPr/>
          <p:nvPr/>
        </p:nvSpPr>
        <p:spPr>
          <a:xfrm>
            <a:off x="1597476" y="5078958"/>
            <a:ext cx="886291" cy="36004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rgbClr val="FF0000"/>
              </a:solidFill>
            </a:endParaRPr>
          </a:p>
        </p:txBody>
      </p:sp>
    </p:spTree>
    <p:extLst>
      <p:ext uri="{BB962C8B-B14F-4D97-AF65-F5344CB8AC3E}">
        <p14:creationId xmlns:p14="http://schemas.microsoft.com/office/powerpoint/2010/main" val="315274495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8"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wipe(left)">
                                      <p:cBhvr>
                                        <p:cTn id="1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431</TotalTime>
  <Words>665</Words>
  <Application>Microsoft Office PowerPoint</Application>
  <PresentationFormat>On-screen Show (4:3)</PresentationFormat>
  <Paragraphs>85</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   Luyện từ và câu  </vt:lpstr>
      <vt:lpstr>1. Tìm những câu có chứa dấu gạch ngang (dấu -) trong các đoạn văn sau: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III.Luyện tập</vt:lpstr>
      <vt:lpstr>Quà tặng cha</vt:lpstr>
      <vt:lpstr>Đoạn 1</vt:lpstr>
      <vt:lpstr>Bài 1: Tìm dấu gạch ngang trong mẩu chuyện dưới đây và nêu tác dụng của mỗi dấu. </vt:lpstr>
      <vt:lpstr>Bài 1: Tìm dấu gạch ngang trong mẩu chuyện dưới đây và nêu tác dụng của mỗi dấu. </vt:lpstr>
      <vt:lpstr>Bài 1: Tìm dấu gạch ngang trong mẩu chuyện dưới đây và nêu tác dụng của mỗi dấu. </vt:lpstr>
      <vt:lpstr>PowerPoint Presentation</vt:lpstr>
      <vt:lpstr>Dặn  dò</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c:creator>
  <cp:lastModifiedBy>Admin</cp:lastModifiedBy>
  <cp:revision>80</cp:revision>
  <dcterms:created xsi:type="dcterms:W3CDTF">2017-02-15T14:11:23Z</dcterms:created>
  <dcterms:modified xsi:type="dcterms:W3CDTF">2022-01-23T13:35:58Z</dcterms:modified>
</cp:coreProperties>
</file>