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7"/>
  </p:notesMasterIdLst>
  <p:sldIdLst>
    <p:sldId id="325" r:id="rId2"/>
    <p:sldId id="326" r:id="rId3"/>
    <p:sldId id="328" r:id="rId4"/>
    <p:sldId id="329" r:id="rId5"/>
    <p:sldId id="330" r:id="rId6"/>
    <p:sldId id="331" r:id="rId7"/>
    <p:sldId id="332" r:id="rId8"/>
    <p:sldId id="333" r:id="rId9"/>
    <p:sldId id="334" r:id="rId10"/>
    <p:sldId id="335" r:id="rId11"/>
    <p:sldId id="336" r:id="rId12"/>
    <p:sldId id="337" r:id="rId13"/>
    <p:sldId id="338" r:id="rId14"/>
    <p:sldId id="339" r:id="rId15"/>
    <p:sldId id="26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69" autoAdjust="0"/>
    <p:restoredTop sz="94660"/>
  </p:normalViewPr>
  <p:slideViewPr>
    <p:cSldViewPr>
      <p:cViewPr varScale="1">
        <p:scale>
          <a:sx n="64" d="100"/>
          <a:sy n="64" d="100"/>
        </p:scale>
        <p:origin x="924" y="78"/>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273141-90AA-4266-A429-64D0D86BDA62}" type="datetimeFigureOut">
              <a:rPr lang="en-US" smtClean="0"/>
              <a:t>15/2/2023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DFCF20-7CA4-4E26-8E66-A66470E6AD65}" type="slidenum">
              <a:rPr lang="en-US" smtClean="0"/>
              <a:t>‹#›</a:t>
            </a:fld>
            <a:endParaRPr lang="en-US"/>
          </a:p>
        </p:txBody>
      </p:sp>
    </p:spTree>
    <p:extLst>
      <p:ext uri="{BB962C8B-B14F-4D97-AF65-F5344CB8AC3E}">
        <p14:creationId xmlns:p14="http://schemas.microsoft.com/office/powerpoint/2010/main" val="2685377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EC41D8E-255C-45DF-812D-4D2EAD46AD0B}" type="datetimeFigureOut">
              <a:rPr lang="en-US" smtClean="0"/>
              <a:pPr/>
              <a:t>15/2/2023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5EDC5F-A7E4-478A-AF72-CEC8FA1E770F}" type="slidenum">
              <a:rPr lang="en-US" smtClean="0"/>
              <a:pPr/>
              <a:t>‹#›</a:t>
            </a:fld>
            <a:endParaRPr lang="en-US"/>
          </a:p>
        </p:txBody>
      </p:sp>
    </p:spTree>
    <p:extLst>
      <p:ext uri="{BB962C8B-B14F-4D97-AF65-F5344CB8AC3E}">
        <p14:creationId xmlns:p14="http://schemas.microsoft.com/office/powerpoint/2010/main" val="8800545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C41D8E-255C-45DF-812D-4D2EAD46AD0B}" type="datetimeFigureOut">
              <a:rPr lang="en-US" smtClean="0"/>
              <a:pPr/>
              <a:t>15/2/2023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5EDC5F-A7E4-478A-AF72-CEC8FA1E770F}" type="slidenum">
              <a:rPr lang="en-US" smtClean="0"/>
              <a:pPr/>
              <a:t>‹#›</a:t>
            </a:fld>
            <a:endParaRPr lang="en-US"/>
          </a:p>
        </p:txBody>
      </p:sp>
    </p:spTree>
    <p:extLst>
      <p:ext uri="{BB962C8B-B14F-4D97-AF65-F5344CB8AC3E}">
        <p14:creationId xmlns:p14="http://schemas.microsoft.com/office/powerpoint/2010/main" val="3298156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C41D8E-255C-45DF-812D-4D2EAD46AD0B}" type="datetimeFigureOut">
              <a:rPr lang="en-US" smtClean="0"/>
              <a:pPr/>
              <a:t>15/2/2023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5EDC5F-A7E4-478A-AF72-CEC8FA1E770F}" type="slidenum">
              <a:rPr lang="en-US" smtClean="0"/>
              <a:pPr/>
              <a:t>‹#›</a:t>
            </a:fld>
            <a:endParaRPr lang="en-US"/>
          </a:p>
        </p:txBody>
      </p:sp>
    </p:spTree>
    <p:extLst>
      <p:ext uri="{BB962C8B-B14F-4D97-AF65-F5344CB8AC3E}">
        <p14:creationId xmlns:p14="http://schemas.microsoft.com/office/powerpoint/2010/main" val="5934439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C41D8E-255C-45DF-812D-4D2EAD46AD0B}" type="datetimeFigureOut">
              <a:rPr lang="en-US" smtClean="0"/>
              <a:pPr/>
              <a:t>15/2/2023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5EDC5F-A7E4-478A-AF72-CEC8FA1E770F}" type="slidenum">
              <a:rPr lang="en-US" smtClean="0"/>
              <a:pPr/>
              <a:t>‹#›</a:t>
            </a:fld>
            <a:endParaRPr lang="en-US"/>
          </a:p>
        </p:txBody>
      </p:sp>
    </p:spTree>
    <p:extLst>
      <p:ext uri="{BB962C8B-B14F-4D97-AF65-F5344CB8AC3E}">
        <p14:creationId xmlns:p14="http://schemas.microsoft.com/office/powerpoint/2010/main" val="31916829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EC41D8E-255C-45DF-812D-4D2EAD46AD0B}" type="datetimeFigureOut">
              <a:rPr lang="en-US" smtClean="0"/>
              <a:pPr/>
              <a:t>15/2/2023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5EDC5F-A7E4-478A-AF72-CEC8FA1E770F}" type="slidenum">
              <a:rPr lang="en-US" smtClean="0"/>
              <a:pPr/>
              <a:t>‹#›</a:t>
            </a:fld>
            <a:endParaRPr lang="en-US"/>
          </a:p>
        </p:txBody>
      </p:sp>
    </p:spTree>
    <p:extLst>
      <p:ext uri="{BB962C8B-B14F-4D97-AF65-F5344CB8AC3E}">
        <p14:creationId xmlns:p14="http://schemas.microsoft.com/office/powerpoint/2010/main" val="37759383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EC41D8E-255C-45DF-812D-4D2EAD46AD0B}" type="datetimeFigureOut">
              <a:rPr lang="en-US" smtClean="0"/>
              <a:pPr/>
              <a:t>15/2/2023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5EDC5F-A7E4-478A-AF72-CEC8FA1E770F}" type="slidenum">
              <a:rPr lang="en-US" smtClean="0"/>
              <a:pPr/>
              <a:t>‹#›</a:t>
            </a:fld>
            <a:endParaRPr lang="en-US"/>
          </a:p>
        </p:txBody>
      </p:sp>
    </p:spTree>
    <p:extLst>
      <p:ext uri="{BB962C8B-B14F-4D97-AF65-F5344CB8AC3E}">
        <p14:creationId xmlns:p14="http://schemas.microsoft.com/office/powerpoint/2010/main" val="16430106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EC41D8E-255C-45DF-812D-4D2EAD46AD0B}" type="datetimeFigureOut">
              <a:rPr lang="en-US" smtClean="0"/>
              <a:pPr/>
              <a:t>15/2/2023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5EDC5F-A7E4-478A-AF72-CEC8FA1E770F}" type="slidenum">
              <a:rPr lang="en-US" smtClean="0"/>
              <a:pPr/>
              <a:t>‹#›</a:t>
            </a:fld>
            <a:endParaRPr lang="en-US"/>
          </a:p>
        </p:txBody>
      </p:sp>
    </p:spTree>
    <p:extLst>
      <p:ext uri="{BB962C8B-B14F-4D97-AF65-F5344CB8AC3E}">
        <p14:creationId xmlns:p14="http://schemas.microsoft.com/office/powerpoint/2010/main" val="35444996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EC41D8E-255C-45DF-812D-4D2EAD46AD0B}" type="datetimeFigureOut">
              <a:rPr lang="en-US" smtClean="0"/>
              <a:pPr/>
              <a:t>15/2/2023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5EDC5F-A7E4-478A-AF72-CEC8FA1E770F}" type="slidenum">
              <a:rPr lang="en-US" smtClean="0"/>
              <a:pPr/>
              <a:t>‹#›</a:t>
            </a:fld>
            <a:endParaRPr lang="en-US"/>
          </a:p>
        </p:txBody>
      </p:sp>
    </p:spTree>
    <p:extLst>
      <p:ext uri="{BB962C8B-B14F-4D97-AF65-F5344CB8AC3E}">
        <p14:creationId xmlns:p14="http://schemas.microsoft.com/office/powerpoint/2010/main" val="14468823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C41D8E-255C-45DF-812D-4D2EAD46AD0B}" type="datetimeFigureOut">
              <a:rPr lang="en-US" smtClean="0"/>
              <a:pPr/>
              <a:t>15/2/2023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5EDC5F-A7E4-478A-AF72-CEC8FA1E770F}" type="slidenum">
              <a:rPr lang="en-US" smtClean="0"/>
              <a:pPr/>
              <a:t>‹#›</a:t>
            </a:fld>
            <a:endParaRPr lang="en-US"/>
          </a:p>
        </p:txBody>
      </p:sp>
    </p:spTree>
    <p:extLst>
      <p:ext uri="{BB962C8B-B14F-4D97-AF65-F5344CB8AC3E}">
        <p14:creationId xmlns:p14="http://schemas.microsoft.com/office/powerpoint/2010/main" val="34470522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EC41D8E-255C-45DF-812D-4D2EAD46AD0B}" type="datetimeFigureOut">
              <a:rPr lang="en-US" smtClean="0"/>
              <a:pPr/>
              <a:t>15/2/2023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5EDC5F-A7E4-478A-AF72-CEC8FA1E770F}" type="slidenum">
              <a:rPr lang="en-US" smtClean="0"/>
              <a:pPr/>
              <a:t>‹#›</a:t>
            </a:fld>
            <a:endParaRPr lang="en-US"/>
          </a:p>
        </p:txBody>
      </p:sp>
    </p:spTree>
    <p:extLst>
      <p:ext uri="{BB962C8B-B14F-4D97-AF65-F5344CB8AC3E}">
        <p14:creationId xmlns:p14="http://schemas.microsoft.com/office/powerpoint/2010/main" val="7273467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EC41D8E-255C-45DF-812D-4D2EAD46AD0B}" type="datetimeFigureOut">
              <a:rPr lang="en-US" smtClean="0"/>
              <a:pPr/>
              <a:t>15/2/2023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5EDC5F-A7E4-478A-AF72-CEC8FA1E770F}" type="slidenum">
              <a:rPr lang="en-US" smtClean="0"/>
              <a:pPr/>
              <a:t>‹#›</a:t>
            </a:fld>
            <a:endParaRPr lang="en-US"/>
          </a:p>
        </p:txBody>
      </p:sp>
    </p:spTree>
    <p:extLst>
      <p:ext uri="{BB962C8B-B14F-4D97-AF65-F5344CB8AC3E}">
        <p14:creationId xmlns:p14="http://schemas.microsoft.com/office/powerpoint/2010/main" val="22214134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C41D8E-255C-45DF-812D-4D2EAD46AD0B}" type="datetimeFigureOut">
              <a:rPr lang="en-US" smtClean="0"/>
              <a:pPr/>
              <a:t>15/2/2023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5EDC5F-A7E4-478A-AF72-CEC8FA1E770F}" type="slidenum">
              <a:rPr lang="en-US" smtClean="0"/>
              <a:pPr/>
              <a:t>‹#›</a:t>
            </a:fld>
            <a:endParaRPr lang="en-US"/>
          </a:p>
        </p:txBody>
      </p:sp>
    </p:spTree>
    <p:extLst>
      <p:ext uri="{BB962C8B-B14F-4D97-AF65-F5344CB8AC3E}">
        <p14:creationId xmlns:p14="http://schemas.microsoft.com/office/powerpoint/2010/main" val="342514009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7" descr="Hình nền powerpoint dễ thương cho slide trình chiế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9213" y="-76200"/>
            <a:ext cx="9677401"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utoShape 19"/>
          <p:cNvSpPr>
            <a:spLocks noChangeArrowheads="1"/>
          </p:cNvSpPr>
          <p:nvPr/>
        </p:nvSpPr>
        <p:spPr bwMode="auto">
          <a:xfrm>
            <a:off x="3413125" y="571500"/>
            <a:ext cx="6172200" cy="4343400"/>
          </a:xfrm>
          <a:prstGeom prst="wedgeEllipseCallout">
            <a:avLst>
              <a:gd name="adj1" fmla="val -12292"/>
              <a:gd name="adj2" fmla="val -47227"/>
            </a:avLst>
          </a:prstGeom>
          <a:ln>
            <a:headEnd/>
            <a:tailEnd/>
          </a:ln>
        </p:spPr>
        <p:style>
          <a:lnRef idx="1">
            <a:schemeClr val="accent1"/>
          </a:lnRef>
          <a:fillRef idx="2">
            <a:schemeClr val="accent1"/>
          </a:fillRef>
          <a:effectRef idx="1">
            <a:schemeClr val="accent1"/>
          </a:effectRef>
          <a:fontRef idx="minor">
            <a:schemeClr val="dk1"/>
          </a:fontRef>
        </p:style>
        <p:txBody>
          <a:bodyPr/>
          <a:lstStyle/>
          <a:p>
            <a:pPr algn="ctr">
              <a:defRPr/>
            </a:pPr>
            <a:endParaRPr lang="en-US" altLang="en-US" sz="2800" b="1">
              <a:solidFill>
                <a:srgbClr val="FF0000"/>
              </a:solidFill>
            </a:endParaRPr>
          </a:p>
          <a:p>
            <a:pPr algn="ctr">
              <a:defRPr/>
            </a:pPr>
            <a:endParaRPr lang="en-US" altLang="en-US" sz="4000" b="1">
              <a:solidFill>
                <a:srgbClr val="FF0000"/>
              </a:solidFill>
              <a:latin typeface=".VnArabia" pitchFamily="34" charset="0"/>
            </a:endParaRPr>
          </a:p>
          <a:p>
            <a:pPr algn="ctr">
              <a:defRPr/>
            </a:pPr>
            <a:endParaRPr lang="en-US" altLang="en-US" sz="5400" b="1">
              <a:solidFill>
                <a:srgbClr val="FF0000"/>
              </a:solidFill>
              <a:latin typeface=".VnArabia" pitchFamily="34" charset="0"/>
            </a:endParaRPr>
          </a:p>
          <a:p>
            <a:pPr algn="ctr">
              <a:defRPr/>
            </a:pPr>
            <a:endParaRPr lang="en-US" altLang="en-US" sz="4000" b="1">
              <a:solidFill>
                <a:srgbClr val="7030A0"/>
              </a:solidFill>
            </a:endParaRPr>
          </a:p>
        </p:txBody>
      </p:sp>
      <p:sp>
        <p:nvSpPr>
          <p:cNvPr id="4" name="TextBox 3"/>
          <p:cNvSpPr txBox="1"/>
          <p:nvPr/>
        </p:nvSpPr>
        <p:spPr>
          <a:xfrm>
            <a:off x="4335483" y="1600271"/>
            <a:ext cx="4724400" cy="1292662"/>
          </a:xfrm>
          <a:prstGeom prst="rect">
            <a:avLst/>
          </a:prstGeom>
          <a:noFill/>
        </p:spPr>
        <p:txBody>
          <a:bodyPr>
            <a:spAutoFit/>
          </a:bodyPr>
          <a:lstStyle/>
          <a:p>
            <a:pPr algn="ctr">
              <a:defRPr/>
            </a:pPr>
            <a:r>
              <a:rPr lang="vi-VN" sz="5400" b="1" kern="10" dirty="0">
                <a:ln w="9525">
                  <a:solidFill>
                    <a:srgbClr val="0000FF"/>
                  </a:solidFill>
                  <a:round/>
                  <a:headEnd/>
                  <a:tailEnd/>
                </a:ln>
                <a:solidFill>
                  <a:srgbClr val="003300"/>
                </a:solidFill>
                <a:effectLst>
                  <a:outerShdw dist="45791" dir="2021404" algn="ctr" rotWithShape="0">
                    <a:srgbClr val="B2B2B2">
                      <a:alpha val="79999"/>
                    </a:srgbClr>
                  </a:outerShdw>
                </a:effectLst>
                <a:latin typeface="Times New Roman"/>
                <a:cs typeface="Times New Roman"/>
              </a:rPr>
              <a:t>K</a:t>
            </a:r>
            <a:r>
              <a:rPr lang="en-US" sz="5400" b="1" kern="10" dirty="0" err="1">
                <a:ln w="9525">
                  <a:solidFill>
                    <a:srgbClr val="0000FF"/>
                  </a:solidFill>
                  <a:round/>
                  <a:headEnd/>
                  <a:tailEnd/>
                </a:ln>
                <a:solidFill>
                  <a:srgbClr val="003300"/>
                </a:solidFill>
                <a:effectLst>
                  <a:outerShdw dist="45791" dir="2021404" algn="ctr" rotWithShape="0">
                    <a:srgbClr val="B2B2B2">
                      <a:alpha val="79999"/>
                    </a:srgbClr>
                  </a:outerShdw>
                </a:effectLst>
                <a:latin typeface="Times New Roman"/>
                <a:cs typeface="Times New Roman"/>
              </a:rPr>
              <a:t>hoa</a:t>
            </a:r>
            <a:r>
              <a:rPr lang="en-US" sz="5400" b="1" kern="10" dirty="0">
                <a:ln w="9525">
                  <a:solidFill>
                    <a:srgbClr val="0000FF"/>
                  </a:solidFill>
                  <a:round/>
                  <a:headEnd/>
                  <a:tailEnd/>
                </a:ln>
                <a:solidFill>
                  <a:srgbClr val="003300"/>
                </a:solidFill>
                <a:effectLst>
                  <a:outerShdw dist="45791" dir="2021404" algn="ctr" rotWithShape="0">
                    <a:srgbClr val="B2B2B2">
                      <a:alpha val="79999"/>
                    </a:srgbClr>
                  </a:outerShdw>
                </a:effectLst>
                <a:latin typeface="Times New Roman"/>
                <a:cs typeface="Times New Roman"/>
              </a:rPr>
              <a:t> </a:t>
            </a:r>
            <a:r>
              <a:rPr lang="en-US" sz="5400" b="1" kern="10" dirty="0" err="1">
                <a:ln w="9525">
                  <a:solidFill>
                    <a:srgbClr val="0000FF"/>
                  </a:solidFill>
                  <a:round/>
                  <a:headEnd/>
                  <a:tailEnd/>
                </a:ln>
                <a:solidFill>
                  <a:srgbClr val="003300"/>
                </a:solidFill>
                <a:effectLst>
                  <a:outerShdw dist="45791" dir="2021404" algn="ctr" rotWithShape="0">
                    <a:srgbClr val="B2B2B2">
                      <a:alpha val="79999"/>
                    </a:srgbClr>
                  </a:outerShdw>
                </a:effectLst>
                <a:latin typeface="Times New Roman"/>
                <a:cs typeface="Times New Roman"/>
              </a:rPr>
              <a:t>học</a:t>
            </a:r>
            <a:endParaRPr lang="en-US" sz="5400" b="1" kern="10" dirty="0">
              <a:ln w="9525">
                <a:solidFill>
                  <a:srgbClr val="0000FF"/>
                </a:solidFill>
                <a:round/>
                <a:headEnd/>
                <a:tailEnd/>
              </a:ln>
              <a:solidFill>
                <a:srgbClr val="003300"/>
              </a:solidFill>
              <a:effectLst>
                <a:outerShdw dist="45791" dir="2021404" algn="ctr" rotWithShape="0">
                  <a:srgbClr val="B2B2B2">
                    <a:alpha val="79999"/>
                  </a:srgbClr>
                </a:outerShdw>
              </a:effectLst>
              <a:latin typeface="Times New Roman"/>
              <a:cs typeface="Times New Roman"/>
            </a:endParaRPr>
          </a:p>
          <a:p>
            <a:pPr>
              <a:defRPr/>
            </a:pPr>
            <a:endParaRPr lang="vi-VN" dirty="0">
              <a:latin typeface="Arial" charset="0"/>
            </a:endParaRPr>
          </a:p>
        </p:txBody>
      </p:sp>
      <p:sp>
        <p:nvSpPr>
          <p:cNvPr id="6" name="WordArt 4"/>
          <p:cNvSpPr>
            <a:spLocks noChangeArrowheads="1" noChangeShapeType="1" noTextEdit="1"/>
          </p:cNvSpPr>
          <p:nvPr/>
        </p:nvSpPr>
        <p:spPr bwMode="auto">
          <a:xfrm>
            <a:off x="4687888" y="2743200"/>
            <a:ext cx="4019550" cy="833438"/>
          </a:xfrm>
          <a:prstGeom prst="rect">
            <a:avLst/>
          </a:prstGeom>
        </p:spPr>
        <p:txBody>
          <a:bodyPr wrap="none" fromWordArt="1">
            <a:prstTxWarp prst="textPlain">
              <a:avLst>
                <a:gd name="adj" fmla="val 50000"/>
              </a:avLst>
            </a:prstTxWarp>
          </a:bodyPr>
          <a:lstStyle/>
          <a:p>
            <a:pPr algn="ctr"/>
            <a:r>
              <a:rPr lang="en-US" sz="3600" b="1" kern="10">
                <a:ln w="9525">
                  <a:solidFill>
                    <a:srgbClr val="FF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KHỞI ĐỘNG</a:t>
            </a:r>
          </a:p>
        </p:txBody>
      </p:sp>
    </p:spTree>
    <p:extLst>
      <p:ext uri="{BB962C8B-B14F-4D97-AF65-F5344CB8AC3E}">
        <p14:creationId xmlns:p14="http://schemas.microsoft.com/office/powerpoint/2010/main" val="36897103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1" presetClass="entr" presetSubtype="1"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heel(1)">
                                      <p:cBhvr>
                                        <p:cTn id="1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19"/>
          <p:cNvGrpSpPr>
            <a:grpSpLocks/>
          </p:cNvGrpSpPr>
          <p:nvPr/>
        </p:nvGrpSpPr>
        <p:grpSpPr bwMode="auto">
          <a:xfrm>
            <a:off x="2819400" y="1447800"/>
            <a:ext cx="7620000" cy="4133850"/>
            <a:chOff x="816" y="912"/>
            <a:chExt cx="4800" cy="2604"/>
          </a:xfrm>
        </p:grpSpPr>
        <p:pic>
          <p:nvPicPr>
            <p:cNvPr id="14341" name="Picture 14" descr="tranh 4,5 Am_thanh_trong_cuoc_so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6" y="912"/>
              <a:ext cx="4800" cy="2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Oval 15"/>
            <p:cNvSpPr>
              <a:spLocks noChangeArrowheads="1"/>
            </p:cNvSpPr>
            <p:nvPr/>
          </p:nvSpPr>
          <p:spPr bwMode="auto">
            <a:xfrm>
              <a:off x="864" y="3072"/>
              <a:ext cx="288" cy="288"/>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hlink"/>
                </a:buClr>
                <a:buChar char="•"/>
                <a:defRPr sz="3200">
                  <a:solidFill>
                    <a:schemeClr val="tx1"/>
                  </a:solidFill>
                  <a:latin typeface="Arial Black" panose="020B0A040201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9pPr>
            </a:lstStyle>
            <a:p>
              <a:pPr algn="ctr">
                <a:spcBef>
                  <a:spcPct val="0"/>
                </a:spcBef>
                <a:buClrTx/>
                <a:buFontTx/>
                <a:buNone/>
              </a:pPr>
              <a:r>
                <a:rPr lang="en-US" altLang="en-US" sz="2400">
                  <a:latin typeface="Arial" panose="020B0604020202020204" pitchFamily="34" charset="0"/>
                </a:rPr>
                <a:t>4</a:t>
              </a:r>
            </a:p>
          </p:txBody>
        </p:sp>
        <p:sp>
          <p:nvSpPr>
            <p:cNvPr id="14343" name="Oval 16"/>
            <p:cNvSpPr>
              <a:spLocks noChangeArrowheads="1"/>
            </p:cNvSpPr>
            <p:nvPr/>
          </p:nvSpPr>
          <p:spPr bwMode="auto">
            <a:xfrm>
              <a:off x="3216" y="3168"/>
              <a:ext cx="288" cy="288"/>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hlink"/>
                </a:buClr>
                <a:buChar char="•"/>
                <a:defRPr sz="3200">
                  <a:solidFill>
                    <a:schemeClr val="tx1"/>
                  </a:solidFill>
                  <a:latin typeface="Arial Black" panose="020B0A040201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9pPr>
            </a:lstStyle>
            <a:p>
              <a:pPr algn="ctr">
                <a:spcBef>
                  <a:spcPct val="0"/>
                </a:spcBef>
                <a:buClrTx/>
                <a:buFontTx/>
                <a:buNone/>
              </a:pPr>
              <a:r>
                <a:rPr lang="en-US" altLang="en-US" sz="2400">
                  <a:latin typeface="Arial" panose="020B0604020202020204" pitchFamily="34" charset="0"/>
                </a:rPr>
                <a:t>5</a:t>
              </a:r>
            </a:p>
          </p:txBody>
        </p:sp>
      </p:grpSp>
      <p:sp>
        <p:nvSpPr>
          <p:cNvPr id="10257" name="Text Box 17"/>
          <p:cNvSpPr txBox="1">
            <a:spLocks noChangeArrowheads="1"/>
          </p:cNvSpPr>
          <p:nvPr/>
        </p:nvSpPr>
        <p:spPr bwMode="auto">
          <a:xfrm>
            <a:off x="2133600" y="5943601"/>
            <a:ext cx="8382000" cy="461963"/>
          </a:xfrm>
          <a:prstGeom prst="rect">
            <a:avLst/>
          </a:prstGeom>
          <a:solidFill>
            <a:schemeClr val="accent4">
              <a:lumMod val="20000"/>
              <a:lumOff val="80000"/>
            </a:schemeClr>
          </a:solidFill>
          <a:ln w="9525">
            <a:solidFill>
              <a:srgbClr val="FF0000"/>
            </a:solidFill>
            <a:miter lim="800000"/>
            <a:headEnd/>
            <a:tailEnd/>
          </a:ln>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defRPr/>
            </a:pPr>
            <a:r>
              <a:rPr lang="en-US" altLang="en-US" b="1" dirty="0" err="1">
                <a:solidFill>
                  <a:schemeClr val="tx2">
                    <a:lumMod val="75000"/>
                  </a:schemeClr>
                </a:solidFill>
              </a:rPr>
              <a:t>Cần</a:t>
            </a:r>
            <a:r>
              <a:rPr lang="en-US" altLang="en-US" b="1" dirty="0">
                <a:solidFill>
                  <a:schemeClr val="tx2">
                    <a:lumMod val="75000"/>
                  </a:schemeClr>
                </a:solidFill>
              </a:rPr>
              <a:t> </a:t>
            </a:r>
            <a:r>
              <a:rPr lang="en-US" altLang="en-US" b="1" dirty="0" err="1">
                <a:solidFill>
                  <a:schemeClr val="tx2">
                    <a:lumMod val="75000"/>
                  </a:schemeClr>
                </a:solidFill>
              </a:rPr>
              <a:t>có</a:t>
            </a:r>
            <a:r>
              <a:rPr lang="en-US" altLang="en-US" b="1" dirty="0">
                <a:solidFill>
                  <a:schemeClr val="tx2">
                    <a:lumMod val="75000"/>
                  </a:schemeClr>
                </a:solidFill>
              </a:rPr>
              <a:t> </a:t>
            </a:r>
            <a:r>
              <a:rPr lang="en-US" altLang="en-US" b="1" dirty="0" err="1">
                <a:solidFill>
                  <a:schemeClr val="tx2">
                    <a:lumMod val="75000"/>
                  </a:schemeClr>
                </a:solidFill>
              </a:rPr>
              <a:t>những</a:t>
            </a:r>
            <a:r>
              <a:rPr lang="en-US" altLang="en-US" b="1" dirty="0">
                <a:solidFill>
                  <a:schemeClr val="tx2">
                    <a:lumMod val="75000"/>
                  </a:schemeClr>
                </a:solidFill>
              </a:rPr>
              <a:t> </a:t>
            </a:r>
            <a:r>
              <a:rPr lang="en-US" altLang="en-US" b="1" dirty="0" err="1">
                <a:solidFill>
                  <a:schemeClr val="tx2">
                    <a:lumMod val="75000"/>
                  </a:schemeClr>
                </a:solidFill>
              </a:rPr>
              <a:t>biện</a:t>
            </a:r>
            <a:r>
              <a:rPr lang="en-US" altLang="en-US" b="1" dirty="0">
                <a:solidFill>
                  <a:schemeClr val="tx2">
                    <a:lumMod val="75000"/>
                  </a:schemeClr>
                </a:solidFill>
              </a:rPr>
              <a:t> </a:t>
            </a:r>
            <a:r>
              <a:rPr lang="en-US" altLang="en-US" b="1" dirty="0" err="1">
                <a:solidFill>
                  <a:schemeClr val="tx2">
                    <a:lumMod val="75000"/>
                  </a:schemeClr>
                </a:solidFill>
              </a:rPr>
              <a:t>pháp</a:t>
            </a:r>
            <a:r>
              <a:rPr lang="en-US" altLang="en-US" b="1" dirty="0">
                <a:solidFill>
                  <a:schemeClr val="tx2">
                    <a:lumMod val="75000"/>
                  </a:schemeClr>
                </a:solidFill>
              </a:rPr>
              <a:t> </a:t>
            </a:r>
            <a:r>
              <a:rPr lang="en-US" altLang="en-US" b="1" dirty="0" err="1">
                <a:solidFill>
                  <a:schemeClr val="tx2">
                    <a:lumMod val="75000"/>
                  </a:schemeClr>
                </a:solidFill>
              </a:rPr>
              <a:t>nào</a:t>
            </a:r>
            <a:r>
              <a:rPr lang="en-US" altLang="en-US" b="1" dirty="0">
                <a:solidFill>
                  <a:schemeClr val="tx2">
                    <a:lumMod val="75000"/>
                  </a:schemeClr>
                </a:solidFill>
              </a:rPr>
              <a:t> </a:t>
            </a:r>
            <a:r>
              <a:rPr lang="en-US" altLang="en-US" b="1" dirty="0" err="1">
                <a:solidFill>
                  <a:schemeClr val="tx2">
                    <a:lumMod val="75000"/>
                  </a:schemeClr>
                </a:solidFill>
              </a:rPr>
              <a:t>để</a:t>
            </a:r>
            <a:r>
              <a:rPr lang="en-US" altLang="en-US" b="1" dirty="0">
                <a:solidFill>
                  <a:schemeClr val="tx2">
                    <a:lumMod val="75000"/>
                  </a:schemeClr>
                </a:solidFill>
              </a:rPr>
              <a:t> </a:t>
            </a:r>
            <a:r>
              <a:rPr lang="en-US" altLang="en-US" b="1" dirty="0" err="1">
                <a:solidFill>
                  <a:schemeClr val="tx2">
                    <a:lumMod val="75000"/>
                  </a:schemeClr>
                </a:solidFill>
              </a:rPr>
              <a:t>phòng</a:t>
            </a:r>
            <a:r>
              <a:rPr lang="en-US" altLang="en-US" b="1" dirty="0">
                <a:solidFill>
                  <a:schemeClr val="tx2">
                    <a:lumMod val="75000"/>
                  </a:schemeClr>
                </a:solidFill>
              </a:rPr>
              <a:t> </a:t>
            </a:r>
            <a:r>
              <a:rPr lang="en-US" altLang="en-US" b="1" dirty="0" err="1">
                <a:solidFill>
                  <a:schemeClr val="tx2">
                    <a:lumMod val="75000"/>
                  </a:schemeClr>
                </a:solidFill>
              </a:rPr>
              <a:t>chống</a:t>
            </a:r>
            <a:r>
              <a:rPr lang="en-US" altLang="en-US" b="1" dirty="0">
                <a:solidFill>
                  <a:schemeClr val="tx2">
                    <a:lumMod val="75000"/>
                  </a:schemeClr>
                </a:solidFill>
              </a:rPr>
              <a:t> </a:t>
            </a:r>
            <a:r>
              <a:rPr lang="en-US" altLang="en-US" b="1" dirty="0" err="1">
                <a:solidFill>
                  <a:schemeClr val="tx2">
                    <a:lumMod val="75000"/>
                  </a:schemeClr>
                </a:solidFill>
              </a:rPr>
              <a:t>tiếng</a:t>
            </a:r>
            <a:r>
              <a:rPr lang="en-US" altLang="en-US" b="1" dirty="0">
                <a:solidFill>
                  <a:schemeClr val="tx2">
                    <a:lumMod val="75000"/>
                  </a:schemeClr>
                </a:solidFill>
              </a:rPr>
              <a:t> </a:t>
            </a:r>
            <a:r>
              <a:rPr lang="en-US" altLang="en-US" b="1" dirty="0" err="1">
                <a:solidFill>
                  <a:schemeClr val="tx2">
                    <a:lumMod val="75000"/>
                  </a:schemeClr>
                </a:solidFill>
              </a:rPr>
              <a:t>ồn</a:t>
            </a:r>
            <a:r>
              <a:rPr lang="en-US" altLang="en-US" b="1" dirty="0">
                <a:solidFill>
                  <a:schemeClr val="tx2">
                    <a:lumMod val="75000"/>
                  </a:schemeClr>
                </a:solidFill>
              </a:rPr>
              <a:t> ?</a:t>
            </a:r>
          </a:p>
        </p:txBody>
      </p:sp>
    </p:spTree>
    <p:extLst>
      <p:ext uri="{BB962C8B-B14F-4D97-AF65-F5344CB8AC3E}">
        <p14:creationId xmlns:p14="http://schemas.microsoft.com/office/powerpoint/2010/main" val="25151725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257"/>
                                        </p:tgtEl>
                                        <p:attrNameLst>
                                          <p:attrName>style.visibility</p:attrName>
                                        </p:attrNameLst>
                                      </p:cBhvr>
                                      <p:to>
                                        <p:strVal val="visible"/>
                                      </p:to>
                                    </p:set>
                                    <p:animEffect transition="in" filter="blinds(horizontal)">
                                      <p:cBhvr>
                                        <p:cTn id="7" dur="500"/>
                                        <p:tgtEl>
                                          <p:spTgt spid="102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5"/>
          <p:cNvSpPr txBox="1">
            <a:spLocks noChangeArrowheads="1"/>
          </p:cNvSpPr>
          <p:nvPr/>
        </p:nvSpPr>
        <p:spPr bwMode="auto">
          <a:xfrm>
            <a:off x="1676400" y="1752601"/>
            <a:ext cx="4648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Char char="•"/>
              <a:defRPr sz="3200">
                <a:solidFill>
                  <a:schemeClr val="tx1"/>
                </a:solidFill>
                <a:latin typeface="Arial Black" panose="020B0A040201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9pPr>
          </a:lstStyle>
          <a:p>
            <a:pPr>
              <a:spcBef>
                <a:spcPct val="50000"/>
              </a:spcBef>
              <a:buClrTx/>
              <a:buFontTx/>
              <a:buNone/>
            </a:pPr>
            <a:r>
              <a:rPr lang="en-US" altLang="en-US" sz="2800" b="1">
                <a:solidFill>
                  <a:srgbClr val="0000CC"/>
                </a:solidFill>
                <a:latin typeface="Times New Roman" panose="02020603050405020304" pitchFamily="18" charset="0"/>
                <a:cs typeface="Times New Roman" panose="02020603050405020304" pitchFamily="18" charset="0"/>
              </a:rPr>
              <a:t>- Nguyên nhân gây tiếng ồn: </a:t>
            </a:r>
          </a:p>
        </p:txBody>
      </p:sp>
      <p:sp>
        <p:nvSpPr>
          <p:cNvPr id="14339" name="Text Box 6"/>
          <p:cNvSpPr txBox="1">
            <a:spLocks noChangeArrowheads="1"/>
          </p:cNvSpPr>
          <p:nvPr/>
        </p:nvSpPr>
        <p:spPr bwMode="auto">
          <a:xfrm>
            <a:off x="6178550" y="1752601"/>
            <a:ext cx="5105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Char char="•"/>
              <a:defRPr sz="3200">
                <a:solidFill>
                  <a:schemeClr val="tx1"/>
                </a:solidFill>
                <a:latin typeface="Arial Black" panose="020B0A040201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9pPr>
          </a:lstStyle>
          <a:p>
            <a:pPr>
              <a:spcBef>
                <a:spcPct val="50000"/>
              </a:spcBef>
              <a:buClrTx/>
              <a:buFontTx/>
              <a:buNone/>
            </a:pPr>
            <a:r>
              <a:rPr lang="en-US" altLang="en-US" sz="2800" b="1">
                <a:solidFill>
                  <a:srgbClr val="006600"/>
                </a:solidFill>
                <a:latin typeface="Times New Roman" panose="02020603050405020304" pitchFamily="18" charset="0"/>
                <a:cs typeface="Times New Roman" panose="02020603050405020304" pitchFamily="18" charset="0"/>
                <a:sym typeface="Wingdings" panose="05000000000000000000" pitchFamily="2" charset="2"/>
              </a:rPr>
              <a:t>Hầu hết do con người gây ra.</a:t>
            </a:r>
            <a:endParaRPr lang="en-US" altLang="en-US" sz="2800" b="1">
              <a:solidFill>
                <a:srgbClr val="006600"/>
              </a:solidFill>
              <a:latin typeface="Times New Roman" panose="02020603050405020304" pitchFamily="18" charset="0"/>
              <a:cs typeface="Times New Roman" panose="02020603050405020304" pitchFamily="18" charset="0"/>
            </a:endParaRPr>
          </a:p>
        </p:txBody>
      </p:sp>
      <p:sp>
        <p:nvSpPr>
          <p:cNvPr id="14340" name="Text Box 8"/>
          <p:cNvSpPr txBox="1">
            <a:spLocks noChangeArrowheads="1"/>
          </p:cNvSpPr>
          <p:nvPr/>
        </p:nvSpPr>
        <p:spPr bwMode="auto">
          <a:xfrm>
            <a:off x="1676400" y="2676525"/>
            <a:ext cx="1905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Char char="•"/>
              <a:defRPr sz="3200">
                <a:solidFill>
                  <a:schemeClr val="tx1"/>
                </a:solidFill>
                <a:latin typeface="Arial Black" panose="020B0A040201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9pPr>
          </a:lstStyle>
          <a:p>
            <a:pPr>
              <a:spcBef>
                <a:spcPct val="50000"/>
              </a:spcBef>
              <a:buClrTx/>
              <a:buFontTx/>
              <a:buNone/>
            </a:pPr>
            <a:r>
              <a:rPr lang="en-US" altLang="en-US" sz="2800" b="1">
                <a:solidFill>
                  <a:srgbClr val="0000CC"/>
                </a:solidFill>
                <a:latin typeface="Times New Roman" panose="02020603050405020304" pitchFamily="18" charset="0"/>
                <a:cs typeface="Times New Roman" panose="02020603050405020304" pitchFamily="18" charset="0"/>
              </a:rPr>
              <a:t>- Tác hại:</a:t>
            </a:r>
          </a:p>
        </p:txBody>
      </p:sp>
      <p:sp>
        <p:nvSpPr>
          <p:cNvPr id="14341" name="Line 9"/>
          <p:cNvSpPr>
            <a:spLocks noChangeShapeType="1"/>
          </p:cNvSpPr>
          <p:nvPr/>
        </p:nvSpPr>
        <p:spPr bwMode="auto">
          <a:xfrm flipV="1">
            <a:off x="3294063" y="2557462"/>
            <a:ext cx="762000" cy="381000"/>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42" name="Text Box 10"/>
          <p:cNvSpPr txBox="1">
            <a:spLocks noChangeArrowheads="1"/>
          </p:cNvSpPr>
          <p:nvPr/>
        </p:nvSpPr>
        <p:spPr bwMode="auto">
          <a:xfrm>
            <a:off x="3962400" y="2295525"/>
            <a:ext cx="6248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Char char="•"/>
              <a:defRPr sz="3200">
                <a:solidFill>
                  <a:schemeClr val="tx1"/>
                </a:solidFill>
                <a:latin typeface="Arial Black" panose="020B0A040201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9pPr>
          </a:lstStyle>
          <a:p>
            <a:pPr>
              <a:spcBef>
                <a:spcPct val="50000"/>
              </a:spcBef>
              <a:buClrTx/>
              <a:buFontTx/>
              <a:buNone/>
            </a:pPr>
            <a:r>
              <a:rPr lang="en-US" altLang="en-US" sz="2800" b="1">
                <a:solidFill>
                  <a:srgbClr val="006600"/>
                </a:solidFill>
                <a:latin typeface="Times New Roman" panose="02020603050405020304" pitchFamily="18" charset="0"/>
                <a:cs typeface="Times New Roman" panose="02020603050405020304" pitchFamily="18" charset="0"/>
              </a:rPr>
              <a:t>Gây chói tai, ảnh hưởng đến tai giữa</a:t>
            </a:r>
          </a:p>
        </p:txBody>
      </p:sp>
      <p:sp>
        <p:nvSpPr>
          <p:cNvPr id="14343" name="Line 11"/>
          <p:cNvSpPr>
            <a:spLocks noChangeShapeType="1"/>
          </p:cNvSpPr>
          <p:nvPr/>
        </p:nvSpPr>
        <p:spPr bwMode="auto">
          <a:xfrm>
            <a:off x="3294060" y="2936875"/>
            <a:ext cx="804865" cy="82548"/>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44" name="Text Box 12"/>
          <p:cNvSpPr txBox="1">
            <a:spLocks noChangeArrowheads="1"/>
          </p:cNvSpPr>
          <p:nvPr/>
        </p:nvSpPr>
        <p:spPr bwMode="auto">
          <a:xfrm>
            <a:off x="3962400" y="2752725"/>
            <a:ext cx="4495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Char char="•"/>
              <a:defRPr sz="3200">
                <a:solidFill>
                  <a:schemeClr val="tx1"/>
                </a:solidFill>
                <a:latin typeface="Arial Black" panose="020B0A040201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9pPr>
          </a:lstStyle>
          <a:p>
            <a:pPr>
              <a:spcBef>
                <a:spcPct val="50000"/>
              </a:spcBef>
              <a:buClrTx/>
              <a:buFontTx/>
              <a:buNone/>
            </a:pPr>
            <a:r>
              <a:rPr lang="en-US" altLang="en-US" sz="2800" b="1">
                <a:solidFill>
                  <a:srgbClr val="006600"/>
                </a:solidFill>
                <a:latin typeface="Times New Roman" panose="02020603050405020304" pitchFamily="18" charset="0"/>
                <a:cs typeface="Times New Roman" panose="02020603050405020304" pitchFamily="18" charset="0"/>
              </a:rPr>
              <a:t>Nhức đầu</a:t>
            </a:r>
          </a:p>
        </p:txBody>
      </p:sp>
      <p:sp>
        <p:nvSpPr>
          <p:cNvPr id="14345" name="Line 13"/>
          <p:cNvSpPr>
            <a:spLocks noChangeShapeType="1"/>
          </p:cNvSpPr>
          <p:nvPr/>
        </p:nvSpPr>
        <p:spPr bwMode="auto">
          <a:xfrm>
            <a:off x="3294062" y="2936875"/>
            <a:ext cx="762002" cy="630237"/>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46" name="Text Box 14"/>
          <p:cNvSpPr txBox="1">
            <a:spLocks noChangeArrowheads="1"/>
          </p:cNvSpPr>
          <p:nvPr/>
        </p:nvSpPr>
        <p:spPr bwMode="auto">
          <a:xfrm>
            <a:off x="3962400" y="3286125"/>
            <a:ext cx="2590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Char char="•"/>
              <a:defRPr sz="3200">
                <a:solidFill>
                  <a:schemeClr val="tx1"/>
                </a:solidFill>
                <a:latin typeface="Arial Black" panose="020B0A040201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9pPr>
          </a:lstStyle>
          <a:p>
            <a:pPr>
              <a:spcBef>
                <a:spcPct val="50000"/>
              </a:spcBef>
              <a:buClrTx/>
              <a:buFontTx/>
              <a:buNone/>
            </a:pPr>
            <a:r>
              <a:rPr lang="en-US" altLang="en-US" sz="2800" b="1">
                <a:solidFill>
                  <a:srgbClr val="006600"/>
                </a:solidFill>
                <a:latin typeface="Times New Roman" panose="02020603050405020304" pitchFamily="18" charset="0"/>
                <a:cs typeface="Times New Roman" panose="02020603050405020304" pitchFamily="18" charset="0"/>
              </a:rPr>
              <a:t>Mất ngủ</a:t>
            </a:r>
          </a:p>
        </p:txBody>
      </p:sp>
      <p:sp>
        <p:nvSpPr>
          <p:cNvPr id="14347" name="Line 15"/>
          <p:cNvSpPr>
            <a:spLocks noChangeShapeType="1"/>
          </p:cNvSpPr>
          <p:nvPr/>
        </p:nvSpPr>
        <p:spPr bwMode="auto">
          <a:xfrm>
            <a:off x="3294061" y="2947987"/>
            <a:ext cx="706440" cy="1023936"/>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48" name="Text Box 16"/>
          <p:cNvSpPr txBox="1">
            <a:spLocks noChangeArrowheads="1"/>
          </p:cNvSpPr>
          <p:nvPr/>
        </p:nvSpPr>
        <p:spPr bwMode="auto">
          <a:xfrm>
            <a:off x="3962400" y="3743325"/>
            <a:ext cx="4495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Char char="•"/>
              <a:defRPr sz="3200">
                <a:solidFill>
                  <a:schemeClr val="tx1"/>
                </a:solidFill>
                <a:latin typeface="Arial Black" panose="020B0A040201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9pPr>
          </a:lstStyle>
          <a:p>
            <a:pPr>
              <a:spcBef>
                <a:spcPct val="50000"/>
              </a:spcBef>
              <a:buClrTx/>
              <a:buFontTx/>
              <a:buNone/>
            </a:pPr>
            <a:r>
              <a:rPr lang="en-US" altLang="en-US" sz="2800" b="1">
                <a:solidFill>
                  <a:srgbClr val="006600"/>
                </a:solidFill>
                <a:latin typeface="Times New Roman" panose="02020603050405020304" pitchFamily="18" charset="0"/>
                <a:cs typeface="Times New Roman" panose="02020603050405020304" pitchFamily="18" charset="0"/>
              </a:rPr>
              <a:t>Suy nhược thần kinh</a:t>
            </a:r>
          </a:p>
        </p:txBody>
      </p:sp>
      <p:sp>
        <p:nvSpPr>
          <p:cNvPr id="20497" name="Text Box 17"/>
          <p:cNvSpPr txBox="1">
            <a:spLocks noChangeArrowheads="1"/>
          </p:cNvSpPr>
          <p:nvPr/>
        </p:nvSpPr>
        <p:spPr bwMode="auto">
          <a:xfrm>
            <a:off x="1431925" y="4622800"/>
            <a:ext cx="2209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Char char="•"/>
              <a:defRPr sz="3200">
                <a:solidFill>
                  <a:schemeClr val="tx1"/>
                </a:solidFill>
                <a:latin typeface="Arial Black" panose="020B0A040201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9pPr>
          </a:lstStyle>
          <a:p>
            <a:pPr>
              <a:spcBef>
                <a:spcPct val="50000"/>
              </a:spcBef>
              <a:buClrTx/>
              <a:buFontTx/>
              <a:buNone/>
            </a:pPr>
            <a:r>
              <a:rPr lang="en-US" altLang="en-US" sz="2800" b="1">
                <a:solidFill>
                  <a:srgbClr val="0000CC"/>
                </a:solidFill>
                <a:latin typeface="Times New Roman" panose="02020603050405020304" pitchFamily="18" charset="0"/>
                <a:cs typeface="Times New Roman" panose="02020603050405020304" pitchFamily="18" charset="0"/>
              </a:rPr>
              <a:t>- Biện pháp:</a:t>
            </a:r>
          </a:p>
        </p:txBody>
      </p:sp>
      <p:sp>
        <p:nvSpPr>
          <p:cNvPr id="20498" name="Line 18"/>
          <p:cNvSpPr>
            <a:spLocks noChangeShapeType="1"/>
          </p:cNvSpPr>
          <p:nvPr/>
        </p:nvSpPr>
        <p:spPr bwMode="auto">
          <a:xfrm flipV="1">
            <a:off x="3375025" y="4557713"/>
            <a:ext cx="723900" cy="38417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499" name="Text Box 19"/>
          <p:cNvSpPr txBox="1">
            <a:spLocks noChangeArrowheads="1"/>
          </p:cNvSpPr>
          <p:nvPr/>
        </p:nvSpPr>
        <p:spPr bwMode="auto">
          <a:xfrm>
            <a:off x="3975100" y="4276725"/>
            <a:ext cx="6705600" cy="523875"/>
          </a:xfrm>
          <a:prstGeom prst="rect">
            <a:avLst/>
          </a:prstGeom>
          <a:noFill/>
          <a:ln>
            <a:noFill/>
          </a:ln>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defRPr/>
            </a:pPr>
            <a:r>
              <a:rPr lang="en-US" altLang="en-US" sz="2800" b="1" dirty="0" err="1">
                <a:solidFill>
                  <a:schemeClr val="tx2">
                    <a:lumMod val="75000"/>
                  </a:schemeClr>
                </a:solidFill>
                <a:latin typeface="Times New Roman" pitchFamily="18" charset="0"/>
                <a:cs typeface="Times New Roman" pitchFamily="18" charset="0"/>
              </a:rPr>
              <a:t>Đưa</a:t>
            </a:r>
            <a:r>
              <a:rPr lang="en-US" altLang="en-US" sz="2800" b="1" dirty="0">
                <a:solidFill>
                  <a:schemeClr val="tx2">
                    <a:lumMod val="75000"/>
                  </a:schemeClr>
                </a:solidFill>
                <a:latin typeface="Times New Roman" pitchFamily="18" charset="0"/>
                <a:cs typeface="Times New Roman" pitchFamily="18" charset="0"/>
              </a:rPr>
              <a:t> </a:t>
            </a:r>
            <a:r>
              <a:rPr lang="en-US" altLang="en-US" sz="2800" b="1" dirty="0" err="1">
                <a:solidFill>
                  <a:schemeClr val="tx2">
                    <a:lumMod val="75000"/>
                  </a:schemeClr>
                </a:solidFill>
                <a:latin typeface="Times New Roman" pitchFamily="18" charset="0"/>
                <a:cs typeface="Times New Roman" pitchFamily="18" charset="0"/>
              </a:rPr>
              <a:t>ra</a:t>
            </a:r>
            <a:r>
              <a:rPr lang="en-US" altLang="en-US" sz="2800" b="1" dirty="0">
                <a:solidFill>
                  <a:schemeClr val="tx2">
                    <a:lumMod val="75000"/>
                  </a:schemeClr>
                </a:solidFill>
                <a:latin typeface="Times New Roman" pitchFamily="18" charset="0"/>
                <a:cs typeface="Times New Roman" pitchFamily="18" charset="0"/>
              </a:rPr>
              <a:t> </a:t>
            </a:r>
            <a:r>
              <a:rPr lang="en-US" altLang="en-US" sz="2800" b="1" dirty="0" err="1">
                <a:solidFill>
                  <a:schemeClr val="tx2">
                    <a:lumMod val="75000"/>
                  </a:schemeClr>
                </a:solidFill>
                <a:latin typeface="Times New Roman" pitchFamily="18" charset="0"/>
                <a:cs typeface="Times New Roman" pitchFamily="18" charset="0"/>
              </a:rPr>
              <a:t>các</a:t>
            </a:r>
            <a:r>
              <a:rPr lang="en-US" altLang="en-US" sz="2800" b="1" dirty="0">
                <a:solidFill>
                  <a:schemeClr val="tx2">
                    <a:lumMod val="75000"/>
                  </a:schemeClr>
                </a:solidFill>
                <a:latin typeface="Times New Roman" pitchFamily="18" charset="0"/>
                <a:cs typeface="Times New Roman" pitchFamily="18" charset="0"/>
              </a:rPr>
              <a:t> qui </a:t>
            </a:r>
            <a:r>
              <a:rPr lang="en-US" altLang="en-US" sz="2800" b="1" dirty="0" err="1">
                <a:solidFill>
                  <a:schemeClr val="tx2">
                    <a:lumMod val="75000"/>
                  </a:schemeClr>
                </a:solidFill>
                <a:latin typeface="Times New Roman" pitchFamily="18" charset="0"/>
                <a:cs typeface="Times New Roman" pitchFamily="18" charset="0"/>
              </a:rPr>
              <a:t>định</a:t>
            </a:r>
            <a:r>
              <a:rPr lang="en-US" altLang="en-US" sz="2800" b="1" dirty="0">
                <a:solidFill>
                  <a:schemeClr val="tx2">
                    <a:lumMod val="75000"/>
                  </a:schemeClr>
                </a:solidFill>
                <a:latin typeface="Times New Roman" pitchFamily="18" charset="0"/>
                <a:cs typeface="Times New Roman" pitchFamily="18" charset="0"/>
              </a:rPr>
              <a:t> </a:t>
            </a:r>
            <a:r>
              <a:rPr lang="en-US" altLang="en-US" sz="2800" b="1" dirty="0" err="1">
                <a:solidFill>
                  <a:schemeClr val="tx2">
                    <a:lumMod val="75000"/>
                  </a:schemeClr>
                </a:solidFill>
                <a:latin typeface="Times New Roman" pitchFamily="18" charset="0"/>
                <a:cs typeface="Times New Roman" pitchFamily="18" charset="0"/>
              </a:rPr>
              <a:t>chung</a:t>
            </a:r>
            <a:r>
              <a:rPr lang="en-US" altLang="en-US" sz="2800" b="1" dirty="0">
                <a:solidFill>
                  <a:schemeClr val="tx2">
                    <a:lumMod val="75000"/>
                  </a:schemeClr>
                </a:solidFill>
                <a:latin typeface="Times New Roman" pitchFamily="18" charset="0"/>
                <a:cs typeface="Times New Roman" pitchFamily="18" charset="0"/>
              </a:rPr>
              <a:t> ở </a:t>
            </a:r>
            <a:r>
              <a:rPr lang="en-US" altLang="en-US" sz="2800" b="1" dirty="0" err="1">
                <a:solidFill>
                  <a:schemeClr val="tx2">
                    <a:lumMod val="75000"/>
                  </a:schemeClr>
                </a:solidFill>
                <a:latin typeface="Times New Roman" pitchFamily="18" charset="0"/>
                <a:cs typeface="Times New Roman" pitchFamily="18" charset="0"/>
              </a:rPr>
              <a:t>nơi</a:t>
            </a:r>
            <a:r>
              <a:rPr lang="en-US" altLang="en-US" sz="2800" b="1" dirty="0">
                <a:solidFill>
                  <a:schemeClr val="tx2">
                    <a:lumMod val="75000"/>
                  </a:schemeClr>
                </a:solidFill>
                <a:latin typeface="Times New Roman" pitchFamily="18" charset="0"/>
                <a:cs typeface="Times New Roman" pitchFamily="18" charset="0"/>
              </a:rPr>
              <a:t> </a:t>
            </a:r>
            <a:r>
              <a:rPr lang="en-US" altLang="en-US" sz="2800" b="1" dirty="0" err="1">
                <a:solidFill>
                  <a:schemeClr val="tx2">
                    <a:lumMod val="75000"/>
                  </a:schemeClr>
                </a:solidFill>
                <a:latin typeface="Times New Roman" pitchFamily="18" charset="0"/>
                <a:cs typeface="Times New Roman" pitchFamily="18" charset="0"/>
              </a:rPr>
              <a:t>công</a:t>
            </a:r>
            <a:r>
              <a:rPr lang="en-US" altLang="en-US" sz="2800" b="1" dirty="0">
                <a:solidFill>
                  <a:schemeClr val="tx2">
                    <a:lumMod val="75000"/>
                  </a:schemeClr>
                </a:solidFill>
                <a:latin typeface="Times New Roman" pitchFamily="18" charset="0"/>
                <a:cs typeface="Times New Roman" pitchFamily="18" charset="0"/>
              </a:rPr>
              <a:t> </a:t>
            </a:r>
            <a:r>
              <a:rPr lang="en-US" altLang="en-US" sz="2800" b="1" dirty="0" err="1">
                <a:solidFill>
                  <a:schemeClr val="tx2">
                    <a:lumMod val="75000"/>
                  </a:schemeClr>
                </a:solidFill>
                <a:latin typeface="Times New Roman" pitchFamily="18" charset="0"/>
                <a:cs typeface="Times New Roman" pitchFamily="18" charset="0"/>
              </a:rPr>
              <a:t>cộng</a:t>
            </a:r>
            <a:endParaRPr lang="en-US" altLang="en-US" sz="2800" b="1" dirty="0">
              <a:solidFill>
                <a:schemeClr val="tx2">
                  <a:lumMod val="75000"/>
                </a:schemeClr>
              </a:solidFill>
              <a:latin typeface="Times New Roman" pitchFamily="18" charset="0"/>
              <a:cs typeface="Times New Roman" pitchFamily="18" charset="0"/>
            </a:endParaRPr>
          </a:p>
        </p:txBody>
      </p:sp>
      <p:sp>
        <p:nvSpPr>
          <p:cNvPr id="20500" name="Line 20"/>
          <p:cNvSpPr>
            <a:spLocks noChangeShapeType="1"/>
          </p:cNvSpPr>
          <p:nvPr/>
        </p:nvSpPr>
        <p:spPr bwMode="auto">
          <a:xfrm>
            <a:off x="3375025" y="4941888"/>
            <a:ext cx="723900" cy="204787"/>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501" name="Text Box 21"/>
          <p:cNvSpPr txBox="1">
            <a:spLocks noChangeArrowheads="1"/>
          </p:cNvSpPr>
          <p:nvPr/>
        </p:nvSpPr>
        <p:spPr bwMode="auto">
          <a:xfrm>
            <a:off x="3960813" y="4824413"/>
            <a:ext cx="6096000" cy="523875"/>
          </a:xfrm>
          <a:prstGeom prst="rect">
            <a:avLst/>
          </a:prstGeom>
          <a:noFill/>
          <a:ln>
            <a:noFill/>
          </a:ln>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defRPr/>
            </a:pPr>
            <a:r>
              <a:rPr lang="en-US" altLang="en-US" sz="2800" b="1" dirty="0" err="1">
                <a:solidFill>
                  <a:schemeClr val="tx2">
                    <a:lumMod val="75000"/>
                  </a:schemeClr>
                </a:solidFill>
                <a:latin typeface="Times New Roman" pitchFamily="18" charset="0"/>
                <a:cs typeface="Times New Roman" pitchFamily="18" charset="0"/>
              </a:rPr>
              <a:t>Sử</a:t>
            </a:r>
            <a:r>
              <a:rPr lang="en-US" altLang="en-US" sz="2800" b="1" dirty="0">
                <a:solidFill>
                  <a:schemeClr val="tx2">
                    <a:lumMod val="75000"/>
                  </a:schemeClr>
                </a:solidFill>
                <a:latin typeface="Times New Roman" pitchFamily="18" charset="0"/>
                <a:cs typeface="Times New Roman" pitchFamily="18" charset="0"/>
              </a:rPr>
              <a:t> </a:t>
            </a:r>
            <a:r>
              <a:rPr lang="en-US" altLang="en-US" sz="2800" b="1" dirty="0" err="1">
                <a:solidFill>
                  <a:schemeClr val="tx2">
                    <a:lumMod val="75000"/>
                  </a:schemeClr>
                </a:solidFill>
                <a:latin typeface="Times New Roman" pitchFamily="18" charset="0"/>
                <a:cs typeface="Times New Roman" pitchFamily="18" charset="0"/>
              </a:rPr>
              <a:t>dụng</a:t>
            </a:r>
            <a:r>
              <a:rPr lang="en-US" altLang="en-US" sz="2800" b="1" dirty="0">
                <a:solidFill>
                  <a:schemeClr val="tx2">
                    <a:lumMod val="75000"/>
                  </a:schemeClr>
                </a:solidFill>
                <a:latin typeface="Times New Roman" pitchFamily="18" charset="0"/>
                <a:cs typeface="Times New Roman" pitchFamily="18" charset="0"/>
              </a:rPr>
              <a:t> </a:t>
            </a:r>
            <a:r>
              <a:rPr lang="en-US" altLang="en-US" sz="2800" b="1" dirty="0" err="1">
                <a:solidFill>
                  <a:schemeClr val="tx2">
                    <a:lumMod val="75000"/>
                  </a:schemeClr>
                </a:solidFill>
                <a:latin typeface="Times New Roman" pitchFamily="18" charset="0"/>
                <a:cs typeface="Times New Roman" pitchFamily="18" charset="0"/>
              </a:rPr>
              <a:t>các</a:t>
            </a:r>
            <a:r>
              <a:rPr lang="en-US" altLang="en-US" sz="2800" b="1" dirty="0">
                <a:solidFill>
                  <a:schemeClr val="tx2">
                    <a:lumMod val="75000"/>
                  </a:schemeClr>
                </a:solidFill>
                <a:latin typeface="Times New Roman" pitchFamily="18" charset="0"/>
                <a:cs typeface="Times New Roman" pitchFamily="18" charset="0"/>
              </a:rPr>
              <a:t> </a:t>
            </a:r>
            <a:r>
              <a:rPr lang="en-US" altLang="en-US" sz="2800" b="1" dirty="0" err="1">
                <a:solidFill>
                  <a:schemeClr val="tx2">
                    <a:lumMod val="75000"/>
                  </a:schemeClr>
                </a:solidFill>
                <a:latin typeface="Times New Roman" pitchFamily="18" charset="0"/>
                <a:cs typeface="Times New Roman" pitchFamily="18" charset="0"/>
              </a:rPr>
              <a:t>vật</a:t>
            </a:r>
            <a:r>
              <a:rPr lang="en-US" altLang="en-US" sz="2800" b="1" dirty="0">
                <a:solidFill>
                  <a:schemeClr val="tx2">
                    <a:lumMod val="75000"/>
                  </a:schemeClr>
                </a:solidFill>
                <a:latin typeface="Times New Roman" pitchFamily="18" charset="0"/>
                <a:cs typeface="Times New Roman" pitchFamily="18" charset="0"/>
              </a:rPr>
              <a:t> </a:t>
            </a:r>
            <a:r>
              <a:rPr lang="en-US" altLang="en-US" sz="2800" b="1" dirty="0" err="1">
                <a:solidFill>
                  <a:schemeClr val="tx2">
                    <a:lumMod val="75000"/>
                  </a:schemeClr>
                </a:solidFill>
                <a:latin typeface="Times New Roman" pitchFamily="18" charset="0"/>
                <a:cs typeface="Times New Roman" pitchFamily="18" charset="0"/>
              </a:rPr>
              <a:t>ngăn</a:t>
            </a:r>
            <a:r>
              <a:rPr lang="en-US" altLang="en-US" sz="2800" b="1" dirty="0">
                <a:solidFill>
                  <a:schemeClr val="tx2">
                    <a:lumMod val="75000"/>
                  </a:schemeClr>
                </a:solidFill>
                <a:latin typeface="Times New Roman" pitchFamily="18" charset="0"/>
                <a:cs typeface="Times New Roman" pitchFamily="18" charset="0"/>
              </a:rPr>
              <a:t> </a:t>
            </a:r>
            <a:r>
              <a:rPr lang="en-US" altLang="en-US" sz="2800" b="1" dirty="0" err="1">
                <a:solidFill>
                  <a:schemeClr val="tx2">
                    <a:lumMod val="75000"/>
                  </a:schemeClr>
                </a:solidFill>
                <a:latin typeface="Times New Roman" pitchFamily="18" charset="0"/>
                <a:cs typeface="Times New Roman" pitchFamily="18" charset="0"/>
              </a:rPr>
              <a:t>cách</a:t>
            </a:r>
            <a:endParaRPr lang="en-US" altLang="en-US" sz="2800" b="1" dirty="0">
              <a:solidFill>
                <a:schemeClr val="tx2">
                  <a:lumMod val="75000"/>
                </a:schemeClr>
              </a:solidFill>
              <a:latin typeface="Times New Roman" pitchFamily="18" charset="0"/>
              <a:cs typeface="Times New Roman" pitchFamily="18" charset="0"/>
            </a:endParaRPr>
          </a:p>
        </p:txBody>
      </p:sp>
      <p:sp>
        <p:nvSpPr>
          <p:cNvPr id="20502" name="Line 22"/>
          <p:cNvSpPr>
            <a:spLocks noChangeShapeType="1"/>
          </p:cNvSpPr>
          <p:nvPr/>
        </p:nvSpPr>
        <p:spPr bwMode="auto">
          <a:xfrm>
            <a:off x="3375025" y="4941888"/>
            <a:ext cx="681038" cy="706437"/>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503" name="Text Box 23"/>
          <p:cNvSpPr txBox="1">
            <a:spLocks noChangeArrowheads="1"/>
          </p:cNvSpPr>
          <p:nvPr/>
        </p:nvSpPr>
        <p:spPr bwMode="auto">
          <a:xfrm>
            <a:off x="3962400" y="5343525"/>
            <a:ext cx="5638800" cy="523875"/>
          </a:xfrm>
          <a:prstGeom prst="rect">
            <a:avLst/>
          </a:prstGeom>
          <a:noFill/>
          <a:ln>
            <a:noFill/>
          </a:ln>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defRPr/>
            </a:pPr>
            <a:r>
              <a:rPr lang="en-US" altLang="en-US" sz="2800" b="1" dirty="0" err="1">
                <a:solidFill>
                  <a:schemeClr val="tx2">
                    <a:lumMod val="75000"/>
                  </a:schemeClr>
                </a:solidFill>
                <a:latin typeface="Times New Roman" pitchFamily="18" charset="0"/>
                <a:cs typeface="Times New Roman" pitchFamily="18" charset="0"/>
              </a:rPr>
              <a:t>Trồng</a:t>
            </a:r>
            <a:r>
              <a:rPr lang="en-US" altLang="en-US" sz="2800" b="1" dirty="0">
                <a:solidFill>
                  <a:schemeClr val="tx2">
                    <a:lumMod val="75000"/>
                  </a:schemeClr>
                </a:solidFill>
                <a:latin typeface="Times New Roman" pitchFamily="18" charset="0"/>
                <a:cs typeface="Times New Roman" pitchFamily="18" charset="0"/>
              </a:rPr>
              <a:t> </a:t>
            </a:r>
            <a:r>
              <a:rPr lang="en-US" altLang="en-US" sz="2800" b="1" dirty="0" err="1">
                <a:solidFill>
                  <a:schemeClr val="tx2">
                    <a:lumMod val="75000"/>
                  </a:schemeClr>
                </a:solidFill>
                <a:latin typeface="Times New Roman" pitchFamily="18" charset="0"/>
                <a:cs typeface="Times New Roman" pitchFamily="18" charset="0"/>
              </a:rPr>
              <a:t>nhiều</a:t>
            </a:r>
            <a:r>
              <a:rPr lang="en-US" altLang="en-US" sz="2800" b="1" dirty="0">
                <a:solidFill>
                  <a:schemeClr val="tx2">
                    <a:lumMod val="75000"/>
                  </a:schemeClr>
                </a:solidFill>
                <a:latin typeface="Times New Roman" pitchFamily="18" charset="0"/>
                <a:cs typeface="Times New Roman" pitchFamily="18" charset="0"/>
              </a:rPr>
              <a:t> </a:t>
            </a:r>
            <a:r>
              <a:rPr lang="en-US" altLang="en-US" sz="2800" b="1" dirty="0" err="1">
                <a:solidFill>
                  <a:schemeClr val="tx2">
                    <a:lumMod val="75000"/>
                  </a:schemeClr>
                </a:solidFill>
                <a:latin typeface="Times New Roman" pitchFamily="18" charset="0"/>
                <a:cs typeface="Times New Roman" pitchFamily="18" charset="0"/>
              </a:rPr>
              <a:t>cây</a:t>
            </a:r>
            <a:r>
              <a:rPr lang="en-US" altLang="en-US" sz="2800" b="1" dirty="0">
                <a:solidFill>
                  <a:schemeClr val="tx2">
                    <a:lumMod val="75000"/>
                  </a:schemeClr>
                </a:solidFill>
                <a:latin typeface="Times New Roman" pitchFamily="18" charset="0"/>
                <a:cs typeface="Times New Roman" pitchFamily="18" charset="0"/>
              </a:rPr>
              <a:t> </a:t>
            </a:r>
            <a:r>
              <a:rPr lang="en-US" altLang="en-US" sz="2800" b="1" dirty="0" err="1">
                <a:solidFill>
                  <a:schemeClr val="tx2">
                    <a:lumMod val="75000"/>
                  </a:schemeClr>
                </a:solidFill>
                <a:latin typeface="Times New Roman" pitchFamily="18" charset="0"/>
                <a:cs typeface="Times New Roman" pitchFamily="18" charset="0"/>
              </a:rPr>
              <a:t>xanh</a:t>
            </a:r>
            <a:endParaRPr lang="en-US" altLang="en-US" sz="2800" b="1" dirty="0">
              <a:solidFill>
                <a:schemeClr val="tx2">
                  <a:lumMod val="75000"/>
                </a:schemeClr>
              </a:solidFill>
              <a:latin typeface="Times New Roman" pitchFamily="18" charset="0"/>
              <a:cs typeface="Times New Roman" pitchFamily="18" charset="0"/>
            </a:endParaRPr>
          </a:p>
        </p:txBody>
      </p:sp>
      <p:sp>
        <p:nvSpPr>
          <p:cNvPr id="22" name="TextBox 21"/>
          <p:cNvSpPr txBox="1"/>
          <p:nvPr/>
        </p:nvSpPr>
        <p:spPr>
          <a:xfrm>
            <a:off x="381000" y="970374"/>
            <a:ext cx="11430000" cy="584775"/>
          </a:xfrm>
          <a:prstGeom prst="rect">
            <a:avLst/>
          </a:prstGeom>
          <a:noFill/>
          <a:ln w="9525">
            <a:noFill/>
          </a:ln>
        </p:spPr>
        <p:txBody>
          <a:bodyPr wrap="square">
            <a:spAutoFit/>
          </a:bodyPr>
          <a:lstStyle/>
          <a:p>
            <a:pPr algn="ctr" eaLnBrk="1" hangingPunct="1"/>
            <a:r>
              <a:rPr lang="en-US" sz="3200" b="1">
                <a:solidFill>
                  <a:srgbClr val="FF0000"/>
                </a:solidFill>
                <a:latin typeface="Times New Roman" panose="02020603050405020304" pitchFamily="18" charset="0"/>
                <a:ea typeface="Times New Roman" panose="02020603050405020304" pitchFamily="18" charset="0"/>
              </a:rPr>
              <a:t>Âm thanh trong cuộc sống (tiếp theo)</a:t>
            </a:r>
            <a:endParaRPr lang="vi-VN" sz="3200" b="1" dirty="0">
              <a:solidFill>
                <a:srgbClr val="FF0000"/>
              </a:solidFill>
              <a:latin typeface="Times New Roman" panose="02020603050405020304" pitchFamily="18" charset="0"/>
              <a:ea typeface="Times New Roman" panose="02020603050405020304" pitchFamily="18" charset="0"/>
            </a:endParaRPr>
          </a:p>
        </p:txBody>
      </p:sp>
      <p:sp>
        <p:nvSpPr>
          <p:cNvPr id="23" name="Text Box 11"/>
          <p:cNvSpPr txBox="1">
            <a:spLocks noChangeArrowheads="1"/>
          </p:cNvSpPr>
          <p:nvPr/>
        </p:nvSpPr>
        <p:spPr bwMode="auto">
          <a:xfrm>
            <a:off x="381001" y="426008"/>
            <a:ext cx="11438163"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en-US" sz="3000" b="1" u="sng">
                <a:latin typeface="Times New Roman" panose="02020603050405020304" pitchFamily="18" charset="0"/>
                <a:cs typeface="Times New Roman" panose="02020603050405020304" pitchFamily="18" charset="0"/>
              </a:rPr>
              <a:t>Khoa học :</a:t>
            </a:r>
          </a:p>
        </p:txBody>
      </p:sp>
      <p:sp>
        <p:nvSpPr>
          <p:cNvPr id="24" name="Text Box 9"/>
          <p:cNvSpPr txBox="1">
            <a:spLocks noChangeArrowheads="1"/>
          </p:cNvSpPr>
          <p:nvPr/>
        </p:nvSpPr>
        <p:spPr bwMode="auto">
          <a:xfrm>
            <a:off x="381000" y="0"/>
            <a:ext cx="114300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3000" b="1" dirty="0" err="1">
                <a:latin typeface="Times New Roman" panose="02020603050405020304" pitchFamily="18" charset="0"/>
                <a:cs typeface="Times New Roman" panose="02020603050405020304" pitchFamily="18" charset="0"/>
              </a:rPr>
              <a:t>Thứ</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tư</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ngày</a:t>
            </a:r>
            <a:r>
              <a:rPr lang="en-US" altLang="en-US" sz="3000" b="1" dirty="0">
                <a:latin typeface="Times New Roman" panose="02020603050405020304" pitchFamily="18" charset="0"/>
                <a:cs typeface="Times New Roman" panose="02020603050405020304" pitchFamily="18" charset="0"/>
              </a:rPr>
              <a:t> 15 </a:t>
            </a:r>
            <a:r>
              <a:rPr lang="en-US" altLang="en-US" sz="3000" b="1" dirty="0" err="1">
                <a:latin typeface="Times New Roman" panose="02020603050405020304" pitchFamily="18" charset="0"/>
                <a:cs typeface="Times New Roman" panose="02020603050405020304" pitchFamily="18" charset="0"/>
              </a:rPr>
              <a:t>tháng</a:t>
            </a:r>
            <a:r>
              <a:rPr lang="en-US" altLang="en-US" sz="3000" b="1" dirty="0">
                <a:latin typeface="Times New Roman" panose="02020603050405020304" pitchFamily="18" charset="0"/>
                <a:cs typeface="Times New Roman" panose="02020603050405020304" pitchFamily="18" charset="0"/>
              </a:rPr>
              <a:t> 2 </a:t>
            </a:r>
            <a:r>
              <a:rPr lang="en-US" altLang="en-US" sz="3000" b="1" dirty="0" err="1">
                <a:latin typeface="Times New Roman" panose="02020603050405020304" pitchFamily="18" charset="0"/>
                <a:cs typeface="Times New Roman" panose="02020603050405020304" pitchFamily="18" charset="0"/>
              </a:rPr>
              <a:t>năm</a:t>
            </a:r>
            <a:r>
              <a:rPr lang="en-US" altLang="en-US" sz="3000" b="1" dirty="0">
                <a:latin typeface="Times New Roman" panose="02020603050405020304" pitchFamily="18" charset="0"/>
                <a:cs typeface="Times New Roman" panose="02020603050405020304" pitchFamily="18" charset="0"/>
              </a:rPr>
              <a:t> 2023</a:t>
            </a:r>
          </a:p>
        </p:txBody>
      </p:sp>
    </p:spTree>
    <p:extLst>
      <p:ext uri="{BB962C8B-B14F-4D97-AF65-F5344CB8AC3E}">
        <p14:creationId xmlns:p14="http://schemas.microsoft.com/office/powerpoint/2010/main" val="12702644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fade">
                                      <p:cBhvr>
                                        <p:cTn id="7" dur="1000"/>
                                        <p:tgtEl>
                                          <p:spTgt spid="14338"/>
                                        </p:tgtEl>
                                      </p:cBhvr>
                                    </p:animEffect>
                                    <p:anim calcmode="lin" valueType="num">
                                      <p:cBhvr>
                                        <p:cTn id="8" dur="1000" fill="hold"/>
                                        <p:tgtEl>
                                          <p:spTgt spid="14338"/>
                                        </p:tgtEl>
                                        <p:attrNameLst>
                                          <p:attrName>ppt_x</p:attrName>
                                        </p:attrNameLst>
                                      </p:cBhvr>
                                      <p:tavLst>
                                        <p:tav tm="0">
                                          <p:val>
                                            <p:strVal val="#ppt_x"/>
                                          </p:val>
                                        </p:tav>
                                        <p:tav tm="100000">
                                          <p:val>
                                            <p:strVal val="#ppt_x"/>
                                          </p:val>
                                        </p:tav>
                                      </p:tavLst>
                                    </p:anim>
                                    <p:anim calcmode="lin" valueType="num">
                                      <p:cBhvr>
                                        <p:cTn id="9" dur="1000" fill="hold"/>
                                        <p:tgtEl>
                                          <p:spTgt spid="14338"/>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339"/>
                                        </p:tgtEl>
                                        <p:attrNameLst>
                                          <p:attrName>style.visibility</p:attrName>
                                        </p:attrNameLst>
                                      </p:cBhvr>
                                      <p:to>
                                        <p:strVal val="visible"/>
                                      </p:to>
                                    </p:set>
                                    <p:animEffect transition="in" filter="fade">
                                      <p:cBhvr>
                                        <p:cTn id="14" dur="1000"/>
                                        <p:tgtEl>
                                          <p:spTgt spid="14339"/>
                                        </p:tgtEl>
                                      </p:cBhvr>
                                    </p:animEffect>
                                    <p:anim calcmode="lin" valueType="num">
                                      <p:cBhvr>
                                        <p:cTn id="15" dur="1000" fill="hold"/>
                                        <p:tgtEl>
                                          <p:spTgt spid="14339"/>
                                        </p:tgtEl>
                                        <p:attrNameLst>
                                          <p:attrName>ppt_x</p:attrName>
                                        </p:attrNameLst>
                                      </p:cBhvr>
                                      <p:tavLst>
                                        <p:tav tm="0">
                                          <p:val>
                                            <p:strVal val="#ppt_x"/>
                                          </p:val>
                                        </p:tav>
                                        <p:tav tm="100000">
                                          <p:val>
                                            <p:strVal val="#ppt_x"/>
                                          </p:val>
                                        </p:tav>
                                      </p:tavLst>
                                    </p:anim>
                                    <p:anim calcmode="lin" valueType="num">
                                      <p:cBhvr>
                                        <p:cTn id="16" dur="1000" fill="hold"/>
                                        <p:tgtEl>
                                          <p:spTgt spid="14339"/>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340"/>
                                        </p:tgtEl>
                                        <p:attrNameLst>
                                          <p:attrName>style.visibility</p:attrName>
                                        </p:attrNameLst>
                                      </p:cBhvr>
                                      <p:to>
                                        <p:strVal val="visible"/>
                                      </p:to>
                                    </p:set>
                                    <p:animEffect transition="in" filter="fade">
                                      <p:cBhvr>
                                        <p:cTn id="21" dur="1000"/>
                                        <p:tgtEl>
                                          <p:spTgt spid="14340"/>
                                        </p:tgtEl>
                                      </p:cBhvr>
                                    </p:animEffect>
                                    <p:anim calcmode="lin" valueType="num">
                                      <p:cBhvr>
                                        <p:cTn id="22" dur="1000" fill="hold"/>
                                        <p:tgtEl>
                                          <p:spTgt spid="14340"/>
                                        </p:tgtEl>
                                        <p:attrNameLst>
                                          <p:attrName>ppt_x</p:attrName>
                                        </p:attrNameLst>
                                      </p:cBhvr>
                                      <p:tavLst>
                                        <p:tav tm="0">
                                          <p:val>
                                            <p:strVal val="#ppt_x"/>
                                          </p:val>
                                        </p:tav>
                                        <p:tav tm="100000">
                                          <p:val>
                                            <p:strVal val="#ppt_x"/>
                                          </p:val>
                                        </p:tav>
                                      </p:tavLst>
                                    </p:anim>
                                    <p:anim calcmode="lin" valueType="num">
                                      <p:cBhvr>
                                        <p:cTn id="23" dur="1000" fill="hold"/>
                                        <p:tgtEl>
                                          <p:spTgt spid="14340"/>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16" presetClass="entr" presetSubtype="21" fill="hold" nodeType="clickEffect">
                                  <p:stCondLst>
                                    <p:cond delay="0"/>
                                  </p:stCondLst>
                                  <p:childTnLst>
                                    <p:set>
                                      <p:cBhvr>
                                        <p:cTn id="27" dur="1" fill="hold">
                                          <p:stCondLst>
                                            <p:cond delay="0"/>
                                          </p:stCondLst>
                                        </p:cTn>
                                        <p:tgtEl>
                                          <p:spTgt spid="14341"/>
                                        </p:tgtEl>
                                        <p:attrNameLst>
                                          <p:attrName>style.visibility</p:attrName>
                                        </p:attrNameLst>
                                      </p:cBhvr>
                                      <p:to>
                                        <p:strVal val="visible"/>
                                      </p:to>
                                    </p:set>
                                    <p:animEffect transition="in" filter="barn(inVertical)">
                                      <p:cBhvr>
                                        <p:cTn id="28" dur="500"/>
                                        <p:tgtEl>
                                          <p:spTgt spid="14341"/>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4342"/>
                                        </p:tgtEl>
                                        <p:attrNameLst>
                                          <p:attrName>style.visibility</p:attrName>
                                        </p:attrNameLst>
                                      </p:cBhvr>
                                      <p:to>
                                        <p:strVal val="visible"/>
                                      </p:to>
                                    </p:set>
                                    <p:animEffect transition="in" filter="barn(inVertical)">
                                      <p:cBhvr>
                                        <p:cTn id="31" dur="500"/>
                                        <p:tgtEl>
                                          <p:spTgt spid="14342"/>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6" presetClass="entr" presetSubtype="21" fill="hold" nodeType="clickEffect">
                                  <p:stCondLst>
                                    <p:cond delay="0"/>
                                  </p:stCondLst>
                                  <p:childTnLst>
                                    <p:set>
                                      <p:cBhvr>
                                        <p:cTn id="35" dur="1" fill="hold">
                                          <p:stCondLst>
                                            <p:cond delay="0"/>
                                          </p:stCondLst>
                                        </p:cTn>
                                        <p:tgtEl>
                                          <p:spTgt spid="14343"/>
                                        </p:tgtEl>
                                        <p:attrNameLst>
                                          <p:attrName>style.visibility</p:attrName>
                                        </p:attrNameLst>
                                      </p:cBhvr>
                                      <p:to>
                                        <p:strVal val="visible"/>
                                      </p:to>
                                    </p:set>
                                    <p:animEffect transition="in" filter="barn(inVertical)">
                                      <p:cBhvr>
                                        <p:cTn id="36" dur="500"/>
                                        <p:tgtEl>
                                          <p:spTgt spid="14343"/>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14344"/>
                                        </p:tgtEl>
                                        <p:attrNameLst>
                                          <p:attrName>style.visibility</p:attrName>
                                        </p:attrNameLst>
                                      </p:cBhvr>
                                      <p:to>
                                        <p:strVal val="visible"/>
                                      </p:to>
                                    </p:set>
                                    <p:animEffect transition="in" filter="barn(inVertical)">
                                      <p:cBhvr>
                                        <p:cTn id="39" dur="500"/>
                                        <p:tgtEl>
                                          <p:spTgt spid="14344"/>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6" presetClass="entr" presetSubtype="21" fill="hold" nodeType="clickEffect">
                                  <p:stCondLst>
                                    <p:cond delay="0"/>
                                  </p:stCondLst>
                                  <p:childTnLst>
                                    <p:set>
                                      <p:cBhvr>
                                        <p:cTn id="43" dur="1" fill="hold">
                                          <p:stCondLst>
                                            <p:cond delay="0"/>
                                          </p:stCondLst>
                                        </p:cTn>
                                        <p:tgtEl>
                                          <p:spTgt spid="14345"/>
                                        </p:tgtEl>
                                        <p:attrNameLst>
                                          <p:attrName>style.visibility</p:attrName>
                                        </p:attrNameLst>
                                      </p:cBhvr>
                                      <p:to>
                                        <p:strVal val="visible"/>
                                      </p:to>
                                    </p:set>
                                    <p:animEffect transition="in" filter="barn(inVertical)">
                                      <p:cBhvr>
                                        <p:cTn id="44" dur="500"/>
                                        <p:tgtEl>
                                          <p:spTgt spid="14345"/>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14346"/>
                                        </p:tgtEl>
                                        <p:attrNameLst>
                                          <p:attrName>style.visibility</p:attrName>
                                        </p:attrNameLst>
                                      </p:cBhvr>
                                      <p:to>
                                        <p:strVal val="visible"/>
                                      </p:to>
                                    </p:set>
                                    <p:animEffect transition="in" filter="barn(inVertical)">
                                      <p:cBhvr>
                                        <p:cTn id="47" dur="500"/>
                                        <p:tgtEl>
                                          <p:spTgt spid="1434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6" presetClass="entr" presetSubtype="21" fill="hold" nodeType="clickEffect">
                                  <p:stCondLst>
                                    <p:cond delay="0"/>
                                  </p:stCondLst>
                                  <p:childTnLst>
                                    <p:set>
                                      <p:cBhvr>
                                        <p:cTn id="51" dur="1" fill="hold">
                                          <p:stCondLst>
                                            <p:cond delay="0"/>
                                          </p:stCondLst>
                                        </p:cTn>
                                        <p:tgtEl>
                                          <p:spTgt spid="14347"/>
                                        </p:tgtEl>
                                        <p:attrNameLst>
                                          <p:attrName>style.visibility</p:attrName>
                                        </p:attrNameLst>
                                      </p:cBhvr>
                                      <p:to>
                                        <p:strVal val="visible"/>
                                      </p:to>
                                    </p:set>
                                    <p:animEffect transition="in" filter="barn(inVertical)">
                                      <p:cBhvr>
                                        <p:cTn id="52" dur="500"/>
                                        <p:tgtEl>
                                          <p:spTgt spid="14347"/>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14348"/>
                                        </p:tgtEl>
                                        <p:attrNameLst>
                                          <p:attrName>style.visibility</p:attrName>
                                        </p:attrNameLst>
                                      </p:cBhvr>
                                      <p:to>
                                        <p:strVal val="visible"/>
                                      </p:to>
                                    </p:set>
                                    <p:animEffect transition="in" filter="barn(inVertical)">
                                      <p:cBhvr>
                                        <p:cTn id="55" dur="500"/>
                                        <p:tgtEl>
                                          <p:spTgt spid="14348"/>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20497"/>
                                        </p:tgtEl>
                                        <p:attrNameLst>
                                          <p:attrName>style.visibility</p:attrName>
                                        </p:attrNameLst>
                                      </p:cBhvr>
                                      <p:to>
                                        <p:strVal val="visible"/>
                                      </p:to>
                                    </p:set>
                                    <p:animEffect transition="in" filter="fade">
                                      <p:cBhvr>
                                        <p:cTn id="60" dur="1000"/>
                                        <p:tgtEl>
                                          <p:spTgt spid="20497"/>
                                        </p:tgtEl>
                                      </p:cBhvr>
                                    </p:animEffect>
                                    <p:anim calcmode="lin" valueType="num">
                                      <p:cBhvr>
                                        <p:cTn id="61" dur="1000" fill="hold"/>
                                        <p:tgtEl>
                                          <p:spTgt spid="20497"/>
                                        </p:tgtEl>
                                        <p:attrNameLst>
                                          <p:attrName>ppt_x</p:attrName>
                                        </p:attrNameLst>
                                      </p:cBhvr>
                                      <p:tavLst>
                                        <p:tav tm="0">
                                          <p:val>
                                            <p:strVal val="#ppt_x"/>
                                          </p:val>
                                        </p:tav>
                                        <p:tav tm="100000">
                                          <p:val>
                                            <p:strVal val="#ppt_x"/>
                                          </p:val>
                                        </p:tav>
                                      </p:tavLst>
                                    </p:anim>
                                    <p:anim calcmode="lin" valueType="num">
                                      <p:cBhvr>
                                        <p:cTn id="62" dur="1000" fill="hold"/>
                                        <p:tgtEl>
                                          <p:spTgt spid="20497"/>
                                        </p:tgtEl>
                                        <p:attrNameLst>
                                          <p:attrName>ppt_y</p:attrName>
                                        </p:attrNameLst>
                                      </p:cBhvr>
                                      <p:tavLst>
                                        <p:tav tm="0">
                                          <p:val>
                                            <p:strVal val="#ppt_y+.1"/>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16" presetClass="entr" presetSubtype="21" fill="hold" nodeType="clickEffect">
                                  <p:stCondLst>
                                    <p:cond delay="0"/>
                                  </p:stCondLst>
                                  <p:childTnLst>
                                    <p:set>
                                      <p:cBhvr>
                                        <p:cTn id="66" dur="1" fill="hold">
                                          <p:stCondLst>
                                            <p:cond delay="0"/>
                                          </p:stCondLst>
                                        </p:cTn>
                                        <p:tgtEl>
                                          <p:spTgt spid="20498"/>
                                        </p:tgtEl>
                                        <p:attrNameLst>
                                          <p:attrName>style.visibility</p:attrName>
                                        </p:attrNameLst>
                                      </p:cBhvr>
                                      <p:to>
                                        <p:strVal val="visible"/>
                                      </p:to>
                                    </p:set>
                                    <p:animEffect transition="in" filter="barn(inVertical)">
                                      <p:cBhvr>
                                        <p:cTn id="67" dur="500"/>
                                        <p:tgtEl>
                                          <p:spTgt spid="20498"/>
                                        </p:tgtEl>
                                      </p:cBhvr>
                                    </p:animEffect>
                                  </p:childTnLst>
                                </p:cTn>
                              </p:par>
                              <p:par>
                                <p:cTn id="68" presetID="16" presetClass="entr" presetSubtype="21" fill="hold" grpId="0" nodeType="withEffect">
                                  <p:stCondLst>
                                    <p:cond delay="0"/>
                                  </p:stCondLst>
                                  <p:childTnLst>
                                    <p:set>
                                      <p:cBhvr>
                                        <p:cTn id="69" dur="1" fill="hold">
                                          <p:stCondLst>
                                            <p:cond delay="0"/>
                                          </p:stCondLst>
                                        </p:cTn>
                                        <p:tgtEl>
                                          <p:spTgt spid="20499"/>
                                        </p:tgtEl>
                                        <p:attrNameLst>
                                          <p:attrName>style.visibility</p:attrName>
                                        </p:attrNameLst>
                                      </p:cBhvr>
                                      <p:to>
                                        <p:strVal val="visible"/>
                                      </p:to>
                                    </p:set>
                                    <p:animEffect transition="in" filter="barn(inVertical)">
                                      <p:cBhvr>
                                        <p:cTn id="70" dur="500"/>
                                        <p:tgtEl>
                                          <p:spTgt spid="20499"/>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22" presetClass="entr" presetSubtype="4" fill="hold" nodeType="clickEffect">
                                  <p:stCondLst>
                                    <p:cond delay="0"/>
                                  </p:stCondLst>
                                  <p:childTnLst>
                                    <p:set>
                                      <p:cBhvr>
                                        <p:cTn id="74" dur="1" fill="hold">
                                          <p:stCondLst>
                                            <p:cond delay="0"/>
                                          </p:stCondLst>
                                        </p:cTn>
                                        <p:tgtEl>
                                          <p:spTgt spid="20500"/>
                                        </p:tgtEl>
                                        <p:attrNameLst>
                                          <p:attrName>style.visibility</p:attrName>
                                        </p:attrNameLst>
                                      </p:cBhvr>
                                      <p:to>
                                        <p:strVal val="visible"/>
                                      </p:to>
                                    </p:set>
                                    <p:animEffect transition="in" filter="wipe(down)">
                                      <p:cBhvr>
                                        <p:cTn id="75" dur="500"/>
                                        <p:tgtEl>
                                          <p:spTgt spid="20500"/>
                                        </p:tgtEl>
                                      </p:cBhvr>
                                    </p:animEffect>
                                  </p:childTnLst>
                                </p:cTn>
                              </p:par>
                              <p:par>
                                <p:cTn id="76" presetID="22" presetClass="entr" presetSubtype="4" fill="hold" grpId="0" nodeType="withEffect">
                                  <p:stCondLst>
                                    <p:cond delay="0"/>
                                  </p:stCondLst>
                                  <p:childTnLst>
                                    <p:set>
                                      <p:cBhvr>
                                        <p:cTn id="77" dur="1" fill="hold">
                                          <p:stCondLst>
                                            <p:cond delay="0"/>
                                          </p:stCondLst>
                                        </p:cTn>
                                        <p:tgtEl>
                                          <p:spTgt spid="20501"/>
                                        </p:tgtEl>
                                        <p:attrNameLst>
                                          <p:attrName>style.visibility</p:attrName>
                                        </p:attrNameLst>
                                      </p:cBhvr>
                                      <p:to>
                                        <p:strVal val="visible"/>
                                      </p:to>
                                    </p:set>
                                    <p:animEffect transition="in" filter="wipe(down)">
                                      <p:cBhvr>
                                        <p:cTn id="78" dur="500"/>
                                        <p:tgtEl>
                                          <p:spTgt spid="20501"/>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22" presetClass="entr" presetSubtype="4" fill="hold" nodeType="clickEffect">
                                  <p:stCondLst>
                                    <p:cond delay="0"/>
                                  </p:stCondLst>
                                  <p:childTnLst>
                                    <p:set>
                                      <p:cBhvr>
                                        <p:cTn id="82" dur="1" fill="hold">
                                          <p:stCondLst>
                                            <p:cond delay="0"/>
                                          </p:stCondLst>
                                        </p:cTn>
                                        <p:tgtEl>
                                          <p:spTgt spid="20502"/>
                                        </p:tgtEl>
                                        <p:attrNameLst>
                                          <p:attrName>style.visibility</p:attrName>
                                        </p:attrNameLst>
                                      </p:cBhvr>
                                      <p:to>
                                        <p:strVal val="visible"/>
                                      </p:to>
                                    </p:set>
                                    <p:animEffect transition="in" filter="wipe(down)">
                                      <p:cBhvr>
                                        <p:cTn id="83" dur="500"/>
                                        <p:tgtEl>
                                          <p:spTgt spid="20502"/>
                                        </p:tgtEl>
                                      </p:cBhvr>
                                    </p:animEffect>
                                  </p:childTnLst>
                                </p:cTn>
                              </p:par>
                              <p:par>
                                <p:cTn id="84" presetID="22" presetClass="entr" presetSubtype="4" fill="hold" grpId="0" nodeType="withEffect">
                                  <p:stCondLst>
                                    <p:cond delay="0"/>
                                  </p:stCondLst>
                                  <p:childTnLst>
                                    <p:set>
                                      <p:cBhvr>
                                        <p:cTn id="85" dur="1" fill="hold">
                                          <p:stCondLst>
                                            <p:cond delay="0"/>
                                          </p:stCondLst>
                                        </p:cTn>
                                        <p:tgtEl>
                                          <p:spTgt spid="20503"/>
                                        </p:tgtEl>
                                        <p:attrNameLst>
                                          <p:attrName>style.visibility</p:attrName>
                                        </p:attrNameLst>
                                      </p:cBhvr>
                                      <p:to>
                                        <p:strVal val="visible"/>
                                      </p:to>
                                    </p:set>
                                    <p:animEffect transition="in" filter="wipe(down)">
                                      <p:cBhvr>
                                        <p:cTn id="86" dur="500"/>
                                        <p:tgtEl>
                                          <p:spTgt spid="205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14339" grpId="0"/>
      <p:bldP spid="14340" grpId="0"/>
      <p:bldP spid="14342" grpId="0"/>
      <p:bldP spid="14344" grpId="0"/>
      <p:bldP spid="14346" grpId="0"/>
      <p:bldP spid="14348" grpId="0"/>
      <p:bldP spid="20497" grpId="0"/>
      <p:bldP spid="20499" grpId="0"/>
      <p:bldP spid="20501" grpId="0"/>
      <p:bldP spid="2050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1" name="Text Box 7"/>
          <p:cNvSpPr txBox="1">
            <a:spLocks noChangeArrowheads="1"/>
          </p:cNvSpPr>
          <p:nvPr/>
        </p:nvSpPr>
        <p:spPr bwMode="auto">
          <a:xfrm>
            <a:off x="1905000" y="152401"/>
            <a:ext cx="8382000" cy="1446213"/>
          </a:xfrm>
          <a:prstGeom prst="rect">
            <a:avLst/>
          </a:prstGeom>
          <a:noFill/>
          <a:ln>
            <a:noFill/>
          </a:ln>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defRPr/>
            </a:pPr>
            <a:r>
              <a:rPr lang="en-US" altLang="en-US" sz="2800" b="1" dirty="0" err="1">
                <a:solidFill>
                  <a:srgbClr val="0000CC"/>
                </a:solidFill>
                <a:latin typeface="Times New Roman" pitchFamily="18" charset="0"/>
                <a:cs typeface="Times New Roman" pitchFamily="18" charset="0"/>
              </a:rPr>
              <a:t>Bài</a:t>
            </a:r>
            <a:r>
              <a:rPr lang="en-US" altLang="en-US" sz="2800" b="1" dirty="0">
                <a:solidFill>
                  <a:srgbClr val="0000CC"/>
                </a:solidFill>
                <a:latin typeface="Times New Roman" pitchFamily="18" charset="0"/>
                <a:cs typeface="Times New Roman" pitchFamily="18" charset="0"/>
              </a:rPr>
              <a:t> </a:t>
            </a:r>
            <a:r>
              <a:rPr lang="en-US" altLang="en-US" sz="2800" b="1" dirty="0" err="1">
                <a:solidFill>
                  <a:srgbClr val="0000CC"/>
                </a:solidFill>
                <a:latin typeface="Times New Roman" pitchFamily="18" charset="0"/>
                <a:cs typeface="Times New Roman" pitchFamily="18" charset="0"/>
              </a:rPr>
              <a:t>tập</a:t>
            </a:r>
            <a:r>
              <a:rPr lang="en-US" altLang="en-US" sz="2800" b="1" dirty="0">
                <a:solidFill>
                  <a:srgbClr val="0000CC"/>
                </a:solidFill>
                <a:latin typeface="Times New Roman" pitchFamily="18" charset="0"/>
                <a:cs typeface="Times New Roman" pitchFamily="18" charset="0"/>
              </a:rPr>
              <a:t> </a:t>
            </a:r>
            <a:r>
              <a:rPr lang="en-US" altLang="en-US" sz="2800" b="1" dirty="0" err="1">
                <a:solidFill>
                  <a:srgbClr val="0000CC"/>
                </a:solidFill>
                <a:latin typeface="Times New Roman" pitchFamily="18" charset="0"/>
                <a:cs typeface="Times New Roman" pitchFamily="18" charset="0"/>
              </a:rPr>
              <a:t>thực</a:t>
            </a:r>
            <a:r>
              <a:rPr lang="en-US" altLang="en-US" sz="2800" b="1" dirty="0">
                <a:solidFill>
                  <a:srgbClr val="0000CC"/>
                </a:solidFill>
                <a:latin typeface="Times New Roman" pitchFamily="18" charset="0"/>
                <a:cs typeface="Times New Roman" pitchFamily="18" charset="0"/>
              </a:rPr>
              <a:t> </a:t>
            </a:r>
            <a:r>
              <a:rPr lang="en-US" altLang="en-US" sz="2800" b="1" dirty="0" err="1">
                <a:solidFill>
                  <a:srgbClr val="0000CC"/>
                </a:solidFill>
                <a:latin typeface="Times New Roman" pitchFamily="18" charset="0"/>
                <a:cs typeface="Times New Roman" pitchFamily="18" charset="0"/>
              </a:rPr>
              <a:t>hành</a:t>
            </a:r>
            <a:r>
              <a:rPr lang="en-US" altLang="en-US" sz="2800" dirty="0">
                <a:solidFill>
                  <a:srgbClr val="0000CC"/>
                </a:solidFill>
                <a:latin typeface="Times New Roman" pitchFamily="18" charset="0"/>
                <a:cs typeface="Times New Roman" pitchFamily="18" charset="0"/>
              </a:rPr>
              <a:t>:</a:t>
            </a:r>
          </a:p>
          <a:p>
            <a:pPr>
              <a:spcBef>
                <a:spcPct val="50000"/>
              </a:spcBef>
              <a:defRPr/>
            </a:pPr>
            <a:r>
              <a:rPr lang="en-US" altLang="en-US" dirty="0"/>
              <a:t>    </a:t>
            </a:r>
            <a:r>
              <a:rPr lang="en-US" altLang="en-US" b="1" i="1" dirty="0" err="1">
                <a:solidFill>
                  <a:schemeClr val="tx1">
                    <a:lumMod val="85000"/>
                    <a:lumOff val="15000"/>
                  </a:schemeClr>
                </a:solidFill>
              </a:rPr>
              <a:t>Nên</a:t>
            </a:r>
            <a:r>
              <a:rPr lang="en-US" altLang="en-US" b="1" i="1" dirty="0">
                <a:solidFill>
                  <a:schemeClr val="tx1">
                    <a:lumMod val="85000"/>
                    <a:lumOff val="15000"/>
                  </a:schemeClr>
                </a:solidFill>
              </a:rPr>
              <a:t> </a:t>
            </a:r>
            <a:r>
              <a:rPr lang="en-US" altLang="en-US" b="1" i="1" dirty="0" err="1">
                <a:solidFill>
                  <a:schemeClr val="tx1">
                    <a:lumMod val="85000"/>
                    <a:lumOff val="15000"/>
                  </a:schemeClr>
                </a:solidFill>
              </a:rPr>
              <a:t>và</a:t>
            </a:r>
            <a:r>
              <a:rPr lang="en-US" altLang="en-US" b="1" i="1" dirty="0">
                <a:solidFill>
                  <a:schemeClr val="tx1">
                    <a:lumMod val="85000"/>
                    <a:lumOff val="15000"/>
                  </a:schemeClr>
                </a:solidFill>
              </a:rPr>
              <a:t> </a:t>
            </a:r>
            <a:r>
              <a:rPr lang="en-US" altLang="en-US" b="1" i="1" dirty="0" err="1">
                <a:solidFill>
                  <a:schemeClr val="tx1">
                    <a:lumMod val="85000"/>
                    <a:lumOff val="15000"/>
                  </a:schemeClr>
                </a:solidFill>
              </a:rPr>
              <a:t>không</a:t>
            </a:r>
            <a:r>
              <a:rPr lang="en-US" altLang="en-US" b="1" i="1" dirty="0">
                <a:solidFill>
                  <a:schemeClr val="tx1">
                    <a:lumMod val="85000"/>
                    <a:lumOff val="15000"/>
                  </a:schemeClr>
                </a:solidFill>
              </a:rPr>
              <a:t> </a:t>
            </a:r>
            <a:r>
              <a:rPr lang="en-US" altLang="en-US" b="1" i="1" dirty="0" err="1">
                <a:solidFill>
                  <a:schemeClr val="tx1">
                    <a:lumMod val="85000"/>
                    <a:lumOff val="15000"/>
                  </a:schemeClr>
                </a:solidFill>
              </a:rPr>
              <a:t>nên</a:t>
            </a:r>
            <a:r>
              <a:rPr lang="en-US" altLang="en-US" b="1" i="1" dirty="0">
                <a:solidFill>
                  <a:schemeClr val="tx1">
                    <a:lumMod val="85000"/>
                    <a:lumOff val="15000"/>
                  </a:schemeClr>
                </a:solidFill>
              </a:rPr>
              <a:t> </a:t>
            </a:r>
            <a:r>
              <a:rPr lang="en-US" altLang="en-US" b="1" i="1" dirty="0" err="1">
                <a:solidFill>
                  <a:schemeClr val="tx1">
                    <a:lumMod val="85000"/>
                    <a:lumOff val="15000"/>
                  </a:schemeClr>
                </a:solidFill>
              </a:rPr>
              <a:t>làm</a:t>
            </a:r>
            <a:r>
              <a:rPr lang="en-US" altLang="en-US" b="1" i="1" dirty="0">
                <a:solidFill>
                  <a:schemeClr val="tx1">
                    <a:lumMod val="85000"/>
                    <a:lumOff val="15000"/>
                  </a:schemeClr>
                </a:solidFill>
              </a:rPr>
              <a:t> </a:t>
            </a:r>
            <a:r>
              <a:rPr lang="en-US" altLang="en-US" b="1" i="1" dirty="0" err="1">
                <a:solidFill>
                  <a:schemeClr val="tx1">
                    <a:lumMod val="85000"/>
                    <a:lumOff val="15000"/>
                  </a:schemeClr>
                </a:solidFill>
              </a:rPr>
              <a:t>gì</a:t>
            </a:r>
            <a:r>
              <a:rPr lang="en-US" altLang="en-US" b="1" i="1" dirty="0">
                <a:solidFill>
                  <a:schemeClr val="tx1">
                    <a:lumMod val="85000"/>
                    <a:lumOff val="15000"/>
                  </a:schemeClr>
                </a:solidFill>
              </a:rPr>
              <a:t> </a:t>
            </a:r>
            <a:r>
              <a:rPr lang="en-US" altLang="en-US" b="1" i="1" dirty="0" err="1">
                <a:solidFill>
                  <a:schemeClr val="tx1">
                    <a:lumMod val="85000"/>
                    <a:lumOff val="15000"/>
                  </a:schemeClr>
                </a:solidFill>
              </a:rPr>
              <a:t>để</a:t>
            </a:r>
            <a:r>
              <a:rPr lang="en-US" altLang="en-US" b="1" i="1" dirty="0">
                <a:solidFill>
                  <a:schemeClr val="tx1">
                    <a:lumMod val="85000"/>
                    <a:lumOff val="15000"/>
                  </a:schemeClr>
                </a:solidFill>
              </a:rPr>
              <a:t> </a:t>
            </a:r>
            <a:r>
              <a:rPr lang="en-US" altLang="en-US" b="1" i="1" dirty="0" err="1">
                <a:solidFill>
                  <a:schemeClr val="tx1">
                    <a:lumMod val="85000"/>
                    <a:lumOff val="15000"/>
                  </a:schemeClr>
                </a:solidFill>
              </a:rPr>
              <a:t>góp</a:t>
            </a:r>
            <a:r>
              <a:rPr lang="en-US" altLang="en-US" b="1" i="1" dirty="0">
                <a:solidFill>
                  <a:schemeClr val="tx1">
                    <a:lumMod val="85000"/>
                    <a:lumOff val="15000"/>
                  </a:schemeClr>
                </a:solidFill>
              </a:rPr>
              <a:t> </a:t>
            </a:r>
            <a:r>
              <a:rPr lang="en-US" altLang="en-US" b="1" i="1" dirty="0" err="1">
                <a:solidFill>
                  <a:schemeClr val="tx1">
                    <a:lumMod val="85000"/>
                    <a:lumOff val="15000"/>
                  </a:schemeClr>
                </a:solidFill>
              </a:rPr>
              <a:t>phần</a:t>
            </a:r>
            <a:r>
              <a:rPr lang="en-US" altLang="en-US" b="1" i="1" dirty="0">
                <a:solidFill>
                  <a:schemeClr val="tx1">
                    <a:lumMod val="85000"/>
                    <a:lumOff val="15000"/>
                  </a:schemeClr>
                </a:solidFill>
              </a:rPr>
              <a:t> </a:t>
            </a:r>
            <a:r>
              <a:rPr lang="en-US" altLang="en-US" b="1" i="1" dirty="0" err="1">
                <a:solidFill>
                  <a:schemeClr val="tx1">
                    <a:lumMod val="85000"/>
                    <a:lumOff val="15000"/>
                  </a:schemeClr>
                </a:solidFill>
              </a:rPr>
              <a:t>phòng</a:t>
            </a:r>
            <a:r>
              <a:rPr lang="en-US" altLang="en-US" b="1" i="1" dirty="0">
                <a:solidFill>
                  <a:schemeClr val="tx1">
                    <a:lumMod val="85000"/>
                    <a:lumOff val="15000"/>
                  </a:schemeClr>
                </a:solidFill>
              </a:rPr>
              <a:t> </a:t>
            </a:r>
            <a:r>
              <a:rPr lang="en-US" altLang="en-US" b="1" i="1" dirty="0" err="1">
                <a:solidFill>
                  <a:schemeClr val="tx1">
                    <a:lumMod val="85000"/>
                    <a:lumOff val="15000"/>
                  </a:schemeClr>
                </a:solidFill>
              </a:rPr>
              <a:t>chống</a:t>
            </a:r>
            <a:r>
              <a:rPr lang="en-US" altLang="en-US" b="1" i="1" dirty="0">
                <a:solidFill>
                  <a:schemeClr val="tx1">
                    <a:lumMod val="85000"/>
                    <a:lumOff val="15000"/>
                  </a:schemeClr>
                </a:solidFill>
              </a:rPr>
              <a:t> </a:t>
            </a:r>
            <a:r>
              <a:rPr lang="en-US" altLang="en-US" b="1" i="1" dirty="0" err="1">
                <a:solidFill>
                  <a:schemeClr val="tx1">
                    <a:lumMod val="85000"/>
                    <a:lumOff val="15000"/>
                  </a:schemeClr>
                </a:solidFill>
              </a:rPr>
              <a:t>tiếng</a:t>
            </a:r>
            <a:r>
              <a:rPr lang="en-US" altLang="en-US" b="1" i="1" dirty="0">
                <a:solidFill>
                  <a:schemeClr val="tx1">
                    <a:lumMod val="85000"/>
                    <a:lumOff val="15000"/>
                  </a:schemeClr>
                </a:solidFill>
              </a:rPr>
              <a:t> </a:t>
            </a:r>
            <a:r>
              <a:rPr lang="en-US" altLang="en-US" b="1" i="1" dirty="0" err="1">
                <a:solidFill>
                  <a:schemeClr val="tx1">
                    <a:lumMod val="85000"/>
                    <a:lumOff val="15000"/>
                  </a:schemeClr>
                </a:solidFill>
              </a:rPr>
              <a:t>ồn</a:t>
            </a:r>
            <a:r>
              <a:rPr lang="en-US" altLang="en-US" b="1" i="1" dirty="0">
                <a:solidFill>
                  <a:schemeClr val="tx1">
                    <a:lumMod val="85000"/>
                    <a:lumOff val="15000"/>
                  </a:schemeClr>
                </a:solidFill>
              </a:rPr>
              <a:t> </a:t>
            </a:r>
            <a:r>
              <a:rPr lang="en-US" altLang="en-US" b="1" i="1" dirty="0" err="1">
                <a:solidFill>
                  <a:schemeClr val="tx1">
                    <a:lumMod val="85000"/>
                    <a:lumOff val="15000"/>
                  </a:schemeClr>
                </a:solidFill>
              </a:rPr>
              <a:t>cho</a:t>
            </a:r>
            <a:r>
              <a:rPr lang="en-US" altLang="en-US" b="1" i="1" dirty="0">
                <a:solidFill>
                  <a:schemeClr val="tx1">
                    <a:lumMod val="85000"/>
                    <a:lumOff val="15000"/>
                  </a:schemeClr>
                </a:solidFill>
              </a:rPr>
              <a:t> </a:t>
            </a:r>
            <a:r>
              <a:rPr lang="en-US" altLang="en-US" b="1" i="1" dirty="0" err="1">
                <a:solidFill>
                  <a:schemeClr val="tx1">
                    <a:lumMod val="85000"/>
                    <a:lumOff val="15000"/>
                  </a:schemeClr>
                </a:solidFill>
              </a:rPr>
              <a:t>bản</a:t>
            </a:r>
            <a:r>
              <a:rPr lang="en-US" altLang="en-US" b="1" i="1" dirty="0">
                <a:solidFill>
                  <a:schemeClr val="tx1">
                    <a:lumMod val="85000"/>
                    <a:lumOff val="15000"/>
                  </a:schemeClr>
                </a:solidFill>
              </a:rPr>
              <a:t> </a:t>
            </a:r>
            <a:r>
              <a:rPr lang="en-US" altLang="en-US" b="1" i="1" dirty="0" err="1">
                <a:solidFill>
                  <a:schemeClr val="tx1">
                    <a:lumMod val="85000"/>
                    <a:lumOff val="15000"/>
                  </a:schemeClr>
                </a:solidFill>
              </a:rPr>
              <a:t>thân</a:t>
            </a:r>
            <a:r>
              <a:rPr lang="en-US" altLang="en-US" b="1" i="1" dirty="0">
                <a:solidFill>
                  <a:schemeClr val="tx1">
                    <a:lumMod val="85000"/>
                    <a:lumOff val="15000"/>
                  </a:schemeClr>
                </a:solidFill>
              </a:rPr>
              <a:t> </a:t>
            </a:r>
            <a:r>
              <a:rPr lang="en-US" altLang="en-US" b="1" i="1" dirty="0" err="1">
                <a:solidFill>
                  <a:schemeClr val="tx1">
                    <a:lumMod val="85000"/>
                    <a:lumOff val="15000"/>
                  </a:schemeClr>
                </a:solidFill>
              </a:rPr>
              <a:t>và</a:t>
            </a:r>
            <a:r>
              <a:rPr lang="en-US" altLang="en-US" b="1" i="1" dirty="0">
                <a:solidFill>
                  <a:schemeClr val="tx1">
                    <a:lumMod val="85000"/>
                    <a:lumOff val="15000"/>
                  </a:schemeClr>
                </a:solidFill>
              </a:rPr>
              <a:t> </a:t>
            </a:r>
            <a:r>
              <a:rPr lang="en-US" altLang="en-US" b="1" i="1" dirty="0" err="1">
                <a:solidFill>
                  <a:schemeClr val="tx1">
                    <a:lumMod val="85000"/>
                    <a:lumOff val="15000"/>
                  </a:schemeClr>
                </a:solidFill>
              </a:rPr>
              <a:t>những</a:t>
            </a:r>
            <a:r>
              <a:rPr lang="en-US" altLang="en-US" b="1" i="1" dirty="0">
                <a:solidFill>
                  <a:schemeClr val="tx1">
                    <a:lumMod val="85000"/>
                    <a:lumOff val="15000"/>
                  </a:schemeClr>
                </a:solidFill>
              </a:rPr>
              <a:t> </a:t>
            </a:r>
            <a:r>
              <a:rPr lang="en-US" altLang="en-US" b="1" i="1" dirty="0" err="1">
                <a:solidFill>
                  <a:schemeClr val="tx1">
                    <a:lumMod val="85000"/>
                    <a:lumOff val="15000"/>
                  </a:schemeClr>
                </a:solidFill>
              </a:rPr>
              <a:t>người</a:t>
            </a:r>
            <a:r>
              <a:rPr lang="en-US" altLang="en-US" b="1" i="1" dirty="0">
                <a:solidFill>
                  <a:schemeClr val="tx1">
                    <a:lumMod val="85000"/>
                    <a:lumOff val="15000"/>
                  </a:schemeClr>
                </a:solidFill>
              </a:rPr>
              <a:t> </a:t>
            </a:r>
            <a:r>
              <a:rPr lang="en-US" altLang="en-US" b="1" i="1" dirty="0" err="1">
                <a:solidFill>
                  <a:schemeClr val="tx1">
                    <a:lumMod val="85000"/>
                    <a:lumOff val="15000"/>
                  </a:schemeClr>
                </a:solidFill>
              </a:rPr>
              <a:t>xung</a:t>
            </a:r>
            <a:r>
              <a:rPr lang="en-US" altLang="en-US" b="1" i="1" dirty="0">
                <a:solidFill>
                  <a:schemeClr val="tx1">
                    <a:lumMod val="85000"/>
                    <a:lumOff val="15000"/>
                  </a:schemeClr>
                </a:solidFill>
              </a:rPr>
              <a:t> </a:t>
            </a:r>
            <a:r>
              <a:rPr lang="en-US" altLang="en-US" b="1" i="1" dirty="0" err="1">
                <a:solidFill>
                  <a:schemeClr val="tx1">
                    <a:lumMod val="85000"/>
                    <a:lumOff val="15000"/>
                  </a:schemeClr>
                </a:solidFill>
              </a:rPr>
              <a:t>quanh</a:t>
            </a:r>
            <a:r>
              <a:rPr lang="en-US" altLang="en-US" b="1" i="1" dirty="0">
                <a:solidFill>
                  <a:schemeClr val="tx1">
                    <a:lumMod val="85000"/>
                    <a:lumOff val="15000"/>
                  </a:schemeClr>
                </a:solidFill>
              </a:rPr>
              <a:t> ?</a:t>
            </a:r>
          </a:p>
        </p:txBody>
      </p:sp>
      <p:grpSp>
        <p:nvGrpSpPr>
          <p:cNvPr id="2" name="Group 13"/>
          <p:cNvGrpSpPr>
            <a:grpSpLocks/>
          </p:cNvGrpSpPr>
          <p:nvPr/>
        </p:nvGrpSpPr>
        <p:grpSpPr bwMode="auto">
          <a:xfrm>
            <a:off x="1828800" y="1549400"/>
            <a:ext cx="8534400" cy="5080000"/>
            <a:chOff x="192" y="1872"/>
            <a:chExt cx="5376" cy="2256"/>
          </a:xfrm>
        </p:grpSpPr>
        <p:sp>
          <p:nvSpPr>
            <p:cNvPr id="16390" name="Rectangle 8"/>
            <p:cNvSpPr>
              <a:spLocks noChangeArrowheads="1"/>
            </p:cNvSpPr>
            <p:nvPr/>
          </p:nvSpPr>
          <p:spPr bwMode="auto">
            <a:xfrm>
              <a:off x="192" y="1872"/>
              <a:ext cx="5376" cy="2256"/>
            </a:xfrm>
            <a:prstGeom prst="rect">
              <a:avLst/>
            </a:prstGeom>
            <a:solidFill>
              <a:srgbClr val="FFFFCC"/>
            </a:solidFill>
            <a:ln w="9525">
              <a:solidFill>
                <a:srgbClr val="FF0000"/>
              </a:solidFill>
              <a:miter lim="800000"/>
              <a:headEnd/>
              <a:tailEnd/>
            </a:ln>
          </p:spPr>
          <p:txBody>
            <a:bodyPr wrap="none" anchor="ctr"/>
            <a:lstStyle>
              <a:lvl1pPr>
                <a:spcBef>
                  <a:spcPct val="20000"/>
                </a:spcBef>
                <a:buClr>
                  <a:schemeClr val="hlink"/>
                </a:buClr>
                <a:buChar char="•"/>
                <a:defRPr sz="3200">
                  <a:solidFill>
                    <a:schemeClr val="tx1"/>
                  </a:solidFill>
                  <a:latin typeface="Arial Black" panose="020B0A040201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9pPr>
            </a:lstStyle>
            <a:p>
              <a:pPr>
                <a:spcBef>
                  <a:spcPct val="0"/>
                </a:spcBef>
                <a:buClrTx/>
                <a:buFontTx/>
                <a:buNone/>
              </a:pPr>
              <a:endParaRPr lang="en-US" altLang="en-US" sz="2400">
                <a:latin typeface="Arial" panose="020B0604020202020204" pitchFamily="34" charset="0"/>
              </a:endParaRPr>
            </a:p>
          </p:txBody>
        </p:sp>
        <p:sp>
          <p:nvSpPr>
            <p:cNvPr id="16391" name="Line 9"/>
            <p:cNvSpPr>
              <a:spLocks noChangeShapeType="1"/>
            </p:cNvSpPr>
            <p:nvPr/>
          </p:nvSpPr>
          <p:spPr bwMode="auto">
            <a:xfrm>
              <a:off x="2880" y="1872"/>
              <a:ext cx="0" cy="2256"/>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92" name="Line 10"/>
            <p:cNvSpPr>
              <a:spLocks noChangeShapeType="1"/>
            </p:cNvSpPr>
            <p:nvPr/>
          </p:nvSpPr>
          <p:spPr bwMode="auto">
            <a:xfrm>
              <a:off x="192" y="2208"/>
              <a:ext cx="5376"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93" name="Text Box 11"/>
            <p:cNvSpPr txBox="1">
              <a:spLocks noChangeArrowheads="1"/>
            </p:cNvSpPr>
            <p:nvPr/>
          </p:nvSpPr>
          <p:spPr bwMode="auto">
            <a:xfrm>
              <a:off x="960" y="1877"/>
              <a:ext cx="960" cy="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Char char="•"/>
                <a:defRPr sz="3200">
                  <a:solidFill>
                    <a:schemeClr val="tx1"/>
                  </a:solidFill>
                  <a:latin typeface="Arial Black" panose="020B0A040201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9pPr>
            </a:lstStyle>
            <a:p>
              <a:pPr>
                <a:spcBef>
                  <a:spcPct val="50000"/>
                </a:spcBef>
                <a:buClrTx/>
                <a:buFontTx/>
                <a:buNone/>
              </a:pPr>
              <a:r>
                <a:rPr lang="en-US" altLang="en-US" b="1">
                  <a:solidFill>
                    <a:srgbClr val="FF0000"/>
                  </a:solidFill>
                  <a:latin typeface="Arial" panose="020B0604020202020204" pitchFamily="34" charset="0"/>
                </a:rPr>
                <a:t>Nên</a:t>
              </a:r>
            </a:p>
          </p:txBody>
        </p:sp>
        <p:sp>
          <p:nvSpPr>
            <p:cNvPr id="16394" name="Text Box 12"/>
            <p:cNvSpPr txBox="1">
              <a:spLocks noChangeArrowheads="1"/>
            </p:cNvSpPr>
            <p:nvPr/>
          </p:nvSpPr>
          <p:spPr bwMode="auto">
            <a:xfrm>
              <a:off x="3423" y="1913"/>
              <a:ext cx="1968" cy="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Char char="•"/>
                <a:defRPr sz="3200">
                  <a:solidFill>
                    <a:schemeClr val="tx1"/>
                  </a:solidFill>
                  <a:latin typeface="Arial Black" panose="020B0A040201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9pPr>
            </a:lstStyle>
            <a:p>
              <a:pPr>
                <a:spcBef>
                  <a:spcPct val="50000"/>
                </a:spcBef>
                <a:buClrTx/>
                <a:buFontTx/>
                <a:buNone/>
              </a:pPr>
              <a:r>
                <a:rPr lang="en-US" altLang="en-US" b="1">
                  <a:solidFill>
                    <a:srgbClr val="0000CC"/>
                  </a:solidFill>
                  <a:latin typeface="Arial" panose="020B0604020202020204" pitchFamily="34" charset="0"/>
                </a:rPr>
                <a:t>Không nên</a:t>
              </a:r>
            </a:p>
          </p:txBody>
        </p:sp>
      </p:grpSp>
      <p:sp>
        <p:nvSpPr>
          <p:cNvPr id="21518" name="Text Box 14"/>
          <p:cNvSpPr txBox="1">
            <a:spLocks noChangeArrowheads="1"/>
          </p:cNvSpPr>
          <p:nvPr/>
        </p:nvSpPr>
        <p:spPr bwMode="auto">
          <a:xfrm>
            <a:off x="1828800" y="2359025"/>
            <a:ext cx="4267200"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Char char="•"/>
              <a:defRPr sz="3200">
                <a:solidFill>
                  <a:schemeClr val="tx1"/>
                </a:solidFill>
                <a:latin typeface="Arial Black" panose="020B0A040201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9pPr>
          </a:lstStyle>
          <a:p>
            <a:pPr algn="just">
              <a:spcBef>
                <a:spcPct val="50000"/>
              </a:spcBef>
              <a:buClrTx/>
              <a:buFontTx/>
              <a:buNone/>
            </a:pPr>
            <a:r>
              <a:rPr lang="en-US" altLang="en-US" sz="2900" b="1">
                <a:solidFill>
                  <a:srgbClr val="003300"/>
                </a:solidFill>
                <a:latin typeface="Times New Roman" panose="02020603050405020304" pitchFamily="18" charset="0"/>
                <a:cs typeface="Times New Roman" panose="02020603050405020304" pitchFamily="18" charset="0"/>
              </a:rPr>
              <a:t>Trồng nhiều cây xanh; nhắc nhở mọi người cùng có ý thức giảm ô nhiễm tiếng ồn; công trường xây dựng, khu công nghiệp, nhà máy, xí nghiệp,…nên xây dựng xa nơi đông dân cư hoặc lắp các bộ phận giảm thanh.</a:t>
            </a:r>
          </a:p>
        </p:txBody>
      </p:sp>
      <p:sp>
        <p:nvSpPr>
          <p:cNvPr id="21519" name="Text Box 15"/>
          <p:cNvSpPr txBox="1">
            <a:spLocks noChangeArrowheads="1"/>
          </p:cNvSpPr>
          <p:nvPr/>
        </p:nvSpPr>
        <p:spPr bwMode="auto">
          <a:xfrm>
            <a:off x="6143625" y="2381251"/>
            <a:ext cx="4191000" cy="366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Char char="•"/>
              <a:defRPr sz="3200">
                <a:solidFill>
                  <a:schemeClr val="tx1"/>
                </a:solidFill>
                <a:latin typeface="Arial Black" panose="020B0A040201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9pPr>
          </a:lstStyle>
          <a:p>
            <a:pPr algn="just">
              <a:spcBef>
                <a:spcPct val="50000"/>
              </a:spcBef>
              <a:buClrTx/>
              <a:buFontTx/>
              <a:buNone/>
            </a:pPr>
            <a:r>
              <a:rPr lang="en-US" altLang="en-US" sz="2900" b="1">
                <a:solidFill>
                  <a:srgbClr val="002060"/>
                </a:solidFill>
                <a:latin typeface="Times New Roman" panose="02020603050405020304" pitchFamily="18" charset="0"/>
                <a:cs typeface="Times New Roman" panose="02020603050405020304" pitchFamily="18" charset="0"/>
              </a:rPr>
              <a:t>Nói to, cười đùa ở nơi cần yên tĩnh; mở nhạc to; mở ti vi to; trêu đùa súc vật để chúng kêu, sủa;… nổ xe máy, ô tô trong nhà; xây dựng công trường gần trường học, bệnh viện.</a:t>
            </a:r>
          </a:p>
        </p:txBody>
      </p:sp>
    </p:spTree>
    <p:extLst>
      <p:ext uri="{BB962C8B-B14F-4D97-AF65-F5344CB8AC3E}">
        <p14:creationId xmlns:p14="http://schemas.microsoft.com/office/powerpoint/2010/main" val="4918650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1511">
                                            <p:txEl>
                                              <p:pRg st="0" end="0"/>
                                            </p:txEl>
                                          </p:spTgt>
                                        </p:tgtEl>
                                        <p:attrNameLst>
                                          <p:attrName>style.visibility</p:attrName>
                                        </p:attrNameLst>
                                      </p:cBhvr>
                                      <p:to>
                                        <p:strVal val="visible"/>
                                      </p:to>
                                    </p:set>
                                    <p:animEffect transition="in" filter="box(in)">
                                      <p:cBhvr>
                                        <p:cTn id="7" dur="500"/>
                                        <p:tgtEl>
                                          <p:spTgt spid="21511">
                                            <p:txEl>
                                              <p:pRg st="0" end="0"/>
                                            </p:txEl>
                                          </p:spTgt>
                                        </p:tgtEl>
                                      </p:cBhvr>
                                    </p:animEffect>
                                  </p:childTnLst>
                                </p:cTn>
                              </p:par>
                            </p:childTnLst>
                          </p:cTn>
                        </p:par>
                        <p:par>
                          <p:cTn id="8" fill="hold" nodeType="afterGroup">
                            <p:stCondLst>
                              <p:cond delay="500"/>
                            </p:stCondLst>
                            <p:childTnLst>
                              <p:par>
                                <p:cTn id="9" presetID="5" presetClass="entr" presetSubtype="10" fill="hold" nodeType="afterEffect">
                                  <p:stCondLst>
                                    <p:cond delay="0"/>
                                  </p:stCondLst>
                                  <p:childTnLst>
                                    <p:set>
                                      <p:cBhvr>
                                        <p:cTn id="10" dur="1" fill="hold">
                                          <p:stCondLst>
                                            <p:cond delay="0"/>
                                          </p:stCondLst>
                                        </p:cTn>
                                        <p:tgtEl>
                                          <p:spTgt spid="21511">
                                            <p:txEl>
                                              <p:pRg st="1" end="1"/>
                                            </p:txEl>
                                          </p:spTgt>
                                        </p:tgtEl>
                                        <p:attrNameLst>
                                          <p:attrName>style.visibility</p:attrName>
                                        </p:attrNameLst>
                                      </p:cBhvr>
                                      <p:to>
                                        <p:strVal val="visible"/>
                                      </p:to>
                                    </p:set>
                                    <p:animEffect transition="in" filter="checkerboard(across)">
                                      <p:cBhvr>
                                        <p:cTn id="11" dur="500"/>
                                        <p:tgtEl>
                                          <p:spTgt spid="21511">
                                            <p:txEl>
                                              <p:pRg st="1" end="1"/>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16"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ox(in)">
                                      <p:cBhvr>
                                        <p:cTn id="16" dur="500"/>
                                        <p:tgtEl>
                                          <p:spTgt spid="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21518"/>
                                        </p:tgtEl>
                                        <p:attrNameLst>
                                          <p:attrName>style.visibility</p:attrName>
                                        </p:attrNameLst>
                                      </p:cBhvr>
                                      <p:to>
                                        <p:strVal val="visible"/>
                                      </p:to>
                                    </p:set>
                                    <p:animEffect transition="in" filter="checkerboard(across)">
                                      <p:cBhvr>
                                        <p:cTn id="21" dur="500"/>
                                        <p:tgtEl>
                                          <p:spTgt spid="2151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21519"/>
                                        </p:tgtEl>
                                        <p:attrNameLst>
                                          <p:attrName>style.visibility</p:attrName>
                                        </p:attrNameLst>
                                      </p:cBhvr>
                                      <p:to>
                                        <p:strVal val="visible"/>
                                      </p:to>
                                    </p:set>
                                    <p:animEffect transition="in" filter="checkerboard(across)">
                                      <p:cBhvr>
                                        <p:cTn id="26" dur="500"/>
                                        <p:tgtEl>
                                          <p:spTgt spid="215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8" grpId="0"/>
      <p:bldP spid="215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descr="Lợi ích của cây xanh trong việc bảo vệ môi trường và sức khỏe | Công Ty Cổ  Phần Tư Vấn Đầu Tư Và Công Nghệ Môi Trường HQ |  cong-ty-co-phan-tu-van-dau-tu-va-cong-nghe-moi-truong-hq"/>
          <p:cNvSpPr>
            <a:spLocks noChangeAspect="1" noChangeArrowheads="1"/>
          </p:cNvSpPr>
          <p:nvPr/>
        </p:nvSpPr>
        <p:spPr bwMode="auto">
          <a:xfrm>
            <a:off x="1700213"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9pPr>
          </a:lstStyle>
          <a:p>
            <a:pPr>
              <a:spcBef>
                <a:spcPct val="0"/>
              </a:spcBef>
              <a:buClrTx/>
              <a:buFontTx/>
              <a:buNone/>
            </a:pPr>
            <a:endParaRPr lang="vi-VN" altLang="en-US" sz="2400">
              <a:latin typeface="Arial" panose="020B0604020202020204" pitchFamily="34" charset="0"/>
            </a:endParaRPr>
          </a:p>
        </p:txBody>
      </p:sp>
      <p:sp>
        <p:nvSpPr>
          <p:cNvPr id="17411" name="AutoShape 4" descr="Lợi ích của cây xanh trong việc bảo vệ môi trường và sức khỏe | Công Ty Cổ  Phần Tư Vấn Đầu Tư Và Công Nghệ Môi Trường HQ |  cong-ty-co-phan-tu-van-dau-tu-va-cong-nghe-moi-truong-hq"/>
          <p:cNvSpPr>
            <a:spLocks noChangeAspect="1" noChangeArrowheads="1"/>
          </p:cNvSpPr>
          <p:nvPr/>
        </p:nvSpPr>
        <p:spPr bwMode="auto">
          <a:xfrm>
            <a:off x="1852613" y="-301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9pPr>
          </a:lstStyle>
          <a:p>
            <a:pPr>
              <a:spcBef>
                <a:spcPct val="0"/>
              </a:spcBef>
              <a:buClrTx/>
              <a:buFontTx/>
              <a:buNone/>
            </a:pPr>
            <a:endParaRPr lang="vi-VN" altLang="en-US" sz="2400">
              <a:latin typeface="Arial" panose="020B0604020202020204" pitchFamily="34" charset="0"/>
            </a:endParaRPr>
          </a:p>
        </p:txBody>
      </p:sp>
      <p:sp>
        <p:nvSpPr>
          <p:cNvPr id="17412" name="AutoShape 6" descr="Lợi ích của cây xanh trong việc bảo vệ môi trường và sức khỏe | Công Ty Cổ  Phần Tư Vấn Đầu Tư Và Công Nghệ Môi Trường HQ |  cong-ty-co-phan-tu-van-dau-tu-va-cong-nghe-moi-truong-hq"/>
          <p:cNvSpPr>
            <a:spLocks noChangeAspect="1" noChangeArrowheads="1"/>
          </p:cNvSpPr>
          <p:nvPr/>
        </p:nvSpPr>
        <p:spPr bwMode="auto">
          <a:xfrm>
            <a:off x="2005013" y="1222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9pPr>
          </a:lstStyle>
          <a:p>
            <a:pPr>
              <a:spcBef>
                <a:spcPct val="0"/>
              </a:spcBef>
              <a:buClrTx/>
              <a:buFontTx/>
              <a:buNone/>
            </a:pPr>
            <a:endParaRPr lang="vi-VN" altLang="en-US" sz="2400">
              <a:latin typeface="Arial" panose="020B0604020202020204" pitchFamily="34" charset="0"/>
            </a:endParaRPr>
          </a:p>
        </p:txBody>
      </p:sp>
      <p:pic>
        <p:nvPicPr>
          <p:cNvPr id="32776" name="Picture 8" descr="Lợi ích của cây xanh trong việc bảo vệ môi trường và sức khỏ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2226"/>
            <a:ext cx="9144000" cy="683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Users\admin\Downloads\Các loại lớp 4B\BÀI GIẢNG POI\Tuần 22\cảnh\đẹp\48921735_1958086794305655_553746581535326208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2223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C:\Users\admin\Downloads\Các loại lớp 4B\BÀI GIẢNG POI\Tuần 22\cảnh\đẹp\49017907_2086543704990876_6629959165919887360_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8126" y="68264"/>
            <a:ext cx="9159875" cy="668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Users\admin\Downloads\Các loại lớp 4B\BÀI GIẢNG POI\Tuần 22\cảnh\đẹp\49042959_2083851211926792_4072454665415950336_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7175" y="22226"/>
            <a:ext cx="9144000" cy="673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91404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32776"/>
                                        </p:tgtEl>
                                        <p:attrNameLst>
                                          <p:attrName>style.visibility</p:attrName>
                                        </p:attrNameLst>
                                      </p:cBhvr>
                                      <p:to>
                                        <p:strVal val="visible"/>
                                      </p:to>
                                    </p:set>
                                    <p:animEffect transition="in" filter="wheel(1)">
                                      <p:cBhvr>
                                        <p:cTn id="7" dur="2000"/>
                                        <p:tgtEl>
                                          <p:spTgt spid="327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admin\Downloads\Các loại lớp 4B\BÀI GIẢNG POI\Tuần 22\cảnh\đẹp\49017907_2086543704990876_6629959165919887360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0"/>
            <a:ext cx="9372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782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200">
                <a:solidFill>
                  <a:srgbClr val="898989"/>
                </a:solidFill>
                <a:cs typeface="Arial" panose="020B0604020202020204" pitchFamily="34" charset="0"/>
              </a:rPr>
              <a:t>GV: Lê Thị Xuân Huyền</a:t>
            </a:r>
          </a:p>
        </p:txBody>
      </p:sp>
      <p:pic>
        <p:nvPicPr>
          <p:cNvPr id="111619" name="Picture 2" descr="B078"/>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0" y="0"/>
            <a:ext cx="12192000" cy="683895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WordArt 3"/>
          <p:cNvSpPr>
            <a:spLocks noChangeArrowheads="1" noChangeShapeType="1" noTextEdit="1"/>
          </p:cNvSpPr>
          <p:nvPr/>
        </p:nvSpPr>
        <p:spPr bwMode="auto">
          <a:xfrm>
            <a:off x="2247900" y="1427473"/>
            <a:ext cx="7696200" cy="4379603"/>
          </a:xfrm>
          <a:prstGeom prst="rect">
            <a:avLst/>
          </a:prstGeom>
          <a:noFill/>
          <a:scene3d>
            <a:camera prst="orthographicFront">
              <a:rot lat="0" lon="21299999" rev="0"/>
            </a:camera>
            <a:lightRig rig="threePt" dir="t"/>
          </a:scene3d>
        </p:spPr>
        <p:txBody>
          <a:bodyPr wrap="none" fromWordArt="1">
            <a:prstTxWarp prst="textCanUp">
              <a:avLst>
                <a:gd name="adj" fmla="val 76616"/>
              </a:avLst>
            </a:prstTxWarp>
            <a:scene3d>
              <a:camera prst="legacyPerspectiveBottom">
                <a:rot lat="1500000" lon="600000" rev="0"/>
              </a:camera>
              <a:lightRig rig="legacyFlat3" dir="t"/>
            </a:scene3d>
            <a:sp3d extrusionH="887400" prstMaterial="legacyMatte">
              <a:extrusionClr>
                <a:srgbClr val="FFFF00"/>
              </a:extrusionClr>
            </a:sp3d>
          </a:bodyPr>
          <a:lstStyle/>
          <a:p>
            <a:pPr algn="ctr">
              <a:defRPr/>
            </a:pPr>
            <a:r>
              <a:rPr lang="en-US" sz="3600" kern="10">
                <a:ln w="9525">
                  <a:round/>
                  <a:headEnd/>
                  <a:tailEnd/>
                </a:ln>
                <a:solidFill>
                  <a:srgbClr val="FF0000"/>
                </a:solidFill>
                <a:latin typeface="Times New Roman" pitchFamily="18" charset="0"/>
                <a:cs typeface="Times New Roman" pitchFamily="18" charset="0"/>
              </a:rPr>
              <a:t>MONG CÁC EM</a:t>
            </a:r>
          </a:p>
          <a:p>
            <a:pPr algn="ctr">
              <a:defRPr/>
            </a:pPr>
            <a:r>
              <a:rPr lang="en-US" sz="3600" kern="10">
                <a:ln w="9525">
                  <a:round/>
                  <a:headEnd/>
                  <a:tailEnd/>
                </a:ln>
                <a:solidFill>
                  <a:srgbClr val="FF0000"/>
                </a:solidFill>
                <a:latin typeface="Times New Roman" pitchFamily="18" charset="0"/>
                <a:cs typeface="Times New Roman" pitchFamily="18" charset="0"/>
              </a:rPr>
              <a:t>CHĂM HỌC</a:t>
            </a:r>
            <a:endParaRPr lang="en-US" sz="3600" kern="10" dirty="0">
              <a:ln w="9525">
                <a:round/>
                <a:headEnd/>
                <a:tailEnd/>
              </a:ln>
              <a:solidFill>
                <a:srgbClr val="FF0000"/>
              </a:solidFill>
              <a:latin typeface=".VnTifani HeavyH"/>
            </a:endParaRPr>
          </a:p>
        </p:txBody>
      </p:sp>
    </p:spTree>
    <p:extLst>
      <p:ext uri="{BB962C8B-B14F-4D97-AF65-F5344CB8AC3E}">
        <p14:creationId xmlns:p14="http://schemas.microsoft.com/office/powerpoint/2010/main" val="10709368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5" descr="1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924925" y="936625"/>
            <a:ext cx="1143000" cy="123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6" name="Text Box 8"/>
          <p:cNvSpPr txBox="1">
            <a:spLocks noChangeArrowheads="1"/>
          </p:cNvSpPr>
          <p:nvPr/>
        </p:nvSpPr>
        <p:spPr bwMode="auto">
          <a:xfrm>
            <a:off x="1561093" y="3409950"/>
            <a:ext cx="9144001" cy="528638"/>
          </a:xfrm>
          <a:prstGeom prst="rect">
            <a:avLst/>
          </a:prstGeom>
          <a:solidFill>
            <a:srgbClr val="FFFFCC"/>
          </a:solidFill>
          <a:ln w="9525">
            <a:solidFill>
              <a:schemeClr val="hlink"/>
            </a:solidFill>
            <a:miter lim="800000"/>
            <a:headEnd/>
            <a:tailEnd/>
          </a:ln>
        </p:spPr>
        <p:txBody>
          <a:bodyPr>
            <a:spAutoFit/>
          </a:bodyPr>
          <a:lstStyle>
            <a:lvl1pPr>
              <a:spcBef>
                <a:spcPct val="20000"/>
              </a:spcBef>
              <a:buClr>
                <a:schemeClr val="hlink"/>
              </a:buClr>
              <a:buChar char="•"/>
              <a:defRPr sz="3200">
                <a:solidFill>
                  <a:schemeClr val="tx1"/>
                </a:solidFill>
                <a:latin typeface="Arial Black" panose="020B0A040201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9pPr>
          </a:lstStyle>
          <a:p>
            <a:pPr>
              <a:spcBef>
                <a:spcPct val="50000"/>
              </a:spcBef>
              <a:buClrTx/>
              <a:buFontTx/>
              <a:buNone/>
            </a:pPr>
            <a:r>
              <a:rPr lang="en-US" altLang="en-US" sz="2800" b="1">
                <a:solidFill>
                  <a:srgbClr val="0000FF"/>
                </a:solidFill>
                <a:latin typeface="Times New Roman" panose="02020603050405020304" pitchFamily="18" charset="0"/>
                <a:cs typeface="Times New Roman" panose="02020603050405020304" pitchFamily="18" charset="0"/>
              </a:rPr>
              <a:t>+Việc ghi lại được âm thanh đem lại những lợi ích gì ?    </a:t>
            </a:r>
          </a:p>
        </p:txBody>
      </p:sp>
      <p:sp>
        <p:nvSpPr>
          <p:cNvPr id="4101" name="Text Box 8"/>
          <p:cNvSpPr txBox="1">
            <a:spLocks noChangeArrowheads="1"/>
          </p:cNvSpPr>
          <p:nvPr/>
        </p:nvSpPr>
        <p:spPr bwMode="auto">
          <a:xfrm>
            <a:off x="1647825" y="1295400"/>
            <a:ext cx="91440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Char char="•"/>
              <a:defRPr sz="3200">
                <a:solidFill>
                  <a:schemeClr val="tx1"/>
                </a:solidFill>
                <a:latin typeface="Arial Black" panose="020B0A040201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9pPr>
          </a:lstStyle>
          <a:p>
            <a:pPr>
              <a:spcBef>
                <a:spcPct val="50000"/>
              </a:spcBef>
              <a:buClrTx/>
              <a:buFontTx/>
              <a:buNone/>
            </a:pPr>
            <a:r>
              <a:rPr lang="en-US" altLang="en-US" sz="2800" b="1">
                <a:solidFill>
                  <a:srgbClr val="0000FF"/>
                </a:solidFill>
                <a:latin typeface="Times New Roman" panose="02020603050405020304" pitchFamily="18" charset="0"/>
                <a:cs typeface="Times New Roman" panose="02020603050405020304" pitchFamily="18" charset="0"/>
              </a:rPr>
              <a:t>+ Nhờ có âm thanh, chúng ta có thể làm gì ?</a:t>
            </a:r>
          </a:p>
        </p:txBody>
      </p:sp>
      <p:sp>
        <p:nvSpPr>
          <p:cNvPr id="6" name="Text Box 8"/>
          <p:cNvSpPr txBox="1">
            <a:spLocks noChangeArrowheads="1"/>
          </p:cNvSpPr>
          <p:nvPr/>
        </p:nvSpPr>
        <p:spPr bwMode="auto">
          <a:xfrm>
            <a:off x="1647825" y="1835151"/>
            <a:ext cx="9144000" cy="523875"/>
          </a:xfrm>
          <a:prstGeom prst="rect">
            <a:avLst/>
          </a:prstGeom>
          <a:noFill/>
          <a:ln>
            <a:noFill/>
          </a:ln>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defRPr/>
            </a:pPr>
            <a:r>
              <a:rPr lang="en-US" altLang="en-US" sz="2800" b="1" dirty="0">
                <a:solidFill>
                  <a:schemeClr val="tx2">
                    <a:lumMod val="75000"/>
                  </a:schemeClr>
                </a:solidFill>
                <a:latin typeface="Times New Roman" pitchFamily="18" charset="0"/>
                <a:cs typeface="Times New Roman" pitchFamily="18" charset="0"/>
              </a:rPr>
              <a:t>A. </a:t>
            </a:r>
            <a:r>
              <a:rPr lang="en-US" altLang="en-US" sz="2800" b="1" dirty="0" err="1">
                <a:solidFill>
                  <a:schemeClr val="tx2">
                    <a:lumMod val="75000"/>
                  </a:schemeClr>
                </a:solidFill>
                <a:latin typeface="Times New Roman" pitchFamily="18" charset="0"/>
                <a:cs typeface="Times New Roman" pitchFamily="18" charset="0"/>
              </a:rPr>
              <a:t>Học</a:t>
            </a:r>
            <a:r>
              <a:rPr lang="en-US" altLang="en-US" sz="2800" b="1" dirty="0">
                <a:solidFill>
                  <a:schemeClr val="tx2">
                    <a:lumMod val="75000"/>
                  </a:schemeClr>
                </a:solidFill>
                <a:latin typeface="Times New Roman" pitchFamily="18" charset="0"/>
                <a:cs typeface="Times New Roman" pitchFamily="18" charset="0"/>
              </a:rPr>
              <a:t> </a:t>
            </a:r>
            <a:r>
              <a:rPr lang="en-US" altLang="en-US" sz="2800" b="1" dirty="0" err="1">
                <a:solidFill>
                  <a:schemeClr val="tx2">
                    <a:lumMod val="75000"/>
                  </a:schemeClr>
                </a:solidFill>
                <a:latin typeface="Times New Roman" pitchFamily="18" charset="0"/>
                <a:cs typeface="Times New Roman" pitchFamily="18" charset="0"/>
              </a:rPr>
              <a:t>tập</a:t>
            </a:r>
            <a:r>
              <a:rPr lang="en-US" altLang="en-US" sz="2800" b="1" dirty="0">
                <a:solidFill>
                  <a:schemeClr val="tx2">
                    <a:lumMod val="75000"/>
                  </a:schemeClr>
                </a:solidFill>
                <a:latin typeface="Times New Roman" pitchFamily="18" charset="0"/>
                <a:cs typeface="Times New Roman" pitchFamily="18" charset="0"/>
              </a:rPr>
              <a:t>, </a:t>
            </a:r>
            <a:r>
              <a:rPr lang="en-US" altLang="en-US" sz="2800" b="1" dirty="0" err="1">
                <a:solidFill>
                  <a:schemeClr val="tx2">
                    <a:lumMod val="75000"/>
                  </a:schemeClr>
                </a:solidFill>
                <a:latin typeface="Times New Roman" pitchFamily="18" charset="0"/>
                <a:cs typeface="Times New Roman" pitchFamily="18" charset="0"/>
              </a:rPr>
              <a:t>nói</a:t>
            </a:r>
            <a:r>
              <a:rPr lang="en-US" altLang="en-US" sz="2800" b="1" dirty="0">
                <a:solidFill>
                  <a:schemeClr val="tx2">
                    <a:lumMod val="75000"/>
                  </a:schemeClr>
                </a:solidFill>
                <a:latin typeface="Times New Roman" pitchFamily="18" charset="0"/>
                <a:cs typeface="Times New Roman" pitchFamily="18" charset="0"/>
              </a:rPr>
              <a:t> </a:t>
            </a:r>
            <a:r>
              <a:rPr lang="en-US" altLang="en-US" sz="2800" b="1" dirty="0" err="1">
                <a:solidFill>
                  <a:schemeClr val="tx2">
                    <a:lumMod val="75000"/>
                  </a:schemeClr>
                </a:solidFill>
                <a:latin typeface="Times New Roman" pitchFamily="18" charset="0"/>
                <a:cs typeface="Times New Roman" pitchFamily="18" charset="0"/>
              </a:rPr>
              <a:t>chuyện</a:t>
            </a:r>
            <a:r>
              <a:rPr lang="en-US" altLang="en-US" sz="2800" b="1" dirty="0">
                <a:solidFill>
                  <a:schemeClr val="tx2">
                    <a:lumMod val="75000"/>
                  </a:schemeClr>
                </a:solidFill>
                <a:latin typeface="Times New Roman" pitchFamily="18" charset="0"/>
                <a:cs typeface="Times New Roman" pitchFamily="18" charset="0"/>
              </a:rPr>
              <a:t> </a:t>
            </a:r>
            <a:r>
              <a:rPr lang="en-US" altLang="en-US" sz="2800" b="1" dirty="0" err="1">
                <a:solidFill>
                  <a:schemeClr val="tx2">
                    <a:lumMod val="75000"/>
                  </a:schemeClr>
                </a:solidFill>
                <a:latin typeface="Times New Roman" pitchFamily="18" charset="0"/>
                <a:cs typeface="Times New Roman" pitchFamily="18" charset="0"/>
              </a:rPr>
              <a:t>với</a:t>
            </a:r>
            <a:r>
              <a:rPr lang="en-US" altLang="en-US" sz="2800" b="1" dirty="0">
                <a:solidFill>
                  <a:schemeClr val="tx2">
                    <a:lumMod val="75000"/>
                  </a:schemeClr>
                </a:solidFill>
                <a:latin typeface="Times New Roman" pitchFamily="18" charset="0"/>
                <a:cs typeface="Times New Roman" pitchFamily="18" charset="0"/>
              </a:rPr>
              <a:t> </a:t>
            </a:r>
            <a:r>
              <a:rPr lang="en-US" altLang="en-US" sz="2800" b="1" dirty="0" err="1">
                <a:solidFill>
                  <a:schemeClr val="tx2">
                    <a:lumMod val="75000"/>
                  </a:schemeClr>
                </a:solidFill>
                <a:latin typeface="Times New Roman" pitchFamily="18" charset="0"/>
                <a:cs typeface="Times New Roman" pitchFamily="18" charset="0"/>
              </a:rPr>
              <a:t>nhau</a:t>
            </a:r>
            <a:r>
              <a:rPr lang="en-US" altLang="en-US" sz="2800" b="1" dirty="0">
                <a:solidFill>
                  <a:schemeClr val="tx2">
                    <a:lumMod val="75000"/>
                  </a:schemeClr>
                </a:solidFill>
                <a:latin typeface="Times New Roman" pitchFamily="18" charset="0"/>
                <a:cs typeface="Times New Roman" pitchFamily="18" charset="0"/>
              </a:rPr>
              <a:t>.</a:t>
            </a:r>
          </a:p>
        </p:txBody>
      </p:sp>
      <p:sp>
        <p:nvSpPr>
          <p:cNvPr id="7" name="Text Box 8"/>
          <p:cNvSpPr txBox="1">
            <a:spLocks noChangeArrowheads="1"/>
          </p:cNvSpPr>
          <p:nvPr/>
        </p:nvSpPr>
        <p:spPr bwMode="auto">
          <a:xfrm>
            <a:off x="1663701" y="2843214"/>
            <a:ext cx="6696075" cy="523875"/>
          </a:xfrm>
          <a:prstGeom prst="rect">
            <a:avLst/>
          </a:prstGeom>
          <a:noFill/>
          <a:ln>
            <a:noFill/>
          </a:ln>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defRPr/>
            </a:pPr>
            <a:r>
              <a:rPr lang="en-US" altLang="en-US" sz="2800" b="1" dirty="0">
                <a:solidFill>
                  <a:schemeClr val="tx2">
                    <a:lumMod val="75000"/>
                  </a:schemeClr>
                </a:solidFill>
                <a:latin typeface="Times New Roman" pitchFamily="18" charset="0"/>
                <a:cs typeface="Times New Roman" pitchFamily="18" charset="0"/>
              </a:rPr>
              <a:t>C. </a:t>
            </a:r>
            <a:r>
              <a:rPr lang="en-US" altLang="en-US" sz="2800" b="1" dirty="0" err="1">
                <a:solidFill>
                  <a:schemeClr val="tx2">
                    <a:lumMod val="75000"/>
                  </a:schemeClr>
                </a:solidFill>
                <a:latin typeface="Times New Roman" pitchFamily="18" charset="0"/>
                <a:cs typeface="Times New Roman" pitchFamily="18" charset="0"/>
              </a:rPr>
              <a:t>Tất</a:t>
            </a:r>
            <a:r>
              <a:rPr lang="en-US" altLang="en-US" sz="2800" b="1" dirty="0">
                <a:solidFill>
                  <a:schemeClr val="tx2">
                    <a:lumMod val="75000"/>
                  </a:schemeClr>
                </a:solidFill>
                <a:latin typeface="Times New Roman" pitchFamily="18" charset="0"/>
                <a:cs typeface="Times New Roman" pitchFamily="18" charset="0"/>
              </a:rPr>
              <a:t> </a:t>
            </a:r>
            <a:r>
              <a:rPr lang="en-US" altLang="en-US" sz="2800" b="1" dirty="0" err="1">
                <a:solidFill>
                  <a:schemeClr val="tx2">
                    <a:lumMod val="75000"/>
                  </a:schemeClr>
                </a:solidFill>
                <a:latin typeface="Times New Roman" pitchFamily="18" charset="0"/>
                <a:cs typeface="Times New Roman" pitchFamily="18" charset="0"/>
              </a:rPr>
              <a:t>cả</a:t>
            </a:r>
            <a:r>
              <a:rPr lang="en-US" altLang="en-US" sz="2800" b="1" dirty="0">
                <a:solidFill>
                  <a:schemeClr val="tx2">
                    <a:lumMod val="75000"/>
                  </a:schemeClr>
                </a:solidFill>
                <a:latin typeface="Times New Roman" pitchFamily="18" charset="0"/>
                <a:cs typeface="Times New Roman" pitchFamily="18" charset="0"/>
              </a:rPr>
              <a:t> </a:t>
            </a:r>
            <a:r>
              <a:rPr lang="en-US" altLang="en-US" sz="2800" b="1" dirty="0" err="1">
                <a:solidFill>
                  <a:schemeClr val="tx2">
                    <a:lumMod val="75000"/>
                  </a:schemeClr>
                </a:solidFill>
                <a:latin typeface="Times New Roman" pitchFamily="18" charset="0"/>
                <a:cs typeface="Times New Roman" pitchFamily="18" charset="0"/>
              </a:rPr>
              <a:t>các</a:t>
            </a:r>
            <a:r>
              <a:rPr lang="en-US" altLang="en-US" sz="2800" b="1" dirty="0">
                <a:solidFill>
                  <a:schemeClr val="tx2">
                    <a:lumMod val="75000"/>
                  </a:schemeClr>
                </a:solidFill>
                <a:latin typeface="Times New Roman" pitchFamily="18" charset="0"/>
                <a:cs typeface="Times New Roman" pitchFamily="18" charset="0"/>
              </a:rPr>
              <a:t> ý </a:t>
            </a:r>
            <a:r>
              <a:rPr lang="en-US" altLang="en-US" sz="2800" b="1" dirty="0" err="1">
                <a:solidFill>
                  <a:schemeClr val="tx2">
                    <a:lumMod val="75000"/>
                  </a:schemeClr>
                </a:solidFill>
                <a:latin typeface="Times New Roman" pitchFamily="18" charset="0"/>
                <a:cs typeface="Times New Roman" pitchFamily="18" charset="0"/>
              </a:rPr>
              <a:t>trên</a:t>
            </a:r>
            <a:endParaRPr lang="en-US" altLang="en-US" sz="2800" b="1" dirty="0">
              <a:solidFill>
                <a:schemeClr val="tx2">
                  <a:lumMod val="75000"/>
                </a:schemeClr>
              </a:solidFill>
              <a:latin typeface="Times New Roman" pitchFamily="18" charset="0"/>
              <a:cs typeface="Times New Roman" pitchFamily="18" charset="0"/>
            </a:endParaRPr>
          </a:p>
        </p:txBody>
      </p:sp>
      <p:sp>
        <p:nvSpPr>
          <p:cNvPr id="8" name="Text Box 8"/>
          <p:cNvSpPr txBox="1">
            <a:spLocks noChangeArrowheads="1"/>
          </p:cNvSpPr>
          <p:nvPr/>
        </p:nvSpPr>
        <p:spPr bwMode="auto">
          <a:xfrm>
            <a:off x="1647825" y="2322514"/>
            <a:ext cx="9144000" cy="522287"/>
          </a:xfrm>
          <a:prstGeom prst="rect">
            <a:avLst/>
          </a:prstGeom>
          <a:noFill/>
          <a:ln>
            <a:noFill/>
          </a:ln>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defRPr/>
            </a:pPr>
            <a:r>
              <a:rPr lang="en-US" altLang="en-US" sz="2800" b="1" dirty="0">
                <a:solidFill>
                  <a:schemeClr val="tx2">
                    <a:lumMod val="75000"/>
                  </a:schemeClr>
                </a:solidFill>
                <a:latin typeface="Times New Roman" pitchFamily="18" charset="0"/>
                <a:cs typeface="Times New Roman" pitchFamily="18" charset="0"/>
              </a:rPr>
              <a:t>B. </a:t>
            </a:r>
            <a:r>
              <a:rPr lang="en-US" altLang="en-US" sz="2800" b="1" dirty="0" err="1">
                <a:solidFill>
                  <a:schemeClr val="tx2">
                    <a:lumMod val="75000"/>
                  </a:schemeClr>
                </a:solidFill>
                <a:latin typeface="Times New Roman" pitchFamily="18" charset="0"/>
                <a:cs typeface="Times New Roman" pitchFamily="18" charset="0"/>
              </a:rPr>
              <a:t>Thưởng</a:t>
            </a:r>
            <a:r>
              <a:rPr lang="en-US" altLang="en-US" sz="2800" b="1" dirty="0">
                <a:solidFill>
                  <a:schemeClr val="tx2">
                    <a:lumMod val="75000"/>
                  </a:schemeClr>
                </a:solidFill>
                <a:latin typeface="Times New Roman" pitchFamily="18" charset="0"/>
                <a:cs typeface="Times New Roman" pitchFamily="18" charset="0"/>
              </a:rPr>
              <a:t> </a:t>
            </a:r>
            <a:r>
              <a:rPr lang="en-US" altLang="en-US" sz="2800" b="1" dirty="0" err="1">
                <a:solidFill>
                  <a:schemeClr val="tx2">
                    <a:lumMod val="75000"/>
                  </a:schemeClr>
                </a:solidFill>
                <a:latin typeface="Times New Roman" pitchFamily="18" charset="0"/>
                <a:cs typeface="Times New Roman" pitchFamily="18" charset="0"/>
              </a:rPr>
              <a:t>thức</a:t>
            </a:r>
            <a:r>
              <a:rPr lang="en-US" altLang="en-US" sz="2800" b="1" dirty="0">
                <a:solidFill>
                  <a:schemeClr val="tx2">
                    <a:lumMod val="75000"/>
                  </a:schemeClr>
                </a:solidFill>
                <a:latin typeface="Times New Roman" pitchFamily="18" charset="0"/>
                <a:cs typeface="Times New Roman" pitchFamily="18" charset="0"/>
              </a:rPr>
              <a:t> </a:t>
            </a:r>
            <a:r>
              <a:rPr lang="en-US" altLang="en-US" sz="2800" b="1" dirty="0" err="1">
                <a:solidFill>
                  <a:schemeClr val="tx2">
                    <a:lumMod val="75000"/>
                  </a:schemeClr>
                </a:solidFill>
                <a:latin typeface="Times New Roman" pitchFamily="18" charset="0"/>
                <a:cs typeface="Times New Roman" pitchFamily="18" charset="0"/>
              </a:rPr>
              <a:t>âm</a:t>
            </a:r>
            <a:r>
              <a:rPr lang="en-US" altLang="en-US" sz="2800" b="1" dirty="0">
                <a:solidFill>
                  <a:schemeClr val="tx2">
                    <a:lumMod val="75000"/>
                  </a:schemeClr>
                </a:solidFill>
                <a:latin typeface="Times New Roman" pitchFamily="18" charset="0"/>
                <a:cs typeface="Times New Roman" pitchFamily="18" charset="0"/>
              </a:rPr>
              <a:t> </a:t>
            </a:r>
            <a:r>
              <a:rPr lang="en-US" altLang="en-US" sz="2800" b="1" dirty="0" err="1">
                <a:solidFill>
                  <a:schemeClr val="tx2">
                    <a:lumMod val="75000"/>
                  </a:schemeClr>
                </a:solidFill>
                <a:latin typeface="Times New Roman" pitchFamily="18" charset="0"/>
                <a:cs typeface="Times New Roman" pitchFamily="18" charset="0"/>
              </a:rPr>
              <a:t>nhạc</a:t>
            </a:r>
            <a:endParaRPr lang="en-US" altLang="en-US" sz="2800" b="1" dirty="0">
              <a:solidFill>
                <a:schemeClr val="tx2">
                  <a:lumMod val="75000"/>
                </a:schemeClr>
              </a:solidFill>
              <a:latin typeface="Times New Roman" pitchFamily="18" charset="0"/>
              <a:cs typeface="Times New Roman" pitchFamily="18" charset="0"/>
            </a:endParaRPr>
          </a:p>
        </p:txBody>
      </p:sp>
      <p:sp>
        <p:nvSpPr>
          <p:cNvPr id="9" name="Text Box 8"/>
          <p:cNvSpPr txBox="1">
            <a:spLocks noChangeArrowheads="1"/>
          </p:cNvSpPr>
          <p:nvPr/>
        </p:nvSpPr>
        <p:spPr bwMode="auto">
          <a:xfrm>
            <a:off x="1662114" y="2844801"/>
            <a:ext cx="66944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Char char="•"/>
              <a:defRPr sz="3200">
                <a:solidFill>
                  <a:schemeClr val="tx1"/>
                </a:solidFill>
                <a:latin typeface="Arial Black" panose="020B0A040201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9pPr>
          </a:lstStyle>
          <a:p>
            <a:pPr>
              <a:spcBef>
                <a:spcPct val="50000"/>
              </a:spcBef>
              <a:buClrTx/>
              <a:buFontTx/>
              <a:buNone/>
            </a:pPr>
            <a:r>
              <a:rPr lang="en-US" altLang="en-US" sz="2800" b="1">
                <a:solidFill>
                  <a:srgbClr val="FF0000"/>
                </a:solidFill>
                <a:latin typeface="Times New Roman" panose="02020603050405020304" pitchFamily="18" charset="0"/>
                <a:cs typeface="Times New Roman" panose="02020603050405020304" pitchFamily="18" charset="0"/>
              </a:rPr>
              <a:t>C. Tất cả các ý trên</a:t>
            </a:r>
          </a:p>
        </p:txBody>
      </p:sp>
      <p:sp>
        <p:nvSpPr>
          <p:cNvPr id="10" name="Text Box 8"/>
          <p:cNvSpPr txBox="1">
            <a:spLocks noChangeArrowheads="1"/>
          </p:cNvSpPr>
          <p:nvPr/>
        </p:nvSpPr>
        <p:spPr bwMode="auto">
          <a:xfrm>
            <a:off x="1597026" y="4491039"/>
            <a:ext cx="8150225" cy="522287"/>
          </a:xfrm>
          <a:prstGeom prst="rect">
            <a:avLst/>
          </a:prstGeom>
          <a:solidFill>
            <a:srgbClr val="FFFFCC"/>
          </a:solidFill>
          <a:ln w="9525">
            <a:solidFill>
              <a:schemeClr val="hlink"/>
            </a:solidFill>
            <a:miter lim="800000"/>
            <a:headEnd/>
            <a:tailEnd/>
          </a:ln>
        </p:spPr>
        <p:txBody>
          <a:bodyPr>
            <a:spAutoFit/>
          </a:bodyPr>
          <a:lstStyle>
            <a:lvl1pPr>
              <a:spcBef>
                <a:spcPct val="20000"/>
              </a:spcBef>
              <a:buClr>
                <a:schemeClr val="hlink"/>
              </a:buClr>
              <a:buChar char="•"/>
              <a:defRPr sz="3200">
                <a:solidFill>
                  <a:schemeClr val="tx1"/>
                </a:solidFill>
                <a:latin typeface="Arial Black" panose="020B0A040201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9pPr>
          </a:lstStyle>
          <a:p>
            <a:pPr>
              <a:spcBef>
                <a:spcPct val="50000"/>
              </a:spcBef>
              <a:buClrTx/>
              <a:buFontTx/>
              <a:buNone/>
            </a:pPr>
            <a:r>
              <a:rPr lang="en-US" altLang="en-US" sz="2800" b="1">
                <a:solidFill>
                  <a:srgbClr val="800080"/>
                </a:solidFill>
                <a:latin typeface="Times New Roman" panose="02020603050405020304" pitchFamily="18" charset="0"/>
                <a:cs typeface="Times New Roman" panose="02020603050405020304" pitchFamily="18" charset="0"/>
              </a:rPr>
              <a:t>B. Giúp chúng ta không phải viết.</a:t>
            </a:r>
          </a:p>
        </p:txBody>
      </p:sp>
      <p:sp>
        <p:nvSpPr>
          <p:cNvPr id="11" name="Text Box 8"/>
          <p:cNvSpPr txBox="1">
            <a:spLocks noChangeArrowheads="1"/>
          </p:cNvSpPr>
          <p:nvPr/>
        </p:nvSpPr>
        <p:spPr bwMode="auto">
          <a:xfrm>
            <a:off x="1584326" y="3967164"/>
            <a:ext cx="8931275" cy="523875"/>
          </a:xfrm>
          <a:prstGeom prst="rect">
            <a:avLst/>
          </a:prstGeom>
          <a:solidFill>
            <a:srgbClr val="FFFFCC"/>
          </a:solidFill>
          <a:ln w="9525">
            <a:solidFill>
              <a:schemeClr val="hlink"/>
            </a:solidFill>
            <a:miter lim="800000"/>
            <a:headEnd/>
            <a:tailEnd/>
          </a:ln>
        </p:spPr>
        <p:txBody>
          <a:bodyPr>
            <a:spAutoFit/>
          </a:bodyPr>
          <a:lstStyle>
            <a:lvl1pPr>
              <a:spcBef>
                <a:spcPct val="20000"/>
              </a:spcBef>
              <a:buClr>
                <a:schemeClr val="hlink"/>
              </a:buClr>
              <a:buChar char="•"/>
              <a:defRPr sz="3200">
                <a:solidFill>
                  <a:schemeClr val="tx1"/>
                </a:solidFill>
                <a:latin typeface="Arial Black" panose="020B0A040201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9pPr>
          </a:lstStyle>
          <a:p>
            <a:pPr>
              <a:spcBef>
                <a:spcPct val="50000"/>
              </a:spcBef>
              <a:buClrTx/>
              <a:buFontTx/>
              <a:buNone/>
            </a:pPr>
            <a:r>
              <a:rPr lang="en-US" altLang="en-US" sz="2800" b="1">
                <a:solidFill>
                  <a:srgbClr val="800080"/>
                </a:solidFill>
                <a:latin typeface="Times New Roman" panose="02020603050405020304" pitchFamily="18" charset="0"/>
                <a:cs typeface="Times New Roman" panose="02020603050405020304" pitchFamily="18" charset="0"/>
              </a:rPr>
              <a:t>A. Giúp chúng ta không phải nói đi nói lại nhiều lần.</a:t>
            </a:r>
          </a:p>
        </p:txBody>
      </p:sp>
      <p:sp>
        <p:nvSpPr>
          <p:cNvPr id="14" name="Text Box 8"/>
          <p:cNvSpPr txBox="1">
            <a:spLocks noChangeArrowheads="1"/>
          </p:cNvSpPr>
          <p:nvPr/>
        </p:nvSpPr>
        <p:spPr bwMode="auto">
          <a:xfrm>
            <a:off x="1611314" y="5011739"/>
            <a:ext cx="8961437" cy="523875"/>
          </a:xfrm>
          <a:prstGeom prst="rect">
            <a:avLst/>
          </a:prstGeom>
          <a:solidFill>
            <a:srgbClr val="FFFFCC"/>
          </a:solidFill>
          <a:ln w="9525">
            <a:solidFill>
              <a:schemeClr val="hlink"/>
            </a:solidFill>
            <a:miter lim="800000"/>
            <a:headEnd/>
            <a:tailEnd/>
          </a:ln>
        </p:spPr>
        <p:txBody>
          <a:bodyPr>
            <a:spAutoFit/>
          </a:bodyPr>
          <a:lstStyle>
            <a:lvl1pPr>
              <a:spcBef>
                <a:spcPct val="20000"/>
              </a:spcBef>
              <a:buClr>
                <a:schemeClr val="hlink"/>
              </a:buClr>
              <a:buChar char="•"/>
              <a:defRPr sz="3200">
                <a:solidFill>
                  <a:schemeClr val="tx1"/>
                </a:solidFill>
                <a:latin typeface="Arial Black" panose="020B0A040201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9pPr>
          </a:lstStyle>
          <a:p>
            <a:pPr>
              <a:spcBef>
                <a:spcPct val="50000"/>
              </a:spcBef>
              <a:buClrTx/>
              <a:buFontTx/>
              <a:buNone/>
            </a:pPr>
            <a:r>
              <a:rPr lang="en-US" altLang="en-US" sz="2800" b="1">
                <a:solidFill>
                  <a:srgbClr val="800080"/>
                </a:solidFill>
                <a:latin typeface="Times New Roman" panose="02020603050405020304" pitchFamily="18" charset="0"/>
                <a:cs typeface="Times New Roman" panose="02020603050405020304" pitchFamily="18" charset="0"/>
              </a:rPr>
              <a:t>C. Giúp chúng ta không phải đọc.</a:t>
            </a:r>
          </a:p>
        </p:txBody>
      </p:sp>
      <p:sp>
        <p:nvSpPr>
          <p:cNvPr id="15" name="Text Box 8"/>
          <p:cNvSpPr txBox="1">
            <a:spLocks noChangeArrowheads="1"/>
          </p:cNvSpPr>
          <p:nvPr/>
        </p:nvSpPr>
        <p:spPr bwMode="auto">
          <a:xfrm>
            <a:off x="1597026" y="3962401"/>
            <a:ext cx="9128125" cy="523875"/>
          </a:xfrm>
          <a:prstGeom prst="rect">
            <a:avLst/>
          </a:prstGeom>
          <a:solidFill>
            <a:srgbClr val="FFFFCC"/>
          </a:solidFill>
          <a:ln w="9525">
            <a:solidFill>
              <a:schemeClr val="hlink"/>
            </a:solidFill>
            <a:miter lim="800000"/>
            <a:headEnd/>
            <a:tailEnd/>
          </a:ln>
        </p:spPr>
        <p:txBody>
          <a:bodyPr>
            <a:spAutoFit/>
          </a:bodyPr>
          <a:lstStyle>
            <a:lvl1pPr>
              <a:spcBef>
                <a:spcPct val="20000"/>
              </a:spcBef>
              <a:buClr>
                <a:schemeClr val="hlink"/>
              </a:buClr>
              <a:buChar char="•"/>
              <a:defRPr sz="3200">
                <a:solidFill>
                  <a:schemeClr val="tx1"/>
                </a:solidFill>
                <a:latin typeface="Arial Black" panose="020B0A040201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9pPr>
          </a:lstStyle>
          <a:p>
            <a:pPr>
              <a:spcBef>
                <a:spcPct val="50000"/>
              </a:spcBef>
              <a:buClrTx/>
              <a:buFontTx/>
              <a:buNone/>
            </a:pPr>
            <a:r>
              <a:rPr lang="en-US" altLang="en-US" sz="2800" b="1">
                <a:solidFill>
                  <a:srgbClr val="FF0000"/>
                </a:solidFill>
                <a:latin typeface="Times New Roman" panose="02020603050405020304" pitchFamily="18" charset="0"/>
                <a:cs typeface="Times New Roman" panose="02020603050405020304" pitchFamily="18" charset="0"/>
              </a:rPr>
              <a:t>A. Giúp chúng ta không phải nói đi nói lại nhiều lần.</a:t>
            </a:r>
          </a:p>
        </p:txBody>
      </p:sp>
    </p:spTree>
    <p:extLst>
      <p:ext uri="{BB962C8B-B14F-4D97-AF65-F5344CB8AC3E}">
        <p14:creationId xmlns:p14="http://schemas.microsoft.com/office/powerpoint/2010/main" val="32312462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barn(inVertical)">
                                      <p:cBhvr>
                                        <p:cTn id="7" dur="500"/>
                                        <p:tgtEl>
                                          <p:spTgt spid="409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101"/>
                                        </p:tgtEl>
                                        <p:attrNameLst>
                                          <p:attrName>style.visibility</p:attrName>
                                        </p:attrNameLst>
                                      </p:cBhvr>
                                      <p:to>
                                        <p:strVal val="visible"/>
                                      </p:to>
                                    </p:set>
                                    <p:animEffect transition="in" filter="fade">
                                      <p:cBhvr>
                                        <p:cTn id="12" dur="1000"/>
                                        <p:tgtEl>
                                          <p:spTgt spid="4101"/>
                                        </p:tgtEl>
                                      </p:cBhvr>
                                    </p:animEffect>
                                    <p:anim calcmode="lin" valueType="num">
                                      <p:cBhvr>
                                        <p:cTn id="13" dur="1000" fill="hold"/>
                                        <p:tgtEl>
                                          <p:spTgt spid="4101"/>
                                        </p:tgtEl>
                                        <p:attrNameLst>
                                          <p:attrName>ppt_x</p:attrName>
                                        </p:attrNameLst>
                                      </p:cBhvr>
                                      <p:tavLst>
                                        <p:tav tm="0">
                                          <p:val>
                                            <p:strVal val="#ppt_x"/>
                                          </p:val>
                                        </p:tav>
                                        <p:tav tm="100000">
                                          <p:val>
                                            <p:strVal val="#ppt_x"/>
                                          </p:val>
                                        </p:tav>
                                      </p:tavLst>
                                    </p:anim>
                                    <p:anim calcmode="lin" valueType="num">
                                      <p:cBhvr>
                                        <p:cTn id="14" dur="1000" fill="hold"/>
                                        <p:tgtEl>
                                          <p:spTgt spid="4101"/>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circle(in)">
                                      <p:cBhvr>
                                        <p:cTn id="25" dur="2000"/>
                                        <p:tgtEl>
                                          <p:spTgt spid="7"/>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anim calcmode="lin" valueType="num">
                                      <p:cBhvr>
                                        <p:cTn id="31" dur="1000" fill="hold"/>
                                        <p:tgtEl>
                                          <p:spTgt spid="9"/>
                                        </p:tgtEl>
                                        <p:attrNameLst>
                                          <p:attrName>ppt_x</p:attrName>
                                        </p:attrNameLst>
                                      </p:cBhvr>
                                      <p:tavLst>
                                        <p:tav tm="0">
                                          <p:val>
                                            <p:strVal val="#ppt_x"/>
                                          </p:val>
                                        </p:tav>
                                        <p:tav tm="100000">
                                          <p:val>
                                            <p:strVal val="#ppt_x"/>
                                          </p:val>
                                        </p:tav>
                                      </p:tavLst>
                                    </p:anim>
                                    <p:anim calcmode="lin" valueType="num">
                                      <p:cBhvr>
                                        <p:cTn id="3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056"/>
                                        </p:tgtEl>
                                        <p:attrNameLst>
                                          <p:attrName>style.visibility</p:attrName>
                                        </p:attrNameLst>
                                      </p:cBhvr>
                                      <p:to>
                                        <p:strVal val="visible"/>
                                      </p:to>
                                    </p:set>
                                    <p:animEffect transition="in" filter="barn(inVertical)">
                                      <p:cBhvr>
                                        <p:cTn id="37" dur="500"/>
                                        <p:tgtEl>
                                          <p:spTgt spid="205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arn(inVertical)">
                                      <p:cBhvr>
                                        <p:cTn id="42" dur="500"/>
                                        <p:tgtEl>
                                          <p:spTgt spid="11"/>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barn(inVertical)">
                                      <p:cBhvr>
                                        <p:cTn id="45" dur="500"/>
                                        <p:tgtEl>
                                          <p:spTgt spid="10"/>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barn(inVertical)">
                                      <p:cBhvr>
                                        <p:cTn id="48" dur="500"/>
                                        <p:tgtEl>
                                          <p:spTgt spid="14"/>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wipe(down)">
                                      <p:cBhvr>
                                        <p:cTn id="5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6" grpId="0" animBg="1"/>
      <p:bldP spid="4101" grpId="0"/>
      <p:bldP spid="6" grpId="0"/>
      <p:bldP spid="7" grpId="0"/>
      <p:bldP spid="8" grpId="0"/>
      <p:bldP spid="9" grpId="0"/>
      <p:bldP spid="10" grpId="0" animBg="1"/>
      <p:bldP spid="11" grpId="0" animBg="1"/>
      <p:bldP spid="14"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 Box 11"/>
          <p:cNvSpPr txBox="1">
            <a:spLocks noChangeArrowheads="1"/>
          </p:cNvSpPr>
          <p:nvPr/>
        </p:nvSpPr>
        <p:spPr bwMode="auto">
          <a:xfrm>
            <a:off x="838200" y="1676401"/>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Char char="•"/>
              <a:defRPr sz="3200">
                <a:solidFill>
                  <a:schemeClr val="tx1"/>
                </a:solidFill>
                <a:latin typeface="Arial Black" panose="020B0A040201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9pPr>
          </a:lstStyle>
          <a:p>
            <a:pPr>
              <a:spcBef>
                <a:spcPct val="50000"/>
              </a:spcBef>
              <a:buClrTx/>
              <a:buFontTx/>
              <a:buNone/>
            </a:pPr>
            <a:r>
              <a:rPr lang="en-US" altLang="en-US" sz="2800" b="1">
                <a:solidFill>
                  <a:srgbClr val="0000CC"/>
                </a:solidFill>
                <a:latin typeface="Times New Roman" panose="02020603050405020304" pitchFamily="18" charset="0"/>
                <a:cs typeface="Times New Roman" panose="02020603050405020304" pitchFamily="18" charset="0"/>
              </a:rPr>
              <a:t>Phân loại các âm thanh sau:</a:t>
            </a:r>
            <a:endParaRPr lang="en-US" altLang="en-US" sz="2800" b="1">
              <a:latin typeface="Times New Roman" panose="02020603050405020304" pitchFamily="18" charset="0"/>
              <a:cs typeface="Times New Roman" panose="02020603050405020304" pitchFamily="18" charset="0"/>
            </a:endParaRPr>
          </a:p>
        </p:txBody>
      </p:sp>
      <p:sp>
        <p:nvSpPr>
          <p:cNvPr id="7173" name="Text Box 12"/>
          <p:cNvSpPr txBox="1">
            <a:spLocks noChangeArrowheads="1"/>
          </p:cNvSpPr>
          <p:nvPr/>
        </p:nvSpPr>
        <p:spPr bwMode="auto">
          <a:xfrm>
            <a:off x="838200" y="2286749"/>
            <a:ext cx="102870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Char char="•"/>
              <a:defRPr sz="3200">
                <a:solidFill>
                  <a:schemeClr val="tx1"/>
                </a:solidFill>
                <a:latin typeface="Arial Black" panose="020B0A040201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9pPr>
          </a:lstStyle>
          <a:p>
            <a:pPr algn="just">
              <a:spcBef>
                <a:spcPct val="50000"/>
              </a:spcBef>
              <a:buClrTx/>
              <a:buFontTx/>
              <a:buNone/>
            </a:pPr>
            <a:r>
              <a:rPr lang="en-US" altLang="en-US" sz="2800" b="1">
                <a:solidFill>
                  <a:srgbClr val="006600"/>
                </a:solidFill>
                <a:latin typeface="Times New Roman" panose="02020603050405020304" pitchFamily="18" charset="0"/>
                <a:cs typeface="Times New Roman" panose="02020603050405020304" pitchFamily="18" charset="0"/>
              </a:rPr>
              <a:t>    </a:t>
            </a:r>
            <a:r>
              <a:rPr lang="en-US" altLang="en-US" sz="2800" b="1">
                <a:solidFill>
                  <a:srgbClr val="003300"/>
                </a:solidFill>
                <a:latin typeface="Times New Roman" panose="02020603050405020304" pitchFamily="18" charset="0"/>
                <a:cs typeface="Times New Roman" panose="02020603050405020304" pitchFamily="18" charset="0"/>
              </a:rPr>
              <a:t>Tiếng chim hót, tiếng loa phóng thanh mở to, tiếng người nói chuyện, tiếng búa tán thép, tiếng máy cưa, tiếng máy khoan, tiếng cười của em bé, tiếng động cơ ô tô, tiếng nhạc nhẹ.</a:t>
            </a:r>
          </a:p>
        </p:txBody>
      </p:sp>
      <p:grpSp>
        <p:nvGrpSpPr>
          <p:cNvPr id="2" name="Group 16"/>
          <p:cNvGrpSpPr>
            <a:grpSpLocks/>
          </p:cNvGrpSpPr>
          <p:nvPr/>
        </p:nvGrpSpPr>
        <p:grpSpPr bwMode="auto">
          <a:xfrm>
            <a:off x="1524000" y="3886200"/>
            <a:ext cx="9144000" cy="2819400"/>
            <a:chOff x="624" y="2352"/>
            <a:chExt cx="4368" cy="1776"/>
          </a:xfrm>
        </p:grpSpPr>
        <p:grpSp>
          <p:nvGrpSpPr>
            <p:cNvPr id="7177" name="Group 15"/>
            <p:cNvGrpSpPr>
              <a:grpSpLocks/>
            </p:cNvGrpSpPr>
            <p:nvPr/>
          </p:nvGrpSpPr>
          <p:grpSpPr bwMode="auto">
            <a:xfrm>
              <a:off x="624" y="2352"/>
              <a:ext cx="4368" cy="1776"/>
              <a:chOff x="624" y="2352"/>
              <a:chExt cx="4368" cy="1776"/>
            </a:xfrm>
          </p:grpSpPr>
          <p:sp>
            <p:nvSpPr>
              <p:cNvPr id="7180" name="Rectangle 8"/>
              <p:cNvSpPr>
                <a:spLocks noChangeArrowheads="1"/>
              </p:cNvSpPr>
              <p:nvPr/>
            </p:nvSpPr>
            <p:spPr bwMode="auto">
              <a:xfrm>
                <a:off x="624" y="2352"/>
                <a:ext cx="4368" cy="1776"/>
              </a:xfrm>
              <a:prstGeom prst="rect">
                <a:avLst/>
              </a:prstGeom>
              <a:solidFill>
                <a:srgbClr val="FFFFCC"/>
              </a:solidFill>
              <a:ln w="9525">
                <a:solidFill>
                  <a:schemeClr val="tx1"/>
                </a:solidFill>
                <a:miter lim="800000"/>
                <a:headEnd/>
                <a:tailEnd/>
              </a:ln>
            </p:spPr>
            <p:txBody>
              <a:bodyPr wrap="none" anchor="ctr"/>
              <a:lstStyle>
                <a:lvl1pPr>
                  <a:spcBef>
                    <a:spcPct val="20000"/>
                  </a:spcBef>
                  <a:buClr>
                    <a:schemeClr val="hlink"/>
                  </a:buClr>
                  <a:buChar char="•"/>
                  <a:defRPr sz="3200">
                    <a:solidFill>
                      <a:schemeClr val="tx1"/>
                    </a:solidFill>
                    <a:latin typeface="Arial Black" panose="020B0A040201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9pPr>
              </a:lstStyle>
              <a:p>
                <a:pPr>
                  <a:spcBef>
                    <a:spcPct val="0"/>
                  </a:spcBef>
                  <a:buClrTx/>
                  <a:buFontTx/>
                  <a:buNone/>
                </a:pPr>
                <a:endParaRPr lang="en-US" altLang="en-US" sz="2400" b="1">
                  <a:latin typeface="Times New Roman" panose="02020603050405020304" pitchFamily="18" charset="0"/>
                  <a:cs typeface="Times New Roman" panose="02020603050405020304" pitchFamily="18" charset="0"/>
                </a:endParaRPr>
              </a:p>
            </p:txBody>
          </p:sp>
          <p:sp>
            <p:nvSpPr>
              <p:cNvPr id="7181" name="Line 9"/>
              <p:cNvSpPr>
                <a:spLocks noChangeShapeType="1"/>
              </p:cNvSpPr>
              <p:nvPr/>
            </p:nvSpPr>
            <p:spPr bwMode="auto">
              <a:xfrm>
                <a:off x="624" y="2736"/>
                <a:ext cx="436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2" name="Line 10"/>
              <p:cNvSpPr>
                <a:spLocks noChangeShapeType="1"/>
              </p:cNvSpPr>
              <p:nvPr/>
            </p:nvSpPr>
            <p:spPr bwMode="auto">
              <a:xfrm>
                <a:off x="2784" y="2352"/>
                <a:ext cx="0" cy="17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7178" name="Text Box 11"/>
            <p:cNvSpPr txBox="1">
              <a:spLocks noChangeArrowheads="1"/>
            </p:cNvSpPr>
            <p:nvPr/>
          </p:nvSpPr>
          <p:spPr bwMode="auto">
            <a:xfrm>
              <a:off x="1056" y="2400"/>
              <a:ext cx="124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Char char="•"/>
                <a:defRPr sz="3200">
                  <a:solidFill>
                    <a:schemeClr val="tx1"/>
                  </a:solidFill>
                  <a:latin typeface="Arial Black" panose="020B0A040201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9pPr>
            </a:lstStyle>
            <a:p>
              <a:pPr>
                <a:spcBef>
                  <a:spcPct val="50000"/>
                </a:spcBef>
                <a:buClrTx/>
                <a:buFontTx/>
                <a:buNone/>
              </a:pPr>
              <a:r>
                <a:rPr lang="en-US" altLang="en-US" sz="2800" b="1">
                  <a:solidFill>
                    <a:srgbClr val="FF0000"/>
                  </a:solidFill>
                  <a:latin typeface="Times New Roman" panose="02020603050405020304" pitchFamily="18" charset="0"/>
                  <a:cs typeface="Times New Roman" panose="02020603050405020304" pitchFamily="18" charset="0"/>
                </a:rPr>
                <a:t>Ưa thích</a:t>
              </a:r>
            </a:p>
          </p:txBody>
        </p:sp>
        <p:sp>
          <p:nvSpPr>
            <p:cNvPr id="7179" name="Text Box 12"/>
            <p:cNvSpPr txBox="1">
              <a:spLocks noChangeArrowheads="1"/>
            </p:cNvSpPr>
            <p:nvPr/>
          </p:nvSpPr>
          <p:spPr bwMode="auto">
            <a:xfrm>
              <a:off x="2844" y="2400"/>
              <a:ext cx="207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Char char="•"/>
                <a:defRPr sz="3200">
                  <a:solidFill>
                    <a:schemeClr val="tx1"/>
                  </a:solidFill>
                  <a:latin typeface="Arial Black" panose="020B0A040201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9pPr>
            </a:lstStyle>
            <a:p>
              <a:pPr algn="ctr">
                <a:spcBef>
                  <a:spcPct val="50000"/>
                </a:spcBef>
                <a:buClrTx/>
                <a:buFontTx/>
                <a:buNone/>
              </a:pPr>
              <a:r>
                <a:rPr lang="en-US" altLang="en-US" sz="2800" b="1">
                  <a:solidFill>
                    <a:srgbClr val="7030A0"/>
                  </a:solidFill>
                  <a:latin typeface="Times New Roman" panose="02020603050405020304" pitchFamily="18" charset="0"/>
                  <a:cs typeface="Times New Roman" panose="02020603050405020304" pitchFamily="18" charset="0"/>
                </a:rPr>
                <a:t>Không ưa thích</a:t>
              </a:r>
            </a:p>
          </p:txBody>
        </p:sp>
      </p:grpSp>
      <p:sp>
        <p:nvSpPr>
          <p:cNvPr id="8205" name="Text Box 13"/>
          <p:cNvSpPr txBox="1">
            <a:spLocks noChangeArrowheads="1"/>
          </p:cNvSpPr>
          <p:nvPr/>
        </p:nvSpPr>
        <p:spPr bwMode="auto">
          <a:xfrm>
            <a:off x="1601230" y="4501429"/>
            <a:ext cx="4418570"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Char char="•"/>
              <a:defRPr sz="3200">
                <a:solidFill>
                  <a:schemeClr val="tx1"/>
                </a:solidFill>
                <a:latin typeface="Arial Black" panose="020B0A040201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9pPr>
          </a:lstStyle>
          <a:p>
            <a:pPr>
              <a:spcBef>
                <a:spcPct val="50000"/>
              </a:spcBef>
              <a:buClrTx/>
              <a:buFontTx/>
              <a:buNone/>
            </a:pPr>
            <a:r>
              <a:rPr lang="en-US" altLang="en-US" sz="2800" b="1">
                <a:solidFill>
                  <a:srgbClr val="003300"/>
                </a:solidFill>
                <a:latin typeface="Times New Roman" panose="02020603050405020304" pitchFamily="18" charset="0"/>
                <a:cs typeface="Times New Roman" panose="02020603050405020304" pitchFamily="18" charset="0"/>
              </a:rPr>
              <a:t>- Tiếng chim hót, tiếng nói chuyện, tiếng cười của em bé, tiếng nhạc nhẹ.</a:t>
            </a:r>
          </a:p>
        </p:txBody>
      </p:sp>
      <p:sp>
        <p:nvSpPr>
          <p:cNvPr id="8206" name="Text Box 14"/>
          <p:cNvSpPr txBox="1">
            <a:spLocks noChangeArrowheads="1"/>
          </p:cNvSpPr>
          <p:nvPr/>
        </p:nvSpPr>
        <p:spPr bwMode="auto">
          <a:xfrm>
            <a:off x="6096000" y="4495801"/>
            <a:ext cx="4471517" cy="1800225"/>
          </a:xfrm>
          <a:prstGeom prst="rect">
            <a:avLst/>
          </a:prstGeom>
          <a:noFill/>
          <a:ln>
            <a:noFill/>
          </a:ln>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defRPr/>
            </a:pP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Tiếng</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loa</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phóng</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thanh</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mở</a:t>
            </a:r>
            <a:r>
              <a:rPr lang="en-US" altLang="en-US" sz="2800" b="1" dirty="0">
                <a:latin typeface="Times New Roman" pitchFamily="18" charset="0"/>
                <a:cs typeface="Times New Roman" pitchFamily="18" charset="0"/>
              </a:rPr>
              <a:t> to, </a:t>
            </a:r>
            <a:r>
              <a:rPr lang="en-US" altLang="en-US" sz="2800" b="1" dirty="0" err="1">
                <a:latin typeface="Times New Roman" pitchFamily="18" charset="0"/>
                <a:cs typeface="Times New Roman" pitchFamily="18" charset="0"/>
              </a:rPr>
              <a:t>tiếng</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búa</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tán</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thép</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tiếng</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máy</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cưa</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tiếng</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máy</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khoan</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tiếng</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động</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cơ</a:t>
            </a:r>
            <a:r>
              <a:rPr lang="en-US" altLang="en-US" sz="2800" b="1" dirty="0">
                <a:latin typeface="Times New Roman" pitchFamily="18" charset="0"/>
                <a:cs typeface="Times New Roman" pitchFamily="18" charset="0"/>
              </a:rPr>
              <a:t> ô </a:t>
            </a:r>
            <a:r>
              <a:rPr lang="en-US" altLang="en-US" sz="2800" b="1" dirty="0" err="1">
                <a:latin typeface="Times New Roman" pitchFamily="18" charset="0"/>
                <a:cs typeface="Times New Roman" pitchFamily="18" charset="0"/>
              </a:rPr>
              <a:t>tô</a:t>
            </a:r>
            <a:r>
              <a:rPr lang="en-US" altLang="en-US" sz="2800" b="1" dirty="0">
                <a:latin typeface="Times New Roman" pitchFamily="18" charset="0"/>
                <a:cs typeface="Times New Roman" pitchFamily="18" charset="0"/>
              </a:rPr>
              <a:t>.</a:t>
            </a:r>
          </a:p>
        </p:txBody>
      </p:sp>
      <p:sp>
        <p:nvSpPr>
          <p:cNvPr id="15" name="TextBox 14"/>
          <p:cNvSpPr txBox="1"/>
          <p:nvPr/>
        </p:nvSpPr>
        <p:spPr>
          <a:xfrm>
            <a:off x="381000" y="970374"/>
            <a:ext cx="11430000" cy="584775"/>
          </a:xfrm>
          <a:prstGeom prst="rect">
            <a:avLst/>
          </a:prstGeom>
          <a:noFill/>
          <a:ln w="9525">
            <a:noFill/>
          </a:ln>
        </p:spPr>
        <p:txBody>
          <a:bodyPr wrap="square">
            <a:spAutoFit/>
          </a:bodyPr>
          <a:lstStyle/>
          <a:p>
            <a:pPr algn="ctr" eaLnBrk="1" hangingPunct="1"/>
            <a:r>
              <a:rPr lang="en-US" sz="3200" b="1">
                <a:solidFill>
                  <a:srgbClr val="FF0000"/>
                </a:solidFill>
                <a:latin typeface="Times New Roman" panose="02020603050405020304" pitchFamily="18" charset="0"/>
                <a:ea typeface="Times New Roman" panose="02020603050405020304" pitchFamily="18" charset="0"/>
              </a:rPr>
              <a:t>Âm thanh trong cuộc sống (tiếp theo)</a:t>
            </a:r>
            <a:endParaRPr lang="vi-VN" sz="3200" b="1" dirty="0">
              <a:solidFill>
                <a:srgbClr val="FF0000"/>
              </a:solidFill>
              <a:latin typeface="Times New Roman" panose="02020603050405020304" pitchFamily="18" charset="0"/>
              <a:ea typeface="Times New Roman" panose="02020603050405020304" pitchFamily="18" charset="0"/>
            </a:endParaRPr>
          </a:p>
        </p:txBody>
      </p:sp>
      <p:sp>
        <p:nvSpPr>
          <p:cNvPr id="16" name="Text Box 11"/>
          <p:cNvSpPr txBox="1">
            <a:spLocks noChangeArrowheads="1"/>
          </p:cNvSpPr>
          <p:nvPr/>
        </p:nvSpPr>
        <p:spPr bwMode="auto">
          <a:xfrm>
            <a:off x="381001" y="426008"/>
            <a:ext cx="11438163"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en-US" sz="3000" b="1" u="sng">
                <a:latin typeface="Times New Roman" panose="02020603050405020304" pitchFamily="18" charset="0"/>
                <a:cs typeface="Times New Roman" panose="02020603050405020304" pitchFamily="18" charset="0"/>
              </a:rPr>
              <a:t>Khoa học :</a:t>
            </a:r>
          </a:p>
        </p:txBody>
      </p:sp>
      <p:sp>
        <p:nvSpPr>
          <p:cNvPr id="17" name="Text Box 9"/>
          <p:cNvSpPr txBox="1">
            <a:spLocks noChangeArrowheads="1"/>
          </p:cNvSpPr>
          <p:nvPr/>
        </p:nvSpPr>
        <p:spPr bwMode="auto">
          <a:xfrm>
            <a:off x="381000" y="0"/>
            <a:ext cx="114300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3000" b="1" dirty="0" err="1">
                <a:latin typeface="Times New Roman" panose="02020603050405020304" pitchFamily="18" charset="0"/>
                <a:cs typeface="Times New Roman" panose="02020603050405020304" pitchFamily="18" charset="0"/>
              </a:rPr>
              <a:t>Thứ</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tư</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ngày</a:t>
            </a:r>
            <a:r>
              <a:rPr lang="en-US" altLang="en-US" sz="3000" b="1" dirty="0">
                <a:latin typeface="Times New Roman" panose="02020603050405020304" pitchFamily="18" charset="0"/>
                <a:cs typeface="Times New Roman" panose="02020603050405020304" pitchFamily="18" charset="0"/>
              </a:rPr>
              <a:t> 15 </a:t>
            </a:r>
            <a:r>
              <a:rPr lang="en-US" altLang="en-US" sz="3000" b="1" dirty="0" err="1">
                <a:latin typeface="Times New Roman" panose="02020603050405020304" pitchFamily="18" charset="0"/>
                <a:cs typeface="Times New Roman" panose="02020603050405020304" pitchFamily="18" charset="0"/>
              </a:rPr>
              <a:t>tháng</a:t>
            </a:r>
            <a:r>
              <a:rPr lang="en-US" altLang="en-US" sz="3000" b="1" dirty="0">
                <a:latin typeface="Times New Roman" panose="02020603050405020304" pitchFamily="18" charset="0"/>
                <a:cs typeface="Times New Roman" panose="02020603050405020304" pitchFamily="18" charset="0"/>
              </a:rPr>
              <a:t> 2 </a:t>
            </a:r>
            <a:r>
              <a:rPr lang="en-US" altLang="en-US" sz="3000" b="1" dirty="0" err="1">
                <a:latin typeface="Times New Roman" panose="02020603050405020304" pitchFamily="18" charset="0"/>
                <a:cs typeface="Times New Roman" panose="02020603050405020304" pitchFamily="18" charset="0"/>
              </a:rPr>
              <a:t>năm</a:t>
            </a:r>
            <a:r>
              <a:rPr lang="en-US" altLang="en-US" sz="3000" b="1" dirty="0">
                <a:latin typeface="Times New Roman" panose="02020603050405020304" pitchFamily="18" charset="0"/>
                <a:cs typeface="Times New Roman" panose="02020603050405020304" pitchFamily="18" charset="0"/>
              </a:rPr>
              <a:t> 2023</a:t>
            </a:r>
          </a:p>
        </p:txBody>
      </p:sp>
    </p:spTree>
    <p:extLst>
      <p:ext uri="{BB962C8B-B14F-4D97-AF65-F5344CB8AC3E}">
        <p14:creationId xmlns:p14="http://schemas.microsoft.com/office/powerpoint/2010/main" val="32008832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172"/>
                                        </p:tgtEl>
                                        <p:attrNameLst>
                                          <p:attrName>style.visibility</p:attrName>
                                        </p:attrNameLst>
                                      </p:cBhvr>
                                      <p:to>
                                        <p:strVal val="visible"/>
                                      </p:to>
                                    </p:set>
                                    <p:animEffect transition="in" filter="fade">
                                      <p:cBhvr>
                                        <p:cTn id="12" dur="500"/>
                                        <p:tgtEl>
                                          <p:spTgt spid="717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173"/>
                                        </p:tgtEl>
                                        <p:attrNameLst>
                                          <p:attrName>style.visibility</p:attrName>
                                        </p:attrNameLst>
                                      </p:cBhvr>
                                      <p:to>
                                        <p:strVal val="visible"/>
                                      </p:to>
                                    </p:set>
                                    <p:animEffect transition="in" filter="fade">
                                      <p:cBhvr>
                                        <p:cTn id="17" dur="500"/>
                                        <p:tgtEl>
                                          <p:spTgt spid="717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8205"/>
                                        </p:tgtEl>
                                        <p:attrNameLst>
                                          <p:attrName>style.visibility</p:attrName>
                                        </p:attrNameLst>
                                      </p:cBhvr>
                                      <p:to>
                                        <p:strVal val="visible"/>
                                      </p:to>
                                    </p:set>
                                    <p:animEffect transition="in" filter="checkerboard(across)">
                                      <p:cBhvr>
                                        <p:cTn id="27" dur="500"/>
                                        <p:tgtEl>
                                          <p:spTgt spid="820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8206"/>
                                        </p:tgtEl>
                                        <p:attrNameLst>
                                          <p:attrName>style.visibility</p:attrName>
                                        </p:attrNameLst>
                                      </p:cBhvr>
                                      <p:to>
                                        <p:strVal val="visible"/>
                                      </p:to>
                                    </p:set>
                                    <p:animEffect transition="in" filter="checkerboard(across)">
                                      <p:cBhvr>
                                        <p:cTn id="32" dur="500"/>
                                        <p:tgtEl>
                                          <p:spTgt spid="8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p:bldP spid="7173" grpId="0"/>
      <p:bldP spid="8205" grpId="0"/>
      <p:bldP spid="8206"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a:grpSpLocks/>
          </p:cNvGrpSpPr>
          <p:nvPr/>
        </p:nvGrpSpPr>
        <p:grpSpPr bwMode="auto">
          <a:xfrm>
            <a:off x="1524000" y="152400"/>
            <a:ext cx="9144000" cy="6705600"/>
            <a:chOff x="558" y="864"/>
            <a:chExt cx="4644" cy="3264"/>
          </a:xfrm>
        </p:grpSpPr>
        <p:pic>
          <p:nvPicPr>
            <p:cNvPr id="8197" name="Picture 6" descr="tranh 1,2,3 Am_thanh_trong_cuoc_so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 y="864"/>
              <a:ext cx="4644" cy="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Oval 7"/>
            <p:cNvSpPr>
              <a:spLocks noChangeArrowheads="1"/>
            </p:cNvSpPr>
            <p:nvPr/>
          </p:nvSpPr>
          <p:spPr bwMode="auto">
            <a:xfrm>
              <a:off x="672" y="2448"/>
              <a:ext cx="336" cy="336"/>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hlink"/>
                </a:buClr>
                <a:buChar char="•"/>
                <a:defRPr sz="3200">
                  <a:solidFill>
                    <a:schemeClr val="tx1"/>
                  </a:solidFill>
                  <a:latin typeface="Arial Black" panose="020B0A040201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9pPr>
            </a:lstStyle>
            <a:p>
              <a:pPr algn="ctr">
                <a:spcBef>
                  <a:spcPct val="0"/>
                </a:spcBef>
                <a:buClrTx/>
                <a:buFontTx/>
                <a:buNone/>
              </a:pPr>
              <a:r>
                <a:rPr lang="en-US" altLang="en-US" sz="2400">
                  <a:latin typeface="Arial" panose="020B0604020202020204" pitchFamily="34" charset="0"/>
                </a:rPr>
                <a:t>1</a:t>
              </a:r>
            </a:p>
          </p:txBody>
        </p:sp>
        <p:sp>
          <p:nvSpPr>
            <p:cNvPr id="8199" name="Oval 8"/>
            <p:cNvSpPr>
              <a:spLocks noChangeArrowheads="1"/>
            </p:cNvSpPr>
            <p:nvPr/>
          </p:nvSpPr>
          <p:spPr bwMode="auto">
            <a:xfrm>
              <a:off x="2016" y="3744"/>
              <a:ext cx="336" cy="336"/>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hlink"/>
                </a:buClr>
                <a:buChar char="•"/>
                <a:defRPr sz="3200">
                  <a:solidFill>
                    <a:schemeClr val="tx1"/>
                  </a:solidFill>
                  <a:latin typeface="Arial Black" panose="020B0A040201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9pPr>
            </a:lstStyle>
            <a:p>
              <a:pPr algn="ctr">
                <a:spcBef>
                  <a:spcPct val="0"/>
                </a:spcBef>
                <a:buClrTx/>
                <a:buFontTx/>
                <a:buNone/>
              </a:pPr>
              <a:r>
                <a:rPr lang="en-US" altLang="en-US" sz="2400">
                  <a:latin typeface="Arial" panose="020B0604020202020204" pitchFamily="34" charset="0"/>
                </a:rPr>
                <a:t>2</a:t>
              </a:r>
            </a:p>
          </p:txBody>
        </p:sp>
        <p:sp>
          <p:nvSpPr>
            <p:cNvPr id="8200" name="Oval 9"/>
            <p:cNvSpPr>
              <a:spLocks noChangeArrowheads="1"/>
            </p:cNvSpPr>
            <p:nvPr/>
          </p:nvSpPr>
          <p:spPr bwMode="auto">
            <a:xfrm>
              <a:off x="4848" y="3216"/>
              <a:ext cx="336" cy="336"/>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hlink"/>
                </a:buClr>
                <a:buChar char="•"/>
                <a:defRPr sz="3200">
                  <a:solidFill>
                    <a:schemeClr val="tx1"/>
                  </a:solidFill>
                  <a:latin typeface="Arial Black" panose="020B0A040201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9pPr>
            </a:lstStyle>
            <a:p>
              <a:pPr algn="ctr">
                <a:spcBef>
                  <a:spcPct val="0"/>
                </a:spcBef>
                <a:buClrTx/>
                <a:buFontTx/>
                <a:buNone/>
              </a:pPr>
              <a:r>
                <a:rPr lang="en-US" altLang="en-US" sz="2400">
                  <a:latin typeface="Arial" panose="020B0604020202020204" pitchFamily="34" charset="0"/>
                </a:rPr>
                <a:t>3</a:t>
              </a:r>
            </a:p>
          </p:txBody>
        </p:sp>
      </p:grpSp>
      <p:sp>
        <p:nvSpPr>
          <p:cNvPr id="6156" name="Text Box 12"/>
          <p:cNvSpPr txBox="1">
            <a:spLocks noChangeArrowheads="1"/>
          </p:cNvSpPr>
          <p:nvPr/>
        </p:nvSpPr>
        <p:spPr bwMode="auto">
          <a:xfrm>
            <a:off x="2819400" y="4343401"/>
            <a:ext cx="5943600" cy="461963"/>
          </a:xfrm>
          <a:prstGeom prst="rect">
            <a:avLst/>
          </a:prstGeom>
          <a:solidFill>
            <a:srgbClr val="FFFFCC"/>
          </a:solidFill>
          <a:ln w="9525">
            <a:solidFill>
              <a:schemeClr val="tx2"/>
            </a:solidFill>
            <a:miter lim="800000"/>
            <a:headEnd/>
            <a:tailEnd/>
          </a:ln>
        </p:spPr>
        <p:txBody>
          <a:bodyPr>
            <a:spAutoFit/>
          </a:bodyPr>
          <a:lstStyle>
            <a:lvl1pPr>
              <a:spcBef>
                <a:spcPct val="20000"/>
              </a:spcBef>
              <a:buClr>
                <a:schemeClr val="hlink"/>
              </a:buClr>
              <a:buChar char="•"/>
              <a:defRPr sz="3200">
                <a:solidFill>
                  <a:schemeClr val="tx1"/>
                </a:solidFill>
                <a:latin typeface="Arial Black" panose="020B0A040201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9pPr>
          </a:lstStyle>
          <a:p>
            <a:pPr algn="ctr">
              <a:spcBef>
                <a:spcPct val="50000"/>
              </a:spcBef>
              <a:buClrTx/>
              <a:buFontTx/>
              <a:buNone/>
            </a:pPr>
            <a:r>
              <a:rPr lang="en-US" altLang="en-US" sz="2400" b="1">
                <a:solidFill>
                  <a:srgbClr val="0000CC"/>
                </a:solidFill>
                <a:latin typeface="Arial" panose="020B0604020202020204" pitchFamily="34" charset="0"/>
              </a:rPr>
              <a:t>Tiếng ồn có thể phát ra từ đâu ?</a:t>
            </a:r>
          </a:p>
        </p:txBody>
      </p:sp>
      <p:sp>
        <p:nvSpPr>
          <p:cNvPr id="3" name="Cloud Callout 2"/>
          <p:cNvSpPr/>
          <p:nvPr/>
        </p:nvSpPr>
        <p:spPr bwMode="auto">
          <a:xfrm>
            <a:off x="1747838" y="-14288"/>
            <a:ext cx="4119562" cy="1425576"/>
          </a:xfrm>
          <a:prstGeom prst="cloudCallou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a:lstStyle/>
          <a:p>
            <a:pPr>
              <a:defRPr/>
            </a:pPr>
            <a:r>
              <a:rPr lang="en-US" altLang="en-US" b="1" dirty="0" err="1">
                <a:solidFill>
                  <a:srgbClr val="0000CC"/>
                </a:solidFill>
                <a:latin typeface="Times New Roman" pitchFamily="18" charset="0"/>
                <a:cs typeface="Times New Roman" pitchFamily="18" charset="0"/>
              </a:rPr>
              <a:t>Quan</a:t>
            </a:r>
            <a:r>
              <a:rPr lang="en-US" altLang="en-US" b="1" dirty="0">
                <a:solidFill>
                  <a:srgbClr val="0000CC"/>
                </a:solidFill>
                <a:latin typeface="Times New Roman" pitchFamily="18" charset="0"/>
                <a:cs typeface="Times New Roman" pitchFamily="18" charset="0"/>
              </a:rPr>
              <a:t> </a:t>
            </a:r>
            <a:r>
              <a:rPr lang="en-US" altLang="en-US" b="1" dirty="0" err="1">
                <a:solidFill>
                  <a:srgbClr val="0000CC"/>
                </a:solidFill>
                <a:latin typeface="Times New Roman" pitchFamily="18" charset="0"/>
                <a:cs typeface="Times New Roman" pitchFamily="18" charset="0"/>
              </a:rPr>
              <a:t>sát</a:t>
            </a:r>
            <a:r>
              <a:rPr lang="en-US" altLang="en-US" b="1" dirty="0">
                <a:solidFill>
                  <a:srgbClr val="0000CC"/>
                </a:solidFill>
                <a:latin typeface="Times New Roman" pitchFamily="18" charset="0"/>
                <a:cs typeface="Times New Roman" pitchFamily="18" charset="0"/>
              </a:rPr>
              <a:t> </a:t>
            </a:r>
            <a:r>
              <a:rPr lang="en-US" altLang="en-US" b="1" dirty="0" err="1">
                <a:solidFill>
                  <a:srgbClr val="0000CC"/>
                </a:solidFill>
                <a:latin typeface="Times New Roman" pitchFamily="18" charset="0"/>
                <a:cs typeface="Times New Roman" pitchFamily="18" charset="0"/>
              </a:rPr>
              <a:t>tranh</a:t>
            </a:r>
            <a:r>
              <a:rPr lang="en-US" altLang="en-US" b="1" dirty="0">
                <a:solidFill>
                  <a:srgbClr val="0000CC"/>
                </a:solidFill>
                <a:latin typeface="Times New Roman" pitchFamily="18" charset="0"/>
                <a:cs typeface="Times New Roman" pitchFamily="18" charset="0"/>
              </a:rPr>
              <a:t> </a:t>
            </a:r>
            <a:r>
              <a:rPr lang="en-US" altLang="en-US" b="1" dirty="0" err="1">
                <a:solidFill>
                  <a:srgbClr val="0000CC"/>
                </a:solidFill>
                <a:latin typeface="Times New Roman" pitchFamily="18" charset="0"/>
                <a:cs typeface="Times New Roman" pitchFamily="18" charset="0"/>
              </a:rPr>
              <a:t>và</a:t>
            </a:r>
            <a:r>
              <a:rPr lang="en-US" altLang="en-US" b="1" dirty="0">
                <a:solidFill>
                  <a:srgbClr val="0000CC"/>
                </a:solidFill>
                <a:latin typeface="Times New Roman" pitchFamily="18" charset="0"/>
                <a:cs typeface="Times New Roman" pitchFamily="18" charset="0"/>
              </a:rPr>
              <a:t> </a:t>
            </a:r>
            <a:r>
              <a:rPr lang="en-US" altLang="en-US" b="1" dirty="0" err="1">
                <a:solidFill>
                  <a:srgbClr val="0000CC"/>
                </a:solidFill>
                <a:latin typeface="Times New Roman" pitchFamily="18" charset="0"/>
                <a:cs typeface="Times New Roman" pitchFamily="18" charset="0"/>
              </a:rPr>
              <a:t>thảo</a:t>
            </a:r>
            <a:r>
              <a:rPr lang="en-US" altLang="en-US" b="1" dirty="0">
                <a:solidFill>
                  <a:srgbClr val="0000CC"/>
                </a:solidFill>
                <a:latin typeface="Times New Roman" pitchFamily="18" charset="0"/>
                <a:cs typeface="Times New Roman" pitchFamily="18" charset="0"/>
              </a:rPr>
              <a:t> </a:t>
            </a:r>
            <a:r>
              <a:rPr lang="en-US" altLang="en-US" b="1" dirty="0" err="1">
                <a:solidFill>
                  <a:srgbClr val="0000CC"/>
                </a:solidFill>
                <a:latin typeface="Times New Roman" pitchFamily="18" charset="0"/>
                <a:cs typeface="Times New Roman" pitchFamily="18" charset="0"/>
              </a:rPr>
              <a:t>luận</a:t>
            </a:r>
            <a:r>
              <a:rPr lang="en-US" altLang="en-US" b="1" dirty="0">
                <a:solidFill>
                  <a:srgbClr val="0000CC"/>
                </a:solidFill>
                <a:latin typeface="Times New Roman" pitchFamily="18" charset="0"/>
                <a:cs typeface="Times New Roman" pitchFamily="18" charset="0"/>
              </a:rPr>
              <a:t> </a:t>
            </a:r>
            <a:r>
              <a:rPr lang="en-US" altLang="en-US" b="1" dirty="0" err="1">
                <a:solidFill>
                  <a:srgbClr val="0000CC"/>
                </a:solidFill>
                <a:latin typeface="Times New Roman" pitchFamily="18" charset="0"/>
                <a:cs typeface="Times New Roman" pitchFamily="18" charset="0"/>
              </a:rPr>
              <a:t>nhóm</a:t>
            </a:r>
            <a:r>
              <a:rPr lang="en-US" altLang="en-US" b="1" dirty="0">
                <a:solidFill>
                  <a:srgbClr val="0000CC"/>
                </a:solidFill>
                <a:latin typeface="Times New Roman" pitchFamily="18" charset="0"/>
                <a:cs typeface="Times New Roman" pitchFamily="18" charset="0"/>
              </a:rPr>
              <a:t> 6: </a:t>
            </a:r>
            <a:endParaRPr lang="vi-VN"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14483875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156"/>
                                        </p:tgtEl>
                                        <p:attrNameLst>
                                          <p:attrName>style.visibility</p:attrName>
                                        </p:attrNameLst>
                                      </p:cBhvr>
                                      <p:to>
                                        <p:strVal val="visible"/>
                                      </p:to>
                                    </p:set>
                                    <p:animEffect transition="in" filter="fade">
                                      <p:cBhvr>
                                        <p:cTn id="17" dur="1000"/>
                                        <p:tgtEl>
                                          <p:spTgt spid="6156"/>
                                        </p:tgtEl>
                                      </p:cBhvr>
                                    </p:animEffect>
                                    <p:anim calcmode="lin" valueType="num">
                                      <p:cBhvr>
                                        <p:cTn id="18" dur="1000" fill="hold"/>
                                        <p:tgtEl>
                                          <p:spTgt spid="6156"/>
                                        </p:tgtEl>
                                        <p:attrNameLst>
                                          <p:attrName>ppt_x</p:attrName>
                                        </p:attrNameLst>
                                      </p:cBhvr>
                                      <p:tavLst>
                                        <p:tav tm="0">
                                          <p:val>
                                            <p:strVal val="#ppt_x"/>
                                          </p:val>
                                        </p:tav>
                                        <p:tav tm="100000">
                                          <p:val>
                                            <p:strVal val="#ppt_x"/>
                                          </p:val>
                                        </p:tav>
                                      </p:tavLst>
                                    </p:anim>
                                    <p:anim calcmode="lin" valueType="num">
                                      <p:cBhvr>
                                        <p:cTn id="19" dur="1000" fill="hold"/>
                                        <p:tgtEl>
                                          <p:spTgt spid="61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6" grpId="0" animBg="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10"/>
          <p:cNvGrpSpPr>
            <a:grpSpLocks/>
          </p:cNvGrpSpPr>
          <p:nvPr/>
        </p:nvGrpSpPr>
        <p:grpSpPr bwMode="auto">
          <a:xfrm>
            <a:off x="2133600" y="381000"/>
            <a:ext cx="7924800" cy="5791200"/>
            <a:chOff x="384" y="1056"/>
            <a:chExt cx="4992" cy="3024"/>
          </a:xfrm>
        </p:grpSpPr>
        <p:pic>
          <p:nvPicPr>
            <p:cNvPr id="9220" name="Picture 5" descr="tranh 1,2,3 Am_thanh_trong_cuoc_song"/>
            <p:cNvPicPr>
              <a:picLocks noChangeAspect="1" noChangeArrowheads="1"/>
            </p:cNvPicPr>
            <p:nvPr/>
          </p:nvPicPr>
          <p:blipFill>
            <a:blip r:embed="rId2">
              <a:extLst>
                <a:ext uri="{28A0092B-C50C-407E-A947-70E740481C1C}">
                  <a14:useLocalDpi xmlns:a14="http://schemas.microsoft.com/office/drawing/2010/main" val="0"/>
                </a:ext>
              </a:extLst>
            </a:blip>
            <a:srcRect r="388" b="38235"/>
            <a:stretch>
              <a:fillRect/>
            </a:stretch>
          </p:blipFill>
          <p:spPr bwMode="auto">
            <a:xfrm>
              <a:off x="384" y="1056"/>
              <a:ext cx="4992" cy="3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Oval 6"/>
            <p:cNvSpPr>
              <a:spLocks noChangeArrowheads="1"/>
            </p:cNvSpPr>
            <p:nvPr/>
          </p:nvSpPr>
          <p:spPr bwMode="auto">
            <a:xfrm>
              <a:off x="480" y="3600"/>
              <a:ext cx="336" cy="389"/>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hlink"/>
                </a:buClr>
                <a:buChar char="•"/>
                <a:defRPr sz="3200">
                  <a:solidFill>
                    <a:schemeClr val="tx1"/>
                  </a:solidFill>
                  <a:latin typeface="Arial Black" panose="020B0A040201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9pPr>
            </a:lstStyle>
            <a:p>
              <a:pPr algn="ctr">
                <a:spcBef>
                  <a:spcPct val="0"/>
                </a:spcBef>
                <a:buClrTx/>
                <a:buFontTx/>
                <a:buNone/>
              </a:pPr>
              <a:r>
                <a:rPr lang="en-US" altLang="en-US" sz="2400">
                  <a:latin typeface="Arial" panose="020B0604020202020204" pitchFamily="34" charset="0"/>
                </a:rPr>
                <a:t>1</a:t>
              </a:r>
            </a:p>
          </p:txBody>
        </p:sp>
      </p:grpSp>
      <p:sp>
        <p:nvSpPr>
          <p:cNvPr id="9219" name="Rectangle 11"/>
          <p:cNvSpPr>
            <a:spLocks noChangeArrowheads="1"/>
          </p:cNvSpPr>
          <p:nvPr/>
        </p:nvSpPr>
        <p:spPr bwMode="auto">
          <a:xfrm>
            <a:off x="3679826" y="6315076"/>
            <a:ext cx="4843463" cy="466725"/>
          </a:xfrm>
          <a:prstGeom prst="rect">
            <a:avLst/>
          </a:prstGeom>
          <a:solidFill>
            <a:srgbClr val="FFFFCC"/>
          </a:solidFill>
          <a:ln w="9525">
            <a:solidFill>
              <a:srgbClr val="FF0000"/>
            </a:solidFill>
            <a:miter lim="800000"/>
            <a:headEnd/>
            <a:tailEnd/>
          </a:ln>
        </p:spPr>
        <p:txBody>
          <a:bodyPr wrap="none">
            <a:spAutoFit/>
          </a:bodyPr>
          <a:lstStyle>
            <a:lvl1pPr>
              <a:spcBef>
                <a:spcPct val="20000"/>
              </a:spcBef>
              <a:buClr>
                <a:schemeClr val="hlink"/>
              </a:buClr>
              <a:buChar char="•"/>
              <a:defRPr sz="3200">
                <a:solidFill>
                  <a:schemeClr val="tx1"/>
                </a:solidFill>
                <a:latin typeface="Arial Black" panose="020B0A040201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9pPr>
          </a:lstStyle>
          <a:p>
            <a:pPr>
              <a:spcBef>
                <a:spcPct val="0"/>
              </a:spcBef>
              <a:buClrTx/>
              <a:buFontTx/>
              <a:buNone/>
            </a:pPr>
            <a:r>
              <a:rPr lang="en-US" altLang="en-US" sz="2400" b="1">
                <a:solidFill>
                  <a:srgbClr val="0000CC"/>
                </a:solidFill>
                <a:latin typeface="Arial" panose="020B0604020202020204" pitchFamily="34" charset="0"/>
              </a:rPr>
              <a:t>Tiếng ồn có thể phát ra từ đâu ?</a:t>
            </a:r>
          </a:p>
        </p:txBody>
      </p:sp>
    </p:spTree>
    <p:extLst>
      <p:ext uri="{BB962C8B-B14F-4D97-AF65-F5344CB8AC3E}">
        <p14:creationId xmlns:p14="http://schemas.microsoft.com/office/powerpoint/2010/main" val="4460723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Group 9"/>
          <p:cNvGrpSpPr>
            <a:grpSpLocks/>
          </p:cNvGrpSpPr>
          <p:nvPr/>
        </p:nvGrpSpPr>
        <p:grpSpPr bwMode="auto">
          <a:xfrm>
            <a:off x="1752600" y="304800"/>
            <a:ext cx="8915400" cy="5867400"/>
            <a:chOff x="432" y="1056"/>
            <a:chExt cx="4896" cy="3024"/>
          </a:xfrm>
        </p:grpSpPr>
        <p:pic>
          <p:nvPicPr>
            <p:cNvPr id="10244" name="Picture 4" descr="tranh 1,2,3 Am_thanh_trong_cuoc_song"/>
            <p:cNvPicPr>
              <a:picLocks noChangeAspect="1" noChangeArrowheads="1"/>
            </p:cNvPicPr>
            <p:nvPr/>
          </p:nvPicPr>
          <p:blipFill>
            <a:blip r:embed="rId2">
              <a:extLst>
                <a:ext uri="{28A0092B-C50C-407E-A947-70E740481C1C}">
                  <a14:useLocalDpi xmlns:a14="http://schemas.microsoft.com/office/drawing/2010/main" val="0"/>
                </a:ext>
              </a:extLst>
            </a:blip>
            <a:srcRect t="70589" r="59689"/>
            <a:stretch>
              <a:fillRect/>
            </a:stretch>
          </p:blipFill>
          <p:spPr bwMode="auto">
            <a:xfrm>
              <a:off x="432" y="1056"/>
              <a:ext cx="4896" cy="3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Oval 5"/>
            <p:cNvSpPr>
              <a:spLocks noChangeArrowheads="1"/>
            </p:cNvSpPr>
            <p:nvPr/>
          </p:nvSpPr>
          <p:spPr bwMode="auto">
            <a:xfrm>
              <a:off x="480" y="3648"/>
              <a:ext cx="336" cy="336"/>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hlink"/>
                </a:buClr>
                <a:buChar char="•"/>
                <a:defRPr sz="3200">
                  <a:solidFill>
                    <a:schemeClr val="tx1"/>
                  </a:solidFill>
                  <a:latin typeface="Arial Black" panose="020B0A040201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9pPr>
            </a:lstStyle>
            <a:p>
              <a:pPr algn="ctr">
                <a:spcBef>
                  <a:spcPct val="0"/>
                </a:spcBef>
                <a:buClrTx/>
                <a:buFontTx/>
                <a:buNone/>
              </a:pPr>
              <a:r>
                <a:rPr lang="en-US" altLang="en-US" sz="2400">
                  <a:latin typeface="Arial" panose="020B0604020202020204" pitchFamily="34" charset="0"/>
                </a:rPr>
                <a:t>2</a:t>
              </a:r>
            </a:p>
          </p:txBody>
        </p:sp>
      </p:grpSp>
      <p:sp>
        <p:nvSpPr>
          <p:cNvPr id="10243" name="Rectangle 10"/>
          <p:cNvSpPr>
            <a:spLocks noChangeArrowheads="1"/>
          </p:cNvSpPr>
          <p:nvPr/>
        </p:nvSpPr>
        <p:spPr bwMode="auto">
          <a:xfrm>
            <a:off x="3679826" y="6315076"/>
            <a:ext cx="4843463" cy="466725"/>
          </a:xfrm>
          <a:prstGeom prst="rect">
            <a:avLst/>
          </a:prstGeom>
          <a:solidFill>
            <a:srgbClr val="FFFFCC"/>
          </a:solidFill>
          <a:ln w="9525">
            <a:solidFill>
              <a:srgbClr val="FF0000"/>
            </a:solidFill>
            <a:miter lim="800000"/>
            <a:headEnd/>
            <a:tailEnd/>
          </a:ln>
        </p:spPr>
        <p:txBody>
          <a:bodyPr wrap="none">
            <a:spAutoFit/>
          </a:bodyPr>
          <a:lstStyle>
            <a:lvl1pPr>
              <a:spcBef>
                <a:spcPct val="20000"/>
              </a:spcBef>
              <a:buClr>
                <a:schemeClr val="hlink"/>
              </a:buClr>
              <a:buChar char="•"/>
              <a:defRPr sz="3200">
                <a:solidFill>
                  <a:schemeClr val="tx1"/>
                </a:solidFill>
                <a:latin typeface="Arial Black" panose="020B0A040201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9pPr>
          </a:lstStyle>
          <a:p>
            <a:pPr>
              <a:spcBef>
                <a:spcPct val="0"/>
              </a:spcBef>
              <a:buClrTx/>
              <a:buFontTx/>
              <a:buNone/>
            </a:pPr>
            <a:r>
              <a:rPr lang="en-US" altLang="en-US" sz="2400" b="1">
                <a:solidFill>
                  <a:srgbClr val="0000CC"/>
                </a:solidFill>
                <a:latin typeface="Arial" panose="020B0604020202020204" pitchFamily="34" charset="0"/>
              </a:rPr>
              <a:t>Tiếng ồn có thể phát ra từ đâu ?</a:t>
            </a:r>
          </a:p>
        </p:txBody>
      </p:sp>
    </p:spTree>
    <p:extLst>
      <p:ext uri="{BB962C8B-B14F-4D97-AF65-F5344CB8AC3E}">
        <p14:creationId xmlns:p14="http://schemas.microsoft.com/office/powerpoint/2010/main" val="27450553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6" name="Group 12"/>
          <p:cNvGrpSpPr>
            <a:grpSpLocks/>
          </p:cNvGrpSpPr>
          <p:nvPr/>
        </p:nvGrpSpPr>
        <p:grpSpPr bwMode="auto">
          <a:xfrm>
            <a:off x="1828800" y="457200"/>
            <a:ext cx="8458200" cy="5562600"/>
            <a:chOff x="576" y="1200"/>
            <a:chExt cx="4608" cy="2832"/>
          </a:xfrm>
        </p:grpSpPr>
        <p:pic>
          <p:nvPicPr>
            <p:cNvPr id="11268" name="Picture 8" descr="tranh 1,2,3 Am_thanh_trong_cuoc_song"/>
            <p:cNvPicPr>
              <a:picLocks noChangeAspect="1" noChangeArrowheads="1"/>
            </p:cNvPicPr>
            <p:nvPr/>
          </p:nvPicPr>
          <p:blipFill>
            <a:blip r:embed="rId2">
              <a:extLst>
                <a:ext uri="{28A0092B-C50C-407E-A947-70E740481C1C}">
                  <a14:useLocalDpi xmlns:a14="http://schemas.microsoft.com/office/drawing/2010/main" val="0"/>
                </a:ext>
              </a:extLst>
            </a:blip>
            <a:srcRect l="54134" t="70589"/>
            <a:stretch>
              <a:fillRect/>
            </a:stretch>
          </p:blipFill>
          <p:spPr bwMode="auto">
            <a:xfrm>
              <a:off x="576" y="1200"/>
              <a:ext cx="4608" cy="2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Oval 11"/>
            <p:cNvSpPr>
              <a:spLocks noChangeArrowheads="1"/>
            </p:cNvSpPr>
            <p:nvPr/>
          </p:nvSpPr>
          <p:spPr bwMode="auto">
            <a:xfrm>
              <a:off x="4752" y="3600"/>
              <a:ext cx="336" cy="336"/>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hlink"/>
                </a:buClr>
                <a:buChar char="•"/>
                <a:defRPr sz="3200">
                  <a:solidFill>
                    <a:schemeClr val="tx1"/>
                  </a:solidFill>
                  <a:latin typeface="Arial Black" panose="020B0A040201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9pPr>
            </a:lstStyle>
            <a:p>
              <a:pPr algn="ctr">
                <a:spcBef>
                  <a:spcPct val="0"/>
                </a:spcBef>
                <a:buClrTx/>
                <a:buFontTx/>
                <a:buNone/>
              </a:pPr>
              <a:r>
                <a:rPr lang="en-US" altLang="en-US" sz="2400">
                  <a:latin typeface="Arial" panose="020B0604020202020204" pitchFamily="34" charset="0"/>
                </a:rPr>
                <a:t>3</a:t>
              </a:r>
            </a:p>
          </p:txBody>
        </p:sp>
      </p:grpSp>
      <p:sp>
        <p:nvSpPr>
          <p:cNvPr id="11267" name="Rectangle 13"/>
          <p:cNvSpPr>
            <a:spLocks noChangeArrowheads="1"/>
          </p:cNvSpPr>
          <p:nvPr/>
        </p:nvSpPr>
        <p:spPr bwMode="auto">
          <a:xfrm>
            <a:off x="3679826" y="6315076"/>
            <a:ext cx="4843463" cy="466725"/>
          </a:xfrm>
          <a:prstGeom prst="rect">
            <a:avLst/>
          </a:prstGeom>
          <a:solidFill>
            <a:srgbClr val="FFFFCC"/>
          </a:solidFill>
          <a:ln w="9525">
            <a:solidFill>
              <a:srgbClr val="FF0000"/>
            </a:solidFill>
            <a:miter lim="800000"/>
            <a:headEnd/>
            <a:tailEnd/>
          </a:ln>
        </p:spPr>
        <p:txBody>
          <a:bodyPr wrap="none">
            <a:spAutoFit/>
          </a:bodyPr>
          <a:lstStyle>
            <a:lvl1pPr>
              <a:spcBef>
                <a:spcPct val="20000"/>
              </a:spcBef>
              <a:buClr>
                <a:schemeClr val="hlink"/>
              </a:buClr>
              <a:buChar char="•"/>
              <a:defRPr sz="3200">
                <a:solidFill>
                  <a:schemeClr val="tx1"/>
                </a:solidFill>
                <a:latin typeface="Arial Black" panose="020B0A040201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9pPr>
          </a:lstStyle>
          <a:p>
            <a:pPr>
              <a:spcBef>
                <a:spcPct val="0"/>
              </a:spcBef>
              <a:buClrTx/>
              <a:buFontTx/>
              <a:buNone/>
            </a:pPr>
            <a:r>
              <a:rPr lang="en-US" altLang="en-US" sz="2400" b="1">
                <a:solidFill>
                  <a:srgbClr val="0000CC"/>
                </a:solidFill>
                <a:latin typeface="Arial" panose="020B0604020202020204" pitchFamily="34" charset="0"/>
              </a:rPr>
              <a:t>Tiếng ồn có thể phát ra từ đâu ?</a:t>
            </a:r>
          </a:p>
        </p:txBody>
      </p:sp>
    </p:spTree>
    <p:extLst>
      <p:ext uri="{BB962C8B-B14F-4D97-AF65-F5344CB8AC3E}">
        <p14:creationId xmlns:p14="http://schemas.microsoft.com/office/powerpoint/2010/main" val="34500554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Text Box 12"/>
          <p:cNvSpPr txBox="1">
            <a:spLocks noChangeArrowheads="1"/>
          </p:cNvSpPr>
          <p:nvPr/>
        </p:nvSpPr>
        <p:spPr bwMode="auto">
          <a:xfrm>
            <a:off x="1562100" y="2427850"/>
            <a:ext cx="8718550" cy="647700"/>
          </a:xfrm>
          <a:prstGeom prst="rect">
            <a:avLst/>
          </a:prstGeom>
          <a:solidFill>
            <a:srgbClr val="FFFFCC"/>
          </a:solidFill>
          <a:ln w="9525">
            <a:solidFill>
              <a:schemeClr val="tx2"/>
            </a:solidFill>
            <a:miter lim="800000"/>
            <a:headEnd/>
            <a:tailEnd/>
          </a:ln>
        </p:spPr>
        <p:txBody>
          <a:bodyPr>
            <a:spAutoFit/>
          </a:bodyPr>
          <a:lstStyle>
            <a:lvl1pPr>
              <a:spcBef>
                <a:spcPct val="20000"/>
              </a:spcBef>
              <a:buClr>
                <a:schemeClr val="hlink"/>
              </a:buClr>
              <a:buChar char="•"/>
              <a:defRPr sz="3200">
                <a:solidFill>
                  <a:schemeClr val="tx1"/>
                </a:solidFill>
                <a:latin typeface="Arial Black" panose="020B0A040201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9pPr>
          </a:lstStyle>
          <a:p>
            <a:pPr>
              <a:spcBef>
                <a:spcPct val="50000"/>
              </a:spcBef>
              <a:buClrTx/>
              <a:buFontTx/>
              <a:buNone/>
            </a:pPr>
            <a:r>
              <a:rPr lang="en-US" altLang="en-US" sz="3600" b="1">
                <a:solidFill>
                  <a:srgbClr val="006600"/>
                </a:solidFill>
                <a:latin typeface="Times New Roman" panose="02020603050405020304" pitchFamily="18" charset="0"/>
                <a:cs typeface="Times New Roman" panose="02020603050405020304" pitchFamily="18" charset="0"/>
              </a:rPr>
              <a:t>- Nơi em ở còn có những loại tiếng ồn nào ?</a:t>
            </a:r>
          </a:p>
        </p:txBody>
      </p:sp>
      <p:sp>
        <p:nvSpPr>
          <p:cNvPr id="9229" name="Text Box 13"/>
          <p:cNvSpPr txBox="1">
            <a:spLocks noChangeArrowheads="1"/>
          </p:cNvSpPr>
          <p:nvPr/>
        </p:nvSpPr>
        <p:spPr bwMode="auto">
          <a:xfrm>
            <a:off x="1562100" y="3429001"/>
            <a:ext cx="8718550" cy="1077913"/>
          </a:xfrm>
          <a:prstGeom prst="rect">
            <a:avLst/>
          </a:prstGeom>
          <a:solidFill>
            <a:srgbClr val="FFFFCC"/>
          </a:solidFill>
          <a:ln w="9525">
            <a:solidFill>
              <a:schemeClr val="tx2"/>
            </a:solidFill>
            <a:miter lim="800000"/>
            <a:headEnd/>
            <a:tailEnd/>
          </a:ln>
        </p:spPr>
        <p:txBody>
          <a:bodyPr wrap="square">
            <a:spAutoFit/>
          </a:bodyPr>
          <a:lstStyle>
            <a:lvl1pPr>
              <a:spcBef>
                <a:spcPct val="20000"/>
              </a:spcBef>
              <a:buClr>
                <a:schemeClr val="hlink"/>
              </a:buClr>
              <a:buChar char="•"/>
              <a:defRPr sz="3200">
                <a:solidFill>
                  <a:schemeClr val="tx1"/>
                </a:solidFill>
                <a:latin typeface="Arial Black" panose="020B0A040201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9pPr>
          </a:lstStyle>
          <a:p>
            <a:pPr algn="just">
              <a:spcBef>
                <a:spcPct val="50000"/>
              </a:spcBef>
              <a:buClrTx/>
              <a:buFontTx/>
              <a:buNone/>
            </a:pPr>
            <a:r>
              <a:rPr lang="en-US" altLang="en-US" b="1">
                <a:solidFill>
                  <a:srgbClr val="006600"/>
                </a:solidFill>
                <a:latin typeface="Times New Roman" panose="02020603050405020304" pitchFamily="18" charset="0"/>
                <a:cs typeface="Times New Roman" panose="02020603050405020304" pitchFamily="18" charset="0"/>
              </a:rPr>
              <a:t>- Theo em, hầu hết các loại tiếng ồn là do tự nhiên hay con người gây ra ?</a:t>
            </a:r>
          </a:p>
        </p:txBody>
      </p:sp>
      <p:sp>
        <p:nvSpPr>
          <p:cNvPr id="9230" name="Text Box 14"/>
          <p:cNvSpPr txBox="1">
            <a:spLocks noChangeArrowheads="1"/>
          </p:cNvSpPr>
          <p:nvPr/>
        </p:nvSpPr>
        <p:spPr bwMode="auto">
          <a:xfrm>
            <a:off x="1524000" y="1752600"/>
            <a:ext cx="5257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Char char="•"/>
              <a:defRPr sz="3200">
                <a:solidFill>
                  <a:schemeClr val="tx1"/>
                </a:solidFill>
                <a:latin typeface="Arial Black" panose="020B0A040201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9pPr>
          </a:lstStyle>
          <a:p>
            <a:pPr>
              <a:spcBef>
                <a:spcPct val="50000"/>
              </a:spcBef>
              <a:buClrTx/>
              <a:buFontTx/>
              <a:buNone/>
            </a:pPr>
            <a:r>
              <a:rPr lang="en-US" altLang="en-US" b="1">
                <a:solidFill>
                  <a:srgbClr val="006600"/>
                </a:solidFill>
                <a:latin typeface="Times New Roman" panose="02020603050405020304" pitchFamily="18" charset="0"/>
                <a:cs typeface="Times New Roman" panose="02020603050405020304" pitchFamily="18" charset="0"/>
              </a:rPr>
              <a:t>- Nguyên nhân gây tiếng ồn: </a:t>
            </a:r>
          </a:p>
        </p:txBody>
      </p:sp>
      <p:sp>
        <p:nvSpPr>
          <p:cNvPr id="9231" name="Text Box 15"/>
          <p:cNvSpPr txBox="1">
            <a:spLocks noChangeArrowheads="1"/>
          </p:cNvSpPr>
          <p:nvPr/>
        </p:nvSpPr>
        <p:spPr bwMode="auto">
          <a:xfrm>
            <a:off x="6527800" y="1779589"/>
            <a:ext cx="41021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Char char="•"/>
              <a:defRPr sz="3200">
                <a:solidFill>
                  <a:schemeClr val="tx1"/>
                </a:solidFill>
                <a:latin typeface="Arial Black" panose="020B0A040201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9pPr>
          </a:lstStyle>
          <a:p>
            <a:pPr>
              <a:spcBef>
                <a:spcPct val="50000"/>
              </a:spcBef>
              <a:buClrTx/>
              <a:buFontTx/>
              <a:buNone/>
            </a:pPr>
            <a:r>
              <a:rPr lang="en-US" altLang="en-US" sz="2800" b="1">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b="1">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Do con người gây ra.</a:t>
            </a:r>
            <a:endParaRPr lang="en-US" altLang="en-US" b="1">
              <a:solidFill>
                <a:srgbClr val="0000CC"/>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381000" y="970374"/>
            <a:ext cx="11430000" cy="584775"/>
          </a:xfrm>
          <a:prstGeom prst="rect">
            <a:avLst/>
          </a:prstGeom>
          <a:noFill/>
          <a:ln w="9525">
            <a:noFill/>
          </a:ln>
        </p:spPr>
        <p:txBody>
          <a:bodyPr wrap="square">
            <a:spAutoFit/>
          </a:bodyPr>
          <a:lstStyle/>
          <a:p>
            <a:pPr algn="ctr" eaLnBrk="1" hangingPunct="1"/>
            <a:r>
              <a:rPr lang="en-US" sz="3200" b="1">
                <a:solidFill>
                  <a:srgbClr val="FF0000"/>
                </a:solidFill>
                <a:latin typeface="Times New Roman" panose="02020603050405020304" pitchFamily="18" charset="0"/>
                <a:ea typeface="Times New Roman" panose="02020603050405020304" pitchFamily="18" charset="0"/>
              </a:rPr>
              <a:t>Âm thanh trong cuộc sống (tiếp theo)</a:t>
            </a:r>
            <a:endParaRPr lang="vi-VN" sz="3200" b="1" dirty="0">
              <a:solidFill>
                <a:srgbClr val="FF0000"/>
              </a:solidFill>
              <a:latin typeface="Times New Roman" panose="02020603050405020304" pitchFamily="18" charset="0"/>
              <a:ea typeface="Times New Roman" panose="02020603050405020304" pitchFamily="18" charset="0"/>
            </a:endParaRPr>
          </a:p>
        </p:txBody>
      </p:sp>
      <p:sp>
        <p:nvSpPr>
          <p:cNvPr id="9" name="Text Box 11"/>
          <p:cNvSpPr txBox="1">
            <a:spLocks noChangeArrowheads="1"/>
          </p:cNvSpPr>
          <p:nvPr/>
        </p:nvSpPr>
        <p:spPr bwMode="auto">
          <a:xfrm>
            <a:off x="381001" y="426008"/>
            <a:ext cx="11438163"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en-US" sz="3000" b="1" u="sng">
                <a:latin typeface="Times New Roman" panose="02020603050405020304" pitchFamily="18" charset="0"/>
                <a:cs typeface="Times New Roman" panose="02020603050405020304" pitchFamily="18" charset="0"/>
              </a:rPr>
              <a:t>Khoa học :</a:t>
            </a:r>
          </a:p>
        </p:txBody>
      </p:sp>
      <p:sp>
        <p:nvSpPr>
          <p:cNvPr id="11" name="Text Box 9"/>
          <p:cNvSpPr txBox="1">
            <a:spLocks noChangeArrowheads="1"/>
          </p:cNvSpPr>
          <p:nvPr/>
        </p:nvSpPr>
        <p:spPr bwMode="auto">
          <a:xfrm>
            <a:off x="381000" y="0"/>
            <a:ext cx="114300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3000" b="1" dirty="0" err="1">
                <a:latin typeface="Times New Roman" panose="02020603050405020304" pitchFamily="18" charset="0"/>
                <a:cs typeface="Times New Roman" panose="02020603050405020304" pitchFamily="18" charset="0"/>
              </a:rPr>
              <a:t>Thứ</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tư</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ngày</a:t>
            </a:r>
            <a:r>
              <a:rPr lang="en-US" altLang="en-US" sz="3000" b="1" dirty="0">
                <a:latin typeface="Times New Roman" panose="02020603050405020304" pitchFamily="18" charset="0"/>
                <a:cs typeface="Times New Roman" panose="02020603050405020304" pitchFamily="18" charset="0"/>
              </a:rPr>
              <a:t> 15 </a:t>
            </a:r>
            <a:r>
              <a:rPr lang="en-US" altLang="en-US" sz="3000" b="1" dirty="0" err="1">
                <a:latin typeface="Times New Roman" panose="02020603050405020304" pitchFamily="18" charset="0"/>
                <a:cs typeface="Times New Roman" panose="02020603050405020304" pitchFamily="18" charset="0"/>
              </a:rPr>
              <a:t>tháng</a:t>
            </a:r>
            <a:r>
              <a:rPr lang="en-US" altLang="en-US" sz="3000" b="1" dirty="0">
                <a:latin typeface="Times New Roman" panose="02020603050405020304" pitchFamily="18" charset="0"/>
                <a:cs typeface="Times New Roman" panose="02020603050405020304" pitchFamily="18" charset="0"/>
              </a:rPr>
              <a:t> 2 </a:t>
            </a:r>
            <a:r>
              <a:rPr lang="en-US" altLang="en-US" sz="3000" b="1" dirty="0" err="1">
                <a:latin typeface="Times New Roman" panose="02020603050405020304" pitchFamily="18" charset="0"/>
                <a:cs typeface="Times New Roman" panose="02020603050405020304" pitchFamily="18" charset="0"/>
              </a:rPr>
              <a:t>năm</a:t>
            </a:r>
            <a:r>
              <a:rPr lang="en-US" altLang="en-US" sz="3000" b="1" dirty="0">
                <a:latin typeface="Times New Roman" panose="02020603050405020304" pitchFamily="18" charset="0"/>
                <a:cs typeface="Times New Roman" panose="02020603050405020304" pitchFamily="18" charset="0"/>
              </a:rPr>
              <a:t> 2023</a:t>
            </a:r>
          </a:p>
        </p:txBody>
      </p:sp>
    </p:spTree>
    <p:extLst>
      <p:ext uri="{BB962C8B-B14F-4D97-AF65-F5344CB8AC3E}">
        <p14:creationId xmlns:p14="http://schemas.microsoft.com/office/powerpoint/2010/main" val="18869848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9228"/>
                                        </p:tgtEl>
                                        <p:attrNameLst>
                                          <p:attrName>style.visibility</p:attrName>
                                        </p:attrNameLst>
                                      </p:cBhvr>
                                      <p:to>
                                        <p:strVal val="visible"/>
                                      </p:to>
                                    </p:set>
                                    <p:animEffect transition="in" filter="diamond(in)">
                                      <p:cBhvr>
                                        <p:cTn id="7" dur="2000"/>
                                        <p:tgtEl>
                                          <p:spTgt spid="92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xit" presetSubtype="16" fill="hold" grpId="1" nodeType="clickEffect">
                                  <p:stCondLst>
                                    <p:cond delay="0"/>
                                  </p:stCondLst>
                                  <p:childTnLst>
                                    <p:animEffect transition="out" filter="diamond(in)">
                                      <p:cBhvr>
                                        <p:cTn id="11" dur="2000"/>
                                        <p:tgtEl>
                                          <p:spTgt spid="9228"/>
                                        </p:tgtEl>
                                      </p:cBhvr>
                                    </p:animEffect>
                                    <p:set>
                                      <p:cBhvr>
                                        <p:cTn id="12" dur="1" fill="hold">
                                          <p:stCondLst>
                                            <p:cond delay="1999"/>
                                          </p:stCondLst>
                                        </p:cTn>
                                        <p:tgtEl>
                                          <p:spTgt spid="9228"/>
                                        </p:tgtEl>
                                        <p:attrNameLst>
                                          <p:attrName>style.visibility</p:attrName>
                                        </p:attrNameLst>
                                      </p:cBhvr>
                                      <p:to>
                                        <p:strVal val="hidden"/>
                                      </p:to>
                                    </p:set>
                                  </p:childTnLst>
                                </p:cTn>
                              </p:par>
                              <p:par>
                                <p:cTn id="13" presetID="8" presetClass="entr" presetSubtype="16" fill="hold" grpId="0" nodeType="withEffect">
                                  <p:stCondLst>
                                    <p:cond delay="0"/>
                                  </p:stCondLst>
                                  <p:childTnLst>
                                    <p:set>
                                      <p:cBhvr>
                                        <p:cTn id="14" dur="1" fill="hold">
                                          <p:stCondLst>
                                            <p:cond delay="0"/>
                                          </p:stCondLst>
                                        </p:cTn>
                                        <p:tgtEl>
                                          <p:spTgt spid="9229"/>
                                        </p:tgtEl>
                                        <p:attrNameLst>
                                          <p:attrName>style.visibility</p:attrName>
                                        </p:attrNameLst>
                                      </p:cBhvr>
                                      <p:to>
                                        <p:strVal val="visible"/>
                                      </p:to>
                                    </p:set>
                                    <p:animEffect transition="in" filter="diamond(in)">
                                      <p:cBhvr>
                                        <p:cTn id="15" dur="2000"/>
                                        <p:tgtEl>
                                          <p:spTgt spid="922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xit" presetSubtype="10" fill="hold" grpId="1" nodeType="clickEffect">
                                  <p:stCondLst>
                                    <p:cond delay="0"/>
                                  </p:stCondLst>
                                  <p:childTnLst>
                                    <p:animEffect transition="out" filter="checkerboard(across)">
                                      <p:cBhvr>
                                        <p:cTn id="19" dur="500"/>
                                        <p:tgtEl>
                                          <p:spTgt spid="9229"/>
                                        </p:tgtEl>
                                      </p:cBhvr>
                                    </p:animEffect>
                                    <p:set>
                                      <p:cBhvr>
                                        <p:cTn id="20" dur="1" fill="hold">
                                          <p:stCondLst>
                                            <p:cond delay="499"/>
                                          </p:stCondLst>
                                        </p:cTn>
                                        <p:tgtEl>
                                          <p:spTgt spid="9229"/>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9230"/>
                                        </p:tgtEl>
                                        <p:attrNameLst>
                                          <p:attrName>style.visibility</p:attrName>
                                        </p:attrNameLst>
                                      </p:cBhvr>
                                      <p:to>
                                        <p:strVal val="visible"/>
                                      </p:to>
                                    </p:set>
                                    <p:animEffect transition="in" filter="checkerboard(across)">
                                      <p:cBhvr>
                                        <p:cTn id="25" dur="500"/>
                                        <p:tgtEl>
                                          <p:spTgt spid="9230"/>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9231"/>
                                        </p:tgtEl>
                                        <p:attrNameLst>
                                          <p:attrName>style.visibility</p:attrName>
                                        </p:attrNameLst>
                                      </p:cBhvr>
                                      <p:to>
                                        <p:strVal val="visible"/>
                                      </p:to>
                                    </p:set>
                                    <p:animEffect transition="in" filter="checkerboard(across)">
                                      <p:cBhvr>
                                        <p:cTn id="30" dur="500"/>
                                        <p:tgtEl>
                                          <p:spTgt spid="92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8" grpId="0" animBg="1"/>
      <p:bldP spid="9228" grpId="1" animBg="1"/>
      <p:bldP spid="9229" grpId="0" animBg="1"/>
      <p:bldP spid="9229" grpId="1" animBg="1"/>
      <p:bldP spid="9230" grpId="0"/>
      <p:bldP spid="923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Group 7"/>
          <p:cNvGrpSpPr>
            <a:grpSpLocks/>
          </p:cNvGrpSpPr>
          <p:nvPr/>
        </p:nvGrpSpPr>
        <p:grpSpPr bwMode="auto">
          <a:xfrm>
            <a:off x="1905000" y="676276"/>
            <a:ext cx="8763000" cy="5800725"/>
            <a:chOff x="558" y="864"/>
            <a:chExt cx="4644" cy="3264"/>
          </a:xfrm>
        </p:grpSpPr>
        <p:pic>
          <p:nvPicPr>
            <p:cNvPr id="13317" name="Picture 8" descr="tranh 1,2,3 Am_thanh_trong_cuoc_so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 y="864"/>
              <a:ext cx="4644" cy="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Oval 9"/>
            <p:cNvSpPr>
              <a:spLocks noChangeArrowheads="1"/>
            </p:cNvSpPr>
            <p:nvPr/>
          </p:nvSpPr>
          <p:spPr bwMode="auto">
            <a:xfrm>
              <a:off x="672" y="2448"/>
              <a:ext cx="336" cy="336"/>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hlink"/>
                </a:buClr>
                <a:buChar char="•"/>
                <a:defRPr sz="3200">
                  <a:solidFill>
                    <a:schemeClr val="tx1"/>
                  </a:solidFill>
                  <a:latin typeface="Arial Black" panose="020B0A040201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9pPr>
            </a:lstStyle>
            <a:p>
              <a:pPr algn="ctr">
                <a:spcBef>
                  <a:spcPct val="0"/>
                </a:spcBef>
                <a:buClrTx/>
                <a:buFontTx/>
                <a:buNone/>
              </a:pPr>
              <a:r>
                <a:rPr lang="en-US" altLang="en-US" sz="2400">
                  <a:latin typeface="Arial" panose="020B0604020202020204" pitchFamily="34" charset="0"/>
                </a:rPr>
                <a:t>1</a:t>
              </a:r>
            </a:p>
          </p:txBody>
        </p:sp>
        <p:sp>
          <p:nvSpPr>
            <p:cNvPr id="13319" name="Oval 10"/>
            <p:cNvSpPr>
              <a:spLocks noChangeArrowheads="1"/>
            </p:cNvSpPr>
            <p:nvPr/>
          </p:nvSpPr>
          <p:spPr bwMode="auto">
            <a:xfrm>
              <a:off x="2016" y="3744"/>
              <a:ext cx="336" cy="336"/>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hlink"/>
                </a:buClr>
                <a:buChar char="•"/>
                <a:defRPr sz="3200">
                  <a:solidFill>
                    <a:schemeClr val="tx1"/>
                  </a:solidFill>
                  <a:latin typeface="Arial Black" panose="020B0A040201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9pPr>
            </a:lstStyle>
            <a:p>
              <a:pPr algn="ctr">
                <a:spcBef>
                  <a:spcPct val="0"/>
                </a:spcBef>
                <a:buClrTx/>
                <a:buFontTx/>
                <a:buNone/>
              </a:pPr>
              <a:r>
                <a:rPr lang="en-US" altLang="en-US" sz="2400">
                  <a:latin typeface="Arial" panose="020B0604020202020204" pitchFamily="34" charset="0"/>
                </a:rPr>
                <a:t>2</a:t>
              </a:r>
            </a:p>
          </p:txBody>
        </p:sp>
        <p:sp>
          <p:nvSpPr>
            <p:cNvPr id="13320" name="Oval 11"/>
            <p:cNvSpPr>
              <a:spLocks noChangeArrowheads="1"/>
            </p:cNvSpPr>
            <p:nvPr/>
          </p:nvSpPr>
          <p:spPr bwMode="auto">
            <a:xfrm>
              <a:off x="4848" y="3216"/>
              <a:ext cx="336" cy="336"/>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hlink"/>
                </a:buClr>
                <a:buChar char="•"/>
                <a:defRPr sz="3200">
                  <a:solidFill>
                    <a:schemeClr val="tx1"/>
                  </a:solidFill>
                  <a:latin typeface="Arial Black" panose="020B0A040201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9pPr>
            </a:lstStyle>
            <a:p>
              <a:pPr algn="ctr">
                <a:spcBef>
                  <a:spcPct val="0"/>
                </a:spcBef>
                <a:buClrTx/>
                <a:buFontTx/>
                <a:buNone/>
              </a:pPr>
              <a:r>
                <a:rPr lang="en-US" altLang="en-US" sz="2400">
                  <a:latin typeface="Arial" panose="020B0604020202020204" pitchFamily="34" charset="0"/>
                </a:rPr>
                <a:t>3</a:t>
              </a:r>
            </a:p>
          </p:txBody>
        </p:sp>
      </p:grpSp>
      <p:sp>
        <p:nvSpPr>
          <p:cNvPr id="14348" name="Text Box 12"/>
          <p:cNvSpPr txBox="1">
            <a:spLocks noChangeArrowheads="1"/>
          </p:cNvSpPr>
          <p:nvPr/>
        </p:nvSpPr>
        <p:spPr bwMode="auto">
          <a:xfrm>
            <a:off x="4124325" y="4315691"/>
            <a:ext cx="3581400" cy="466725"/>
          </a:xfrm>
          <a:prstGeom prst="rect">
            <a:avLst/>
          </a:prstGeom>
          <a:solidFill>
            <a:schemeClr val="accent4">
              <a:lumMod val="20000"/>
              <a:lumOff val="80000"/>
            </a:schemeClr>
          </a:solidFill>
          <a:ln w="9525">
            <a:solidFill>
              <a:srgbClr val="FF0000"/>
            </a:solidFill>
            <a:miter lim="800000"/>
            <a:headEnd/>
            <a:tailEnd/>
          </a:ln>
        </p:spPr>
        <p:txBody>
          <a:bodyPr>
            <a:spAutoFit/>
          </a:bodyPr>
          <a:lstStyle>
            <a:lvl1pPr>
              <a:spcBef>
                <a:spcPct val="20000"/>
              </a:spcBef>
              <a:buClr>
                <a:schemeClr val="hlink"/>
              </a:buClr>
              <a:buChar char="•"/>
              <a:defRPr sz="3200">
                <a:solidFill>
                  <a:schemeClr val="tx1"/>
                </a:solidFill>
                <a:latin typeface="Arial Black" panose="020B0A040201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9pPr>
          </a:lstStyle>
          <a:p>
            <a:pPr algn="ctr">
              <a:spcBef>
                <a:spcPct val="50000"/>
              </a:spcBef>
              <a:buClrTx/>
              <a:buFontTx/>
              <a:buNone/>
            </a:pPr>
            <a:r>
              <a:rPr lang="en-US" altLang="en-US" sz="2400" b="1">
                <a:solidFill>
                  <a:srgbClr val="0000CC"/>
                </a:solidFill>
                <a:latin typeface="Arial" panose="020B0604020202020204" pitchFamily="34" charset="0"/>
              </a:rPr>
              <a:t>Tiếng ồn có tác hại gì ?</a:t>
            </a:r>
          </a:p>
        </p:txBody>
      </p:sp>
    </p:spTree>
    <p:extLst>
      <p:ext uri="{BB962C8B-B14F-4D97-AF65-F5344CB8AC3E}">
        <p14:creationId xmlns:p14="http://schemas.microsoft.com/office/powerpoint/2010/main" val="4461447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48"/>
                                        </p:tgtEl>
                                        <p:attrNameLst>
                                          <p:attrName>style.visibility</p:attrName>
                                        </p:attrNameLst>
                                      </p:cBhvr>
                                      <p:to>
                                        <p:strVal val="visible"/>
                                      </p:to>
                                    </p:set>
                                    <p:anim calcmode="lin" valueType="num">
                                      <p:cBhvr additive="base">
                                        <p:cTn id="7" dur="500" fill="hold"/>
                                        <p:tgtEl>
                                          <p:spTgt spid="14348"/>
                                        </p:tgtEl>
                                        <p:attrNameLst>
                                          <p:attrName>ppt_x</p:attrName>
                                        </p:attrNameLst>
                                      </p:cBhvr>
                                      <p:tavLst>
                                        <p:tav tm="0">
                                          <p:val>
                                            <p:strVal val="#ppt_x"/>
                                          </p:val>
                                        </p:tav>
                                        <p:tav tm="100000">
                                          <p:val>
                                            <p:strVal val="#ppt_x"/>
                                          </p:val>
                                        </p:tav>
                                      </p:tavLst>
                                    </p:anim>
                                    <p:anim calcmode="lin" valueType="num">
                                      <p:cBhvr additive="base">
                                        <p:cTn id="8" dur="500" fill="hold"/>
                                        <p:tgtEl>
                                          <p:spTgt spid="143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776</TotalTime>
  <Words>595</Words>
  <Application>Microsoft Office PowerPoint</Application>
  <PresentationFormat>Widescreen</PresentationFormat>
  <Paragraphs>71</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.VnArabia</vt:lpstr>
      <vt:lpstr>.VnTifani HeavyH</vt: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TRƯỜNG TIỂU HỌC LÊ QUÝ ĐÔN</dc:title>
  <dc:creator>AutoBVT</dc:creator>
  <cp:lastModifiedBy>Admin</cp:lastModifiedBy>
  <cp:revision>230</cp:revision>
  <dcterms:created xsi:type="dcterms:W3CDTF">2021-03-01T07:27:02Z</dcterms:created>
  <dcterms:modified xsi:type="dcterms:W3CDTF">2023-02-15T03:23:32Z</dcterms:modified>
</cp:coreProperties>
</file>