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15" r:id="rId6"/>
    <p:sldId id="316" r:id="rId7"/>
    <p:sldId id="309" r:id="rId8"/>
    <p:sldId id="310" r:id="rId9"/>
  </p:sldIdLst>
  <p:sldSz cx="9144000" cy="5143500" type="screen16x9"/>
  <p:notesSz cx="6858000" cy="9144000"/>
  <p:embeddedFontLst>
    <p:embeddedFont>
      <p:font typeface="Baloo 2" panose="03080502040302020200" pitchFamily="66" charset="77"/>
      <p:regular r:id="rId11"/>
      <p:bold r:id="rId12"/>
    </p:embeddedFont>
    <p:embeddedFont>
      <p:font typeface="Pangolin" pitchFamily="2" charset="77"/>
      <p:regular r:id="rId13"/>
    </p:embeddedFont>
    <p:embeddedFont>
      <p:font typeface="UTM Androgyne" panose="02040603050506020204" pitchFamily="18" charset="0"/>
      <p:regular r:id="rId14"/>
    </p:embeddedFont>
    <p:embeddedFont>
      <p:font typeface="UTM Cookies" panose="02040603050506020204" pitchFamily="18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A165AB"/>
    <a:srgbClr val="FEEAB6"/>
    <a:srgbClr val="62BB47"/>
    <a:srgbClr val="00A651"/>
    <a:srgbClr val="1A8C54"/>
    <a:srgbClr val="E5E1EE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73"/>
  </p:normalViewPr>
  <p:slideViewPr>
    <p:cSldViewPr snapToGrid="0">
      <p:cViewPr>
        <p:scale>
          <a:sx n="105" d="100"/>
          <a:sy n="105" d="100"/>
        </p:scale>
        <p:origin x="76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25: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hưởng ứng phong trào “Giờ Trái đất”.</a:t>
            </a:r>
            <a:endParaRPr lang="en-US" sz="2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05791D-D832-C744-87D0-81AD4880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044" y="1197805"/>
            <a:ext cx="6502257" cy="35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hang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384A42-C874-A243-BE39-EA1CE70FD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733" y="1495406"/>
            <a:ext cx="3962237" cy="3304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916992" y="1536817"/>
            <a:ext cx="4253319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A4A045-1B72-724E-B3FC-4F3B93E792E0}"/>
              </a:ext>
            </a:extLst>
          </p:cNvPr>
          <p:cNvSpPr/>
          <p:nvPr/>
        </p:nvSpPr>
        <p:spPr>
          <a:xfrm>
            <a:off x="804103" y="641069"/>
            <a:ext cx="69400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2ACDEF-8623-F045-AF9F-20CC9BD4EC37}"/>
              </a:ext>
            </a:extLst>
          </p:cNvPr>
          <p:cNvGrpSpPr/>
          <p:nvPr/>
        </p:nvGrpSpPr>
        <p:grpSpPr>
          <a:xfrm>
            <a:off x="635907" y="1778031"/>
            <a:ext cx="3936093" cy="2932433"/>
            <a:chOff x="635907" y="1778031"/>
            <a:chExt cx="3936093" cy="29324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A088CC-6609-2D48-AE88-38B2B191F3D1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A70EC1C-688F-9B4C-8B72-387FC0265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id="{3BEFE610-C92C-F74A-AE7E-2420DDC67ED6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50CF31-9F0C-8A41-A53F-F55DE3F26D8F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1800" dirty="0"/>
                  <a:t>Bà cụ hàng xóm đã già, quên cả đường về nhà.</a:t>
                </a:r>
              </a:p>
            </p:txBody>
          </p:sp>
        </p:grp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26571741-0C9C-024C-99FC-4C90E91891DE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EE2D82-84B6-2449-B240-F3F72F606B85}"/>
              </a:ext>
            </a:extLst>
          </p:cNvPr>
          <p:cNvGrpSpPr/>
          <p:nvPr/>
        </p:nvGrpSpPr>
        <p:grpSpPr>
          <a:xfrm>
            <a:off x="4756986" y="1871463"/>
            <a:ext cx="3542978" cy="2812809"/>
            <a:chOff x="4756986" y="1871463"/>
            <a:chExt cx="3542978" cy="281280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9DDA934-B3E5-C249-8D44-CA546A11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id="{4FE1C386-5B3C-2A4D-B06B-EA73F12A8489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9D5ADA-5543-B640-82CF-AD4A09BDD94B}"/>
                </a:ext>
              </a:extLst>
            </p:cNvPr>
            <p:cNvSpPr txBox="1"/>
            <p:nvPr/>
          </p:nvSpPr>
          <p:spPr>
            <a:xfrm>
              <a:off x="4990554" y="1910854"/>
              <a:ext cx="1683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Chơi </a:t>
              </a:r>
            </a:p>
            <a:p>
              <a:pPr algn="ctr"/>
              <a:r>
                <a:rPr lang="en-VN" sz="18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F16E6-E823-1449-8396-A11C1B4D2D3D}"/>
              </a:ext>
            </a:extLst>
          </p:cNvPr>
          <p:cNvGrpSpPr/>
          <p:nvPr/>
        </p:nvGrpSpPr>
        <p:grpSpPr>
          <a:xfrm>
            <a:off x="1989219" y="466116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FAAAB2-D3FF-394E-B42A-99322D4F71D6}"/>
              </a:ext>
            </a:extLst>
          </p:cNvPr>
          <p:cNvGrpSpPr/>
          <p:nvPr/>
        </p:nvGrpSpPr>
        <p:grpSpPr>
          <a:xfrm>
            <a:off x="2401824" y="612786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Chơi </a:t>
              </a:r>
            </a:p>
            <a:p>
              <a:pPr algn="ctr"/>
              <a:r>
                <a:rPr lang="en-VN" sz="24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Làm quen với bạn hàng xóm và rủ bạn cùng là một việc có ích.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อาร์เบอร์วันปลูกต้นไม้ตัวละครเด็กชายและเด็กหญิงปลูกต้นไม้, ตัวละครภาพตัดปะ,  เด็กผู้ชาย, อาร์เบอร์วันภาพ PNG และ PSD สำหรับดาวน์โหลดฟรี | Trees to  plant, Drawing for kids, Arbour day">
            <a:extLst>
              <a:ext uri="{FF2B5EF4-FFF2-40B4-BE49-F238E27FC236}">
                <a16:creationId xmlns:a16="http://schemas.microsoft.com/office/drawing/2014/main" id="{7AABBF3C-C280-AB49-91C4-46C5592F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47" y="1304544"/>
            <a:ext cx="3838956" cy="38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ẻ Em Kết Hợp Yếu Tố Hoạt Hình Nhặt Rác Hình ảnh | Định dạng hình ảnh PSD  401685273| vn.lovepik.com">
            <a:extLst>
              <a:ext uri="{FF2B5EF4-FFF2-40B4-BE49-F238E27FC236}">
                <a16:creationId xmlns:a16="http://schemas.microsoft.com/office/drawing/2014/main" id="{24882CF7-4EFB-924F-87D2-7568AF20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047" l="10000" r="90000">
                        <a14:foregroundMark x1="23256" y1="61163" x2="23372" y2="51628"/>
                        <a14:foregroundMark x1="23372" y1="51628" x2="27209" y2="43023"/>
                        <a14:foregroundMark x1="27209" y1="43023" x2="29186" y2="41977"/>
                        <a14:foregroundMark x1="36279" y1="77326" x2="45349" y2="74302"/>
                        <a14:foregroundMark x1="45349" y1="74302" x2="48372" y2="72093"/>
                        <a14:foregroundMark x1="41977" y1="70349" x2="42674" y2="72326"/>
                        <a14:foregroundMark x1="24419" y1="73721" x2="25116" y2="73953"/>
                        <a14:foregroundMark x1="25349" y1="73721" x2="25116" y2="72093"/>
                        <a14:foregroundMark x1="25116" y1="71860" x2="23488" y2="72791"/>
                        <a14:foregroundMark x1="66860" y1="88837" x2="66628" y2="86512"/>
                        <a14:foregroundMark x1="66628" y1="86279" x2="65930" y2="89651"/>
                        <a14:foregroundMark x1="65930" y1="89419" x2="65930" y2="91047"/>
                        <a14:foregroundMark x1="65465" y1="90814" x2="63721" y2="90814"/>
                        <a14:foregroundMark x1="75116" y1="20814" x2="73256" y2="17558"/>
                        <a14:foregroundMark x1="73256" y1="17326" x2="73256" y2="17326"/>
                        <a14:foregroundMark x1="38605" y1="39767" x2="38605" y2="4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4" y="1590275"/>
            <a:ext cx="3477060" cy="3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2076634"/>
            <a:ext cx="452689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180975" lvl="0" indent="-180975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như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 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F93F5B-65AA-BA47-9FD7-315CE854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8728" y="1624897"/>
            <a:ext cx="3653601" cy="25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196</Words>
  <Application>Microsoft Macintosh PowerPoint</Application>
  <PresentationFormat>On-screen Show (16:9)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UTM Cookies</vt:lpstr>
      <vt:lpstr>UTM Androgyne</vt:lpstr>
      <vt:lpstr>Arial</vt:lpstr>
      <vt:lpstr>Pangolin</vt:lpstr>
      <vt:lpstr>Baloo 2</vt:lpstr>
      <vt:lpstr>English Vocabulary Workshop by Slidesgo</vt:lpstr>
      <vt:lpstr>Bài 25:  Những người bạn hàng xóm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Le Bao Chau 20146072</cp:lastModifiedBy>
  <cp:revision>76</cp:revision>
  <dcterms:modified xsi:type="dcterms:W3CDTF">2021-06-10T18:08:35Z</dcterms:modified>
</cp:coreProperties>
</file>