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2" r:id="rId6"/>
  </p:sldMasterIdLst>
  <p:notesMasterIdLst>
    <p:notesMasterId r:id="rId19"/>
  </p:notesMasterIdLst>
  <p:sldIdLst>
    <p:sldId id="745" r:id="rId7"/>
    <p:sldId id="746" r:id="rId8"/>
    <p:sldId id="757" r:id="rId9"/>
    <p:sldId id="758" r:id="rId10"/>
    <p:sldId id="759" r:id="rId11"/>
    <p:sldId id="760" r:id="rId12"/>
    <p:sldId id="762" r:id="rId13"/>
    <p:sldId id="284" r:id="rId14"/>
    <p:sldId id="365" r:id="rId15"/>
    <p:sldId id="763" r:id="rId16"/>
    <p:sldId id="407" r:id="rId17"/>
    <p:sldId id="4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0"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EBA21-1093-4E1E-A712-892B185DF085}"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76DA8-46DD-436C-9218-8F3DD563E629}" type="slidenum">
              <a:rPr lang="en-US" smtClean="0"/>
              <a:t>‹#›</a:t>
            </a:fld>
            <a:endParaRPr lang="en-US"/>
          </a:p>
        </p:txBody>
      </p:sp>
    </p:spTree>
    <p:extLst>
      <p:ext uri="{BB962C8B-B14F-4D97-AF65-F5344CB8AC3E}">
        <p14:creationId xmlns:p14="http://schemas.microsoft.com/office/powerpoint/2010/main" val="193072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9501B-7C02-4AF8-A332-0EA77BF709E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97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43" indent="0" algn="ctr">
              <a:buNone/>
              <a:defRPr>
                <a:solidFill>
                  <a:schemeClr val="tx1">
                    <a:tint val="75000"/>
                  </a:schemeClr>
                </a:solidFill>
              </a:defRPr>
            </a:lvl2pPr>
            <a:lvl3pPr marL="916686" indent="0" algn="ctr">
              <a:buNone/>
              <a:defRPr>
                <a:solidFill>
                  <a:schemeClr val="tx1">
                    <a:tint val="75000"/>
                  </a:schemeClr>
                </a:solidFill>
              </a:defRPr>
            </a:lvl3pPr>
            <a:lvl4pPr marL="1375029" indent="0" algn="ctr">
              <a:buNone/>
              <a:defRPr>
                <a:solidFill>
                  <a:schemeClr val="tx1">
                    <a:tint val="75000"/>
                  </a:schemeClr>
                </a:solidFill>
              </a:defRPr>
            </a:lvl4pPr>
            <a:lvl5pPr marL="1833372" indent="0" algn="ctr">
              <a:buNone/>
              <a:defRPr>
                <a:solidFill>
                  <a:schemeClr val="tx1">
                    <a:tint val="75000"/>
                  </a:schemeClr>
                </a:solidFill>
              </a:defRPr>
            </a:lvl5pPr>
            <a:lvl6pPr marL="2291715" indent="0" algn="ctr">
              <a:buNone/>
              <a:defRPr>
                <a:solidFill>
                  <a:schemeClr val="tx1">
                    <a:tint val="75000"/>
                  </a:schemeClr>
                </a:solidFill>
              </a:defRPr>
            </a:lvl6pPr>
            <a:lvl7pPr marL="2750058" indent="0" algn="ctr">
              <a:buNone/>
              <a:defRPr>
                <a:solidFill>
                  <a:schemeClr val="tx1">
                    <a:tint val="75000"/>
                  </a:schemeClr>
                </a:solidFill>
              </a:defRPr>
            </a:lvl7pPr>
            <a:lvl8pPr marL="3208401" indent="0" algn="ctr">
              <a:buNone/>
              <a:defRPr>
                <a:solidFill>
                  <a:schemeClr val="tx1">
                    <a:tint val="75000"/>
                  </a:schemeClr>
                </a:solidFill>
              </a:defRPr>
            </a:lvl8pPr>
            <a:lvl9pPr marL="3666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D3072D-544F-4639-AE34-E4B8E6A73AA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44287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3072D-544F-4639-AE34-E4B8E6A73AA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685001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3072D-544F-4639-AE34-E4B8E6A73AA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030969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5" name="Footer Placeholder 4">
            <a:extLst>
              <a:ext uri="{FF2B5EF4-FFF2-40B4-BE49-F238E27FC236}">
                <a16:creationId xmlns:a16="http://schemas.microsoft.com/office/drawing/2014/main" xmlns=""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5036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5" name="Footer Placeholder 4">
            <a:extLst>
              <a:ext uri="{FF2B5EF4-FFF2-40B4-BE49-F238E27FC236}">
                <a16:creationId xmlns:a16="http://schemas.microsoft.com/office/drawing/2014/main" xmlns=""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8847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5" name="Footer Placeholder 4">
            <a:extLst>
              <a:ext uri="{FF2B5EF4-FFF2-40B4-BE49-F238E27FC236}">
                <a16:creationId xmlns:a16="http://schemas.microsoft.com/office/drawing/2014/main" xmlns=""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72076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6" name="Footer Placeholder 5">
            <a:extLst>
              <a:ext uri="{FF2B5EF4-FFF2-40B4-BE49-F238E27FC236}">
                <a16:creationId xmlns:a16="http://schemas.microsoft.com/office/drawing/2014/main" xmlns=""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55230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8" name="Footer Placeholder 7">
            <a:extLst>
              <a:ext uri="{FF2B5EF4-FFF2-40B4-BE49-F238E27FC236}">
                <a16:creationId xmlns:a16="http://schemas.microsoft.com/office/drawing/2014/main" xmlns=""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52433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4" name="Footer Placeholder 3">
            <a:extLst>
              <a:ext uri="{FF2B5EF4-FFF2-40B4-BE49-F238E27FC236}">
                <a16:creationId xmlns:a16="http://schemas.microsoft.com/office/drawing/2014/main" xmlns=""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11261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3" name="Footer Placeholder 2">
            <a:extLst>
              <a:ext uri="{FF2B5EF4-FFF2-40B4-BE49-F238E27FC236}">
                <a16:creationId xmlns:a16="http://schemas.microsoft.com/office/drawing/2014/main" xmlns=""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78369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6" name="Footer Placeholder 5">
            <a:extLst>
              <a:ext uri="{FF2B5EF4-FFF2-40B4-BE49-F238E27FC236}">
                <a16:creationId xmlns:a16="http://schemas.microsoft.com/office/drawing/2014/main" xmlns=""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7183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D3072D-544F-4639-AE34-E4B8E6A73AA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113885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6" name="Footer Placeholder 5">
            <a:extLst>
              <a:ext uri="{FF2B5EF4-FFF2-40B4-BE49-F238E27FC236}">
                <a16:creationId xmlns:a16="http://schemas.microsoft.com/office/drawing/2014/main" xmlns=""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77860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5" name="Footer Placeholder 4">
            <a:extLst>
              <a:ext uri="{FF2B5EF4-FFF2-40B4-BE49-F238E27FC236}">
                <a16:creationId xmlns:a16="http://schemas.microsoft.com/office/drawing/2014/main" xmlns=""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965893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20/03/2023</a:t>
            </a:fld>
            <a:endParaRPr lang="vi-VN"/>
          </a:p>
        </p:txBody>
      </p:sp>
      <p:sp>
        <p:nvSpPr>
          <p:cNvPr id="5" name="Footer Placeholder 4">
            <a:extLst>
              <a:ext uri="{FF2B5EF4-FFF2-40B4-BE49-F238E27FC236}">
                <a16:creationId xmlns:a16="http://schemas.microsoft.com/office/drawing/2014/main" xmlns=""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515587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6CC0A-D042-4CA8-05D4-5E03E181DBE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B5B727-A22B-970F-A1D6-D40D5067F2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DA25371-A9C2-A7DE-2687-147B3BBA018F}"/>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5" name="Footer Placeholder 4">
            <a:extLst>
              <a:ext uri="{FF2B5EF4-FFF2-40B4-BE49-F238E27FC236}">
                <a16:creationId xmlns:a16="http://schemas.microsoft.com/office/drawing/2014/main" xmlns="" id="{E3208308-7D9D-031C-1A8A-9383D417D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B630DE2-0A07-3110-1A58-A3461A23E264}"/>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2414877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E417E-C5D8-7E72-689B-0C0A7F7EA7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4F91E4-41E1-3932-9D70-972C2B45B5B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849AB3-D212-681C-9140-9C25662E09D7}"/>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5" name="Footer Placeholder 4">
            <a:extLst>
              <a:ext uri="{FF2B5EF4-FFF2-40B4-BE49-F238E27FC236}">
                <a16:creationId xmlns:a16="http://schemas.microsoft.com/office/drawing/2014/main" xmlns="" id="{2BF67D49-1885-3D08-65FC-6EBC84CC6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51E0DC4-5828-80C4-C00D-164BE0DB42F4}"/>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285988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81EC2-83EE-ACB0-7A34-69A59EC821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E0CEAE0-087D-327E-B53B-794A3ED67D7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74D6D42-C6E7-D286-8F59-CC96E370B2BD}"/>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5" name="Footer Placeholder 4">
            <a:extLst>
              <a:ext uri="{FF2B5EF4-FFF2-40B4-BE49-F238E27FC236}">
                <a16:creationId xmlns:a16="http://schemas.microsoft.com/office/drawing/2014/main" xmlns="" id="{A7ECD8D8-803B-8823-67EA-08128D5223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87E0F5E-7AF6-B90D-5D77-6D56A01392A3}"/>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5657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F5287-7419-F68B-CC98-555F92AE66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A3547E-BCBE-EA35-6B72-43C8766DE9F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8B10DB-6A69-694C-9D89-12AD082ED1B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5C96C6-DEF3-50B3-00D5-799F80222983}"/>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6" name="Footer Placeholder 5">
            <a:extLst>
              <a:ext uri="{FF2B5EF4-FFF2-40B4-BE49-F238E27FC236}">
                <a16:creationId xmlns:a16="http://schemas.microsoft.com/office/drawing/2014/main" xmlns="" id="{7C172166-3FDF-5642-D619-F9A2669E16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EFDA1B-8F05-2B3D-AC3E-8B00269B59C1}"/>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180476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AEA5F-F3F4-F4AD-9B8E-CB056B3553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F067FC-A37D-EA8F-B55A-9590F28BC44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640D17-7DA2-C273-75EA-1747E6E52BE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7E457EF-7B25-55AB-073E-8C620B805B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973CFD9-E3F3-63EA-5428-00494CD309A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6931060-B49D-4470-089C-B045C66E2DB6}"/>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8" name="Footer Placeholder 7">
            <a:extLst>
              <a:ext uri="{FF2B5EF4-FFF2-40B4-BE49-F238E27FC236}">
                <a16:creationId xmlns:a16="http://schemas.microsoft.com/office/drawing/2014/main" xmlns="" id="{8CAEBDC0-D2A9-4263-C08E-F35A46DF87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A8BF3A2-A77F-198A-A326-2242D0DF0FF1}"/>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40515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FAE84-DC6B-2265-134A-AF4DF22B6C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F984D31-64F5-C98C-0B5B-A74760AD4CB8}"/>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4" name="Footer Placeholder 3">
            <a:extLst>
              <a:ext uri="{FF2B5EF4-FFF2-40B4-BE49-F238E27FC236}">
                <a16:creationId xmlns:a16="http://schemas.microsoft.com/office/drawing/2014/main" xmlns="" id="{CDEF64E0-F2D1-B0F4-1B6A-8ED5695967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4BC09B9-D718-DE5D-28EE-B4D29C105C65}"/>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2436532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63E371-F27A-EBA3-4C8C-01AD998CC577}"/>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3" name="Footer Placeholder 2">
            <a:extLst>
              <a:ext uri="{FF2B5EF4-FFF2-40B4-BE49-F238E27FC236}">
                <a16:creationId xmlns:a16="http://schemas.microsoft.com/office/drawing/2014/main" xmlns="" id="{69373A8F-7F14-27DD-D06F-D819844C11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3D0B75B-6B55-A85F-C39C-E12F60105C74}"/>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404072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1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5">
                <a:solidFill>
                  <a:schemeClr val="tx1">
                    <a:tint val="75000"/>
                  </a:schemeClr>
                </a:solidFill>
              </a:defRPr>
            </a:lvl1pPr>
            <a:lvl2pPr marL="458343" indent="0">
              <a:buNone/>
              <a:defRPr sz="1805">
                <a:solidFill>
                  <a:schemeClr val="tx1">
                    <a:tint val="75000"/>
                  </a:schemeClr>
                </a:solidFill>
              </a:defRPr>
            </a:lvl2pPr>
            <a:lvl3pPr marL="916686" indent="0">
              <a:buNone/>
              <a:defRPr sz="1604">
                <a:solidFill>
                  <a:schemeClr val="tx1">
                    <a:tint val="75000"/>
                  </a:schemeClr>
                </a:solidFill>
              </a:defRPr>
            </a:lvl3pPr>
            <a:lvl4pPr marL="1375029" indent="0">
              <a:buNone/>
              <a:defRPr sz="1404">
                <a:solidFill>
                  <a:schemeClr val="tx1">
                    <a:tint val="75000"/>
                  </a:schemeClr>
                </a:solidFill>
              </a:defRPr>
            </a:lvl4pPr>
            <a:lvl5pPr marL="1833372" indent="0">
              <a:buNone/>
              <a:defRPr sz="1404">
                <a:solidFill>
                  <a:schemeClr val="tx1">
                    <a:tint val="75000"/>
                  </a:schemeClr>
                </a:solidFill>
              </a:defRPr>
            </a:lvl5pPr>
            <a:lvl6pPr marL="2291715" indent="0">
              <a:buNone/>
              <a:defRPr sz="1404">
                <a:solidFill>
                  <a:schemeClr val="tx1">
                    <a:tint val="75000"/>
                  </a:schemeClr>
                </a:solidFill>
              </a:defRPr>
            </a:lvl6pPr>
            <a:lvl7pPr marL="2750058" indent="0">
              <a:buNone/>
              <a:defRPr sz="1404">
                <a:solidFill>
                  <a:schemeClr val="tx1">
                    <a:tint val="75000"/>
                  </a:schemeClr>
                </a:solidFill>
              </a:defRPr>
            </a:lvl7pPr>
            <a:lvl8pPr marL="3208401" indent="0">
              <a:buNone/>
              <a:defRPr sz="1404">
                <a:solidFill>
                  <a:schemeClr val="tx1">
                    <a:tint val="75000"/>
                  </a:schemeClr>
                </a:solidFill>
              </a:defRPr>
            </a:lvl8pPr>
            <a:lvl9pPr marL="3666744"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3072D-544F-4639-AE34-E4B8E6A73AA7}"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42248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4572B-BD41-B68F-13C9-492F732F36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52E59FF-D5A6-5107-8B69-A6A45F496B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0519D4-CF36-CCA4-9827-3B00F23C19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422E79-2ACE-26B4-00FC-172868F59DE5}"/>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6" name="Footer Placeholder 5">
            <a:extLst>
              <a:ext uri="{FF2B5EF4-FFF2-40B4-BE49-F238E27FC236}">
                <a16:creationId xmlns:a16="http://schemas.microsoft.com/office/drawing/2014/main" xmlns="" id="{7155F1F9-10AF-060B-92DB-5FF69E1C44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38FA855-AFE0-8034-696A-05FE37A5B83B}"/>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600680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E0EC2-85A4-CD79-94A8-201B3DED68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1571886-3C9A-D577-BF2A-1D0DF90827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FA988E9-ABAF-E4B9-C8C3-1C421CCBDF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19F188-744E-E946-147A-2DF078E0DBB0}"/>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6" name="Footer Placeholder 5">
            <a:extLst>
              <a:ext uri="{FF2B5EF4-FFF2-40B4-BE49-F238E27FC236}">
                <a16:creationId xmlns:a16="http://schemas.microsoft.com/office/drawing/2014/main" xmlns="" id="{C6E94A8C-1155-AA17-504B-BA0681D5F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A242148-9A93-F7D1-ADA4-898DACEE3DF9}"/>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1122052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AA321-CA42-D0F6-49AF-031EC990E5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CEB2CB-1454-EABF-52DC-A08700C63B3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027D1C-AC8D-48DB-6416-0C9314CC8B3C}"/>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5" name="Footer Placeholder 4">
            <a:extLst>
              <a:ext uri="{FF2B5EF4-FFF2-40B4-BE49-F238E27FC236}">
                <a16:creationId xmlns:a16="http://schemas.microsoft.com/office/drawing/2014/main" xmlns="" id="{AEA6F8FB-0F8D-A45B-350E-D5175219D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42B8F3-FDFF-715B-DE35-D4E7B329916D}"/>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3768430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9FC2F3-8E0D-A8C1-4F07-0071006A2C2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AB4A65-083F-AEA9-74A7-E771AD37BB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3DD509-880D-F855-8BB7-CC3589F5135C}"/>
              </a:ext>
            </a:extLst>
          </p:cNvPr>
          <p:cNvSpPr>
            <a:spLocks noGrp="1"/>
          </p:cNvSpPr>
          <p:nvPr>
            <p:ph type="dt" sz="half" idx="10"/>
          </p:nvPr>
        </p:nvSpPr>
        <p:spPr>
          <a:xfrm>
            <a:off x="838200" y="6356350"/>
            <a:ext cx="2743200" cy="365125"/>
          </a:xfrm>
          <a:prstGeom prst="rect">
            <a:avLst/>
          </a:prstGeom>
        </p:spPr>
        <p:txBody>
          <a:bodyPr/>
          <a:lstStyle/>
          <a:p>
            <a:fld id="{9E3DAD39-69E1-462F-B1A8-B7D4EEA61CED}" type="datetimeFigureOut">
              <a:rPr lang="en-US" smtClean="0"/>
              <a:t>3/20/2023</a:t>
            </a:fld>
            <a:endParaRPr lang="en-US"/>
          </a:p>
        </p:txBody>
      </p:sp>
      <p:sp>
        <p:nvSpPr>
          <p:cNvPr id="5" name="Footer Placeholder 4">
            <a:extLst>
              <a:ext uri="{FF2B5EF4-FFF2-40B4-BE49-F238E27FC236}">
                <a16:creationId xmlns:a16="http://schemas.microsoft.com/office/drawing/2014/main" xmlns="" id="{782B0FDD-20BF-8716-00AF-22D7AFC916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98A0961-B02A-1C67-8CC3-8721FE440F61}"/>
              </a:ext>
            </a:extLst>
          </p:cNvPr>
          <p:cNvSpPr>
            <a:spLocks noGrp="1"/>
          </p:cNvSpPr>
          <p:nvPr>
            <p:ph type="sldNum" sz="quarter" idx="12"/>
          </p:nvPr>
        </p:nvSpPr>
        <p:spPr>
          <a:xfrm>
            <a:off x="8610600" y="6356350"/>
            <a:ext cx="2743200" cy="365125"/>
          </a:xfrm>
          <a:prstGeom prst="rect">
            <a:avLst/>
          </a:prstGeom>
        </p:spPr>
        <p:txBody>
          <a:bodyPr/>
          <a:lstStyle/>
          <a:p>
            <a:fld id="{C7F0B1C9-4E6C-4A77-810F-752C6C96D1D4}" type="slidenum">
              <a:rPr lang="en-US" smtClean="0"/>
              <a:t>‹#›</a:t>
            </a:fld>
            <a:endParaRPr lang="en-US"/>
          </a:p>
        </p:txBody>
      </p:sp>
    </p:spTree>
    <p:extLst>
      <p:ext uri="{BB962C8B-B14F-4D97-AF65-F5344CB8AC3E}">
        <p14:creationId xmlns:p14="http://schemas.microsoft.com/office/powerpoint/2010/main" val="1460225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574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321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8310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334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19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979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D3072D-544F-4639-AE34-E4B8E6A73AA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99857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6768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9544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0989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2880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127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2886D60-212C-4634-8F55-A6168EBEA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xmlns="" id="{84917901-4DAD-479F-AC91-A6C040FDE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96437" y="3030408"/>
            <a:ext cx="2457528" cy="1467329"/>
          </a:xfrm>
          <a:prstGeom prst="rect">
            <a:avLst/>
          </a:prstGeom>
        </p:spPr>
      </p:pic>
      <p:pic>
        <p:nvPicPr>
          <p:cNvPr id="9" name="图片 8">
            <a:extLst>
              <a:ext uri="{FF2B5EF4-FFF2-40B4-BE49-F238E27FC236}">
                <a16:creationId xmlns:a16="http://schemas.microsoft.com/office/drawing/2014/main" xmlns="" id="{A7CEC63E-D8F3-4C99-8C19-E063B50406D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04077" y="496350"/>
            <a:ext cx="1307532" cy="2174674"/>
          </a:xfrm>
          <a:prstGeom prst="rect">
            <a:avLst/>
          </a:prstGeom>
        </p:spPr>
      </p:pic>
      <p:pic>
        <p:nvPicPr>
          <p:cNvPr id="10" name="图片 9">
            <a:extLst>
              <a:ext uri="{FF2B5EF4-FFF2-40B4-BE49-F238E27FC236}">
                <a16:creationId xmlns:a16="http://schemas.microsoft.com/office/drawing/2014/main" xmlns="" id="{609A0A1A-3E3F-4AED-9628-14DCACFFF59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6737" y="337983"/>
            <a:ext cx="1409700" cy="1243782"/>
          </a:xfrm>
          <a:prstGeom prst="rect">
            <a:avLst/>
          </a:prstGeom>
        </p:spPr>
      </p:pic>
      <p:pic>
        <p:nvPicPr>
          <p:cNvPr id="14" name="图片 13">
            <a:extLst>
              <a:ext uri="{FF2B5EF4-FFF2-40B4-BE49-F238E27FC236}">
                <a16:creationId xmlns:a16="http://schemas.microsoft.com/office/drawing/2014/main" xmlns="" id="{4E3C004E-AD01-4F78-ABDE-9B7C848E6E2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78981" y="4875550"/>
            <a:ext cx="1492819" cy="516078"/>
          </a:xfrm>
          <a:prstGeom prst="rect">
            <a:avLst/>
          </a:prstGeom>
        </p:spPr>
      </p:pic>
      <p:pic>
        <p:nvPicPr>
          <p:cNvPr id="15" name="图片 14">
            <a:extLst>
              <a:ext uri="{FF2B5EF4-FFF2-40B4-BE49-F238E27FC236}">
                <a16:creationId xmlns:a16="http://schemas.microsoft.com/office/drawing/2014/main" xmlns="" id="{FD498764-D0B4-4CE1-B2DE-28CD4D512192}"/>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86737" y="1863926"/>
            <a:ext cx="1307531" cy="1467328"/>
          </a:xfrm>
          <a:prstGeom prst="rect">
            <a:avLst/>
          </a:prstGeom>
        </p:spPr>
      </p:pic>
      <p:pic>
        <p:nvPicPr>
          <p:cNvPr id="16" name="图片 15">
            <a:extLst>
              <a:ext uri="{FF2B5EF4-FFF2-40B4-BE49-F238E27FC236}">
                <a16:creationId xmlns:a16="http://schemas.microsoft.com/office/drawing/2014/main" xmlns="" id="{37D7116D-6EC5-4445-A13C-44D3069C2783}"/>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600700" y="1154777"/>
            <a:ext cx="1586414" cy="1243782"/>
          </a:xfrm>
          <a:prstGeom prst="rect">
            <a:avLst/>
          </a:prstGeom>
        </p:spPr>
      </p:pic>
    </p:spTree>
    <p:extLst>
      <p:ext uri="{BB962C8B-B14F-4D97-AF65-F5344CB8AC3E}">
        <p14:creationId xmlns:p14="http://schemas.microsoft.com/office/powerpoint/2010/main" val="1797791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164390C-D9DF-409B-AD4A-7289955FD0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625" y="-175364"/>
            <a:ext cx="12764022" cy="7290148"/>
          </a:xfrm>
          <a:prstGeom prst="rect">
            <a:avLst/>
          </a:prstGeom>
        </p:spPr>
      </p:pic>
    </p:spTree>
    <p:extLst>
      <p:ext uri="{BB962C8B-B14F-4D97-AF65-F5344CB8AC3E}">
        <p14:creationId xmlns:p14="http://schemas.microsoft.com/office/powerpoint/2010/main" val="220832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956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F4B81F-CCC5-46C2-98C1-00FB73C41B4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ABA94F2-D9F8-4D39-ADA4-FBF72E0BAE2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3E41B1B-EF45-46AC-BBF5-6C045113BE43}"/>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A1A46D6-0061-4710-98A0-16F4DB3591EA}"/>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6" name="页脚占位符 5">
            <a:extLst>
              <a:ext uri="{FF2B5EF4-FFF2-40B4-BE49-F238E27FC236}">
                <a16:creationId xmlns:a16="http://schemas.microsoft.com/office/drawing/2014/main" xmlns="" id="{FEFE9F93-29DB-4730-ABE9-1B15D2A30E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F449A7D-2752-43D6-8D1C-AC98F6EE0425}"/>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2226478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EA2FA4-D6CE-4E9D-9F10-87CB63BB61B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6ED88A9-BB68-47D1-BDD4-4D3E349A9D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12D5E76-95D7-4717-A287-E8205C52A5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9A68780-7A9E-403A-BD27-2D8CD8F7C4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560DD142-7C9A-40BB-94B3-210C9525D1F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68AEB4E-58EB-4358-9C9A-482824CDAF4B}"/>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8" name="页脚占位符 7">
            <a:extLst>
              <a:ext uri="{FF2B5EF4-FFF2-40B4-BE49-F238E27FC236}">
                <a16:creationId xmlns:a16="http://schemas.microsoft.com/office/drawing/2014/main" xmlns="" id="{BDA68164-6B5F-470F-BDE6-61EF458F73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C245D26-C8B6-4B7C-B98E-433A3582246B}"/>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197271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D3072D-544F-4639-AE34-E4B8E6A73AA7}"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406488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00A9245-4D5B-4EB0-822A-ECFFED9728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994C97D-18A3-4550-8EC0-B0802758DF84}"/>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4" name="页脚占位符 3">
            <a:extLst>
              <a:ext uri="{FF2B5EF4-FFF2-40B4-BE49-F238E27FC236}">
                <a16:creationId xmlns:a16="http://schemas.microsoft.com/office/drawing/2014/main" xmlns="" id="{495EAA9E-7B4E-44FF-A161-22D02AA0D0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4E5CA654-8E96-47A9-85BE-C95151546B11}"/>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2329742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FC29D64-043E-44ED-96E1-F7D7722C9AFB}"/>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3" name="页脚占位符 2">
            <a:extLst>
              <a:ext uri="{FF2B5EF4-FFF2-40B4-BE49-F238E27FC236}">
                <a16:creationId xmlns:a16="http://schemas.microsoft.com/office/drawing/2014/main" xmlns="" id="{C04A073B-0D4A-44BC-A5E8-2D87CC013AD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24DAEC1A-1515-46A2-9F8D-B412C2309D20}"/>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pic>
        <p:nvPicPr>
          <p:cNvPr id="5" name="图片 4">
            <a:extLst>
              <a:ext uri="{FF2B5EF4-FFF2-40B4-BE49-F238E27FC236}">
                <a16:creationId xmlns:a16="http://schemas.microsoft.com/office/drawing/2014/main" xmlns="" id="{4B3B24AF-6035-4C63-A092-733A8B55C5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9180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D1571C-925A-4F64-8BDD-D3A384801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B58332BF-D4EC-45AE-A722-9BA446395D5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600AD03-D9C7-43D3-A949-7366BBB2A1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0528720-1D56-4A62-B1D3-E1B4841657C7}"/>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6" name="页脚占位符 5">
            <a:extLst>
              <a:ext uri="{FF2B5EF4-FFF2-40B4-BE49-F238E27FC236}">
                <a16:creationId xmlns:a16="http://schemas.microsoft.com/office/drawing/2014/main" xmlns="" id="{0C31534B-DF0C-4AC5-83ED-44BC4F89AD2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0A961BC-CAF6-4FB8-A723-D4A178D97AD7}"/>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4210700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AEB641-0379-488D-A44B-89D10C607C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DF49C221-5C75-44F4-9B5A-F58BFA50B3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4FB78AD-A659-4619-91FB-90A88B3334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EF2E621A-99C1-4617-9CD5-BD78B4581C44}"/>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6" name="页脚占位符 5">
            <a:extLst>
              <a:ext uri="{FF2B5EF4-FFF2-40B4-BE49-F238E27FC236}">
                <a16:creationId xmlns:a16="http://schemas.microsoft.com/office/drawing/2014/main" xmlns="" id="{0EFE8D60-BBD6-40D5-B910-567D47995FF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15359C9-5470-4F7A-89DD-FB63F2CC6FBE}"/>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3076288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7F03C4-8CB9-463D-B601-89A585F82B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296ED78-330B-4A73-8815-84140D7AFD9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41AE190-6D9F-4F81-928C-459A24A6C160}"/>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5" name="页脚占位符 4">
            <a:extLst>
              <a:ext uri="{FF2B5EF4-FFF2-40B4-BE49-F238E27FC236}">
                <a16:creationId xmlns:a16="http://schemas.microsoft.com/office/drawing/2014/main" xmlns="" id="{426DC83A-D99C-4590-B354-D31E3458AA0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502DC11-F631-4182-A97B-9615BBA81DB3}"/>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1946282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5D65253-AB9D-409E-8BA3-4838BCBBC3A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92FD55C-19D8-44DD-8CA4-83C9DB912BE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9427B5C-AC9F-4DA4-8DC5-D4D7F71250F9}"/>
              </a:ext>
            </a:extLst>
          </p:cNvPr>
          <p:cNvSpPr>
            <a:spLocks noGrp="1"/>
          </p:cNvSpPr>
          <p:nvPr>
            <p:ph type="dt" sz="half" idx="10"/>
          </p:nvPr>
        </p:nvSpPr>
        <p:spPr>
          <a:xfrm>
            <a:off x="838200" y="6356350"/>
            <a:ext cx="2743200" cy="365125"/>
          </a:xfrm>
          <a:prstGeom prst="rect">
            <a:avLst/>
          </a:prstGeom>
        </p:spPr>
        <p:txBody>
          <a:bodyPr/>
          <a:lstStyle/>
          <a:p>
            <a:fld id="{10022041-6F60-47EB-BD0F-1AF2E59B9A77}" type="datetimeFigureOut">
              <a:rPr lang="zh-CN" altLang="en-US" smtClean="0"/>
              <a:t>2023/3/20</a:t>
            </a:fld>
            <a:endParaRPr lang="zh-CN" altLang="en-US"/>
          </a:p>
        </p:txBody>
      </p:sp>
      <p:sp>
        <p:nvSpPr>
          <p:cNvPr id="5" name="页脚占位符 4">
            <a:extLst>
              <a:ext uri="{FF2B5EF4-FFF2-40B4-BE49-F238E27FC236}">
                <a16:creationId xmlns:a16="http://schemas.microsoft.com/office/drawing/2014/main" xmlns="" id="{EF0BB1A6-71B0-4294-931D-1E23515D12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E8041B9-9C47-4458-8817-AD7A311FC971}"/>
              </a:ext>
            </a:extLst>
          </p:cNvPr>
          <p:cNvSpPr>
            <a:spLocks noGrp="1"/>
          </p:cNvSpPr>
          <p:nvPr>
            <p:ph type="sldNum" sz="quarter" idx="12"/>
          </p:nvPr>
        </p:nvSpPr>
        <p:spPr>
          <a:xfrm>
            <a:off x="8610600" y="6356350"/>
            <a:ext cx="2743200" cy="365125"/>
          </a:xfrm>
          <a:prstGeom prst="rect">
            <a:avLst/>
          </a:prstGeom>
        </p:spPr>
        <p:txBody>
          <a:bodyPr/>
          <a:lstStyle/>
          <a:p>
            <a:fld id="{87CA8049-7D04-4FD2-86CB-A7B3F06E5B5F}" type="slidenum">
              <a:rPr lang="zh-CN" altLang="en-US" smtClean="0"/>
              <a:t>‹#›</a:t>
            </a:fld>
            <a:endParaRPr lang="zh-CN" altLang="en-US"/>
          </a:p>
        </p:txBody>
      </p:sp>
    </p:spTree>
    <p:extLst>
      <p:ext uri="{BB962C8B-B14F-4D97-AF65-F5344CB8AC3E}">
        <p14:creationId xmlns:p14="http://schemas.microsoft.com/office/powerpoint/2010/main" val="3439125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556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082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99434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346B948-3475-45E3-B37E-78D4542F0BED}"/>
              </a:ext>
            </a:extLst>
          </p:cNvPr>
          <p:cNvSpPr>
            <a:spLocks noGrp="1"/>
          </p:cNvSpPr>
          <p:nvPr>
            <p:ph type="dt" sz="half" idx="10"/>
          </p:nvPr>
        </p:nvSpPr>
        <p:spPr/>
        <p:txBody>
          <a:bodyPr/>
          <a:lstStyle/>
          <a:p>
            <a:fld id="{4F586887-ACC7-478C-B2C3-CF2D8BFAD57F}" type="datetimeFigureOut">
              <a:rPr lang="zh-CN" altLang="en-US" smtClean="0"/>
              <a:t>2023/3/20</a:t>
            </a:fld>
            <a:endParaRPr lang="zh-CN" altLang="en-US"/>
          </a:p>
        </p:txBody>
      </p:sp>
      <p:sp>
        <p:nvSpPr>
          <p:cNvPr id="4" name="页脚占位符 3">
            <a:extLst>
              <a:ext uri="{FF2B5EF4-FFF2-40B4-BE49-F238E27FC236}">
                <a16:creationId xmlns:a16="http://schemas.microsoft.com/office/drawing/2014/main" xmlns=""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04213635"/>
      </p:ext>
    </p:extLst>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D3072D-544F-4639-AE34-E4B8E6A73AA7}"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199404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266648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3072D-544F-4639-AE34-E4B8E6A73AA7}"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832719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5"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39D3072D-544F-4639-AE34-E4B8E6A73AA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40047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8"/>
            </a:lvl1pPr>
            <a:lvl2pPr marL="458343" indent="0">
              <a:buNone/>
              <a:defRPr sz="2807"/>
            </a:lvl2pPr>
            <a:lvl3pPr marL="916686" indent="0">
              <a:buNone/>
              <a:defRPr sz="2406"/>
            </a:lvl3pPr>
            <a:lvl4pPr marL="1375029" indent="0">
              <a:buNone/>
              <a:defRPr sz="2005"/>
            </a:lvl4pPr>
            <a:lvl5pPr marL="1833372" indent="0">
              <a:buNone/>
              <a:defRPr sz="2005"/>
            </a:lvl5pPr>
            <a:lvl6pPr marL="2291715" indent="0">
              <a:buNone/>
              <a:defRPr sz="2005"/>
            </a:lvl6pPr>
            <a:lvl7pPr marL="2750058" indent="0">
              <a:buNone/>
              <a:defRPr sz="2005"/>
            </a:lvl7pPr>
            <a:lvl8pPr marL="3208401" indent="0">
              <a:buNone/>
              <a:defRPr sz="2005"/>
            </a:lvl8pPr>
            <a:lvl9pPr marL="3666744" indent="0">
              <a:buNone/>
              <a:defRPr sz="2005"/>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39D3072D-544F-4639-AE34-E4B8E6A73AA7}"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895075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60.xml"/><Relationship Id="rId7" Type="http://schemas.openxmlformats.org/officeDocument/2006/relationships/image" Target="../media/image15.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theme" Target="../theme/theme6.x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xmlns="" id="{4CCEF7B1-CC9C-42C3-8668-ECCAD392A84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39D3072D-544F-4639-AE34-E4B8E6A73AA7}" type="datetimeFigureOut">
              <a:rPr lang="en-US" smtClean="0"/>
              <a:t>3/20/2023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r>
              <a:rPr lang="en-US" dirty="0"/>
              <a:t>tranthao121004@gmail.com</a:t>
            </a:r>
          </a:p>
        </p:txBody>
      </p:sp>
      <p:pic>
        <p:nvPicPr>
          <p:cNvPr id="8" name="Picture 7" descr="A picture containing shape&#10;&#10;Description automatically generated">
            <a:extLst>
              <a:ext uri="{FF2B5EF4-FFF2-40B4-BE49-F238E27FC236}">
                <a16:creationId xmlns:a16="http://schemas.microsoft.com/office/drawing/2014/main" xmlns="" id="{9D889C5A-B90D-42CF-8369-792404D70BA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638301" y="342899"/>
            <a:ext cx="1362075" cy="1362075"/>
          </a:xfrm>
          <a:prstGeom prst="rect">
            <a:avLst/>
          </a:prstGeom>
        </p:spPr>
      </p:pic>
    </p:spTree>
    <p:extLst>
      <p:ext uri="{BB962C8B-B14F-4D97-AF65-F5344CB8AC3E}">
        <p14:creationId xmlns:p14="http://schemas.microsoft.com/office/powerpoint/2010/main" val="820948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6686" rtl="0" eaLnBrk="1" latinLnBrk="0" hangingPunct="1">
        <a:spcBef>
          <a:spcPct val="0"/>
        </a:spcBef>
        <a:buNone/>
        <a:defRPr sz="4411" kern="1200">
          <a:solidFill>
            <a:schemeClr val="tx1"/>
          </a:solidFill>
          <a:latin typeface="+mj-lt"/>
          <a:ea typeface="+mj-ea"/>
          <a:cs typeface="+mj-cs"/>
        </a:defRPr>
      </a:lvl1pPr>
    </p:titleStyle>
    <p:bodyStyle>
      <a:lvl1pPr marL="343757" indent="-343757" algn="l" defTabSz="916686"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07" indent="-286464" algn="l" defTabSz="916686"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858" indent="-229172" algn="l" defTabSz="916686"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201"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544"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0887"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30"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73"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916"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6" rtl="0" eaLnBrk="1" latinLnBrk="0" hangingPunct="1">
        <a:defRPr sz="1805" kern="1200">
          <a:solidFill>
            <a:schemeClr val="tx1"/>
          </a:solidFill>
          <a:latin typeface="+mn-lt"/>
          <a:ea typeface="+mn-ea"/>
          <a:cs typeface="+mn-cs"/>
        </a:defRPr>
      </a:lvl1pPr>
      <a:lvl2pPr marL="458343" algn="l" defTabSz="916686" rtl="0" eaLnBrk="1" latinLnBrk="0" hangingPunct="1">
        <a:defRPr sz="1805" kern="1200">
          <a:solidFill>
            <a:schemeClr val="tx1"/>
          </a:solidFill>
          <a:latin typeface="+mn-lt"/>
          <a:ea typeface="+mn-ea"/>
          <a:cs typeface="+mn-cs"/>
        </a:defRPr>
      </a:lvl2pPr>
      <a:lvl3pPr marL="916686" algn="l" defTabSz="916686" rtl="0" eaLnBrk="1" latinLnBrk="0" hangingPunct="1">
        <a:defRPr sz="1805" kern="1200">
          <a:solidFill>
            <a:schemeClr val="tx1"/>
          </a:solidFill>
          <a:latin typeface="+mn-lt"/>
          <a:ea typeface="+mn-ea"/>
          <a:cs typeface="+mn-cs"/>
        </a:defRPr>
      </a:lvl3pPr>
      <a:lvl4pPr marL="1375029" algn="l" defTabSz="916686" rtl="0" eaLnBrk="1" latinLnBrk="0" hangingPunct="1">
        <a:defRPr sz="1805" kern="1200">
          <a:solidFill>
            <a:schemeClr val="tx1"/>
          </a:solidFill>
          <a:latin typeface="+mn-lt"/>
          <a:ea typeface="+mn-ea"/>
          <a:cs typeface="+mn-cs"/>
        </a:defRPr>
      </a:lvl4pPr>
      <a:lvl5pPr marL="1833372" algn="l" defTabSz="916686" rtl="0" eaLnBrk="1" latinLnBrk="0" hangingPunct="1">
        <a:defRPr sz="1805" kern="1200">
          <a:solidFill>
            <a:schemeClr val="tx1"/>
          </a:solidFill>
          <a:latin typeface="+mn-lt"/>
          <a:ea typeface="+mn-ea"/>
          <a:cs typeface="+mn-cs"/>
        </a:defRPr>
      </a:lvl5pPr>
      <a:lvl6pPr marL="2291715" algn="l" defTabSz="916686" rtl="0" eaLnBrk="1" latinLnBrk="0" hangingPunct="1">
        <a:defRPr sz="1805" kern="1200">
          <a:solidFill>
            <a:schemeClr val="tx1"/>
          </a:solidFill>
          <a:latin typeface="+mn-lt"/>
          <a:ea typeface="+mn-ea"/>
          <a:cs typeface="+mn-cs"/>
        </a:defRPr>
      </a:lvl6pPr>
      <a:lvl7pPr marL="2750058" algn="l" defTabSz="916686" rtl="0" eaLnBrk="1" latinLnBrk="0" hangingPunct="1">
        <a:defRPr sz="1805" kern="1200">
          <a:solidFill>
            <a:schemeClr val="tx1"/>
          </a:solidFill>
          <a:latin typeface="+mn-lt"/>
          <a:ea typeface="+mn-ea"/>
          <a:cs typeface="+mn-cs"/>
        </a:defRPr>
      </a:lvl7pPr>
      <a:lvl8pPr marL="3208401" algn="l" defTabSz="916686" rtl="0" eaLnBrk="1" latinLnBrk="0" hangingPunct="1">
        <a:defRPr sz="1805" kern="1200">
          <a:solidFill>
            <a:schemeClr val="tx1"/>
          </a:solidFill>
          <a:latin typeface="+mn-lt"/>
          <a:ea typeface="+mn-ea"/>
          <a:cs typeface="+mn-cs"/>
        </a:defRPr>
      </a:lvl8pPr>
      <a:lvl9pPr marL="3666744" algn="l" defTabSz="916686"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9Slide.vn - 2019">
            <a:extLst>
              <a:ext uri="{FF2B5EF4-FFF2-40B4-BE49-F238E27FC236}">
                <a16:creationId xmlns:a16="http://schemas.microsoft.com/office/drawing/2014/main" xmlns="" id="{53080464-35BA-4930-BBAF-57057D498B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xmlns="" id="{A7FAD890-4248-47B2-AF9F-2F903AD11CE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79680" y="0"/>
            <a:ext cx="13143129" cy="7464670"/>
          </a:xfrm>
          <a:prstGeom prst="rect">
            <a:avLst/>
          </a:prstGeom>
        </p:spPr>
      </p:pic>
    </p:spTree>
    <p:extLst>
      <p:ext uri="{BB962C8B-B14F-4D97-AF65-F5344CB8AC3E}">
        <p14:creationId xmlns:p14="http://schemas.microsoft.com/office/powerpoint/2010/main" val="2989874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812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xmlns="" id="{4C6B60B6-4A0A-4558-ADEC-09435678277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2023/3/20</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245317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9Slide.vn - 2019">
            <a:extLst>
              <a:ext uri="{FF2B5EF4-FFF2-40B4-BE49-F238E27FC236}">
                <a16:creationId xmlns:a16="http://schemas.microsoft.com/office/drawing/2014/main" xmlns="" id="{B4FA5C3D-261E-4CED-B838-0806AEDAE1C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1541530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grpSp>
          <p:nvGrpSpPr>
            <p:cNvPr id="9" name="组合 8">
              <a:extLst>
                <a:ext uri="{FF2B5EF4-FFF2-40B4-BE49-F238E27FC236}">
                  <a16:creationId xmlns:a16="http://schemas.microsoft.com/office/drawing/2014/main" xmlns="" id="{3CAB109E-E702-4837-9EEE-E445427B01D3}"/>
                </a:ext>
              </a:extLst>
            </p:cNvPr>
            <p:cNvGrpSpPr/>
            <p:nvPr/>
          </p:nvGrpSpPr>
          <p:grpSpPr>
            <a:xfrm>
              <a:off x="904449" y="447879"/>
              <a:ext cx="2674534" cy="470389"/>
              <a:chOff x="4770424" y="382637"/>
              <a:chExt cx="2674534" cy="470389"/>
            </a:xfrm>
          </p:grpSpPr>
          <p:sp>
            <p:nvSpPr>
              <p:cNvPr id="12" name="矩形: 圆角 11">
                <a:extLst>
                  <a:ext uri="{FF2B5EF4-FFF2-40B4-BE49-F238E27FC236}">
                    <a16:creationId xmlns:a16="http://schemas.microsoft.com/office/drawing/2014/main" xmlns="" id="{200B31FE-9FBD-4365-A157-28A0753B1EDE}"/>
                  </a:ext>
                </a:extLst>
              </p:cNvPr>
              <p:cNvSpPr/>
              <p:nvPr/>
            </p:nvSpPr>
            <p:spPr>
              <a:xfrm>
                <a:off x="4770424" y="400805"/>
                <a:ext cx="2674534" cy="452221"/>
              </a:xfrm>
              <a:prstGeom prst="roundRect">
                <a:avLst>
                  <a:gd name="adj" fmla="val 50000"/>
                </a:avLst>
              </a:prstGeom>
              <a:solidFill>
                <a:srgbClr val="139F4E"/>
              </a:solidFill>
              <a:ln w="34925"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D8E881DA-E98B-4499-B78E-156C7A7E5A9F}"/>
                  </a:ext>
                </a:extLst>
              </p:cNvPr>
              <p:cNvSpPr txBox="1"/>
              <p:nvPr/>
            </p:nvSpPr>
            <p:spPr>
              <a:xfrm>
                <a:off x="4932529" y="382637"/>
                <a:ext cx="2350323" cy="461665"/>
              </a:xfrm>
              <a:prstGeom prst="rect">
                <a:avLst/>
              </a:prstGeom>
              <a:noFill/>
            </p:spPr>
            <p:txBody>
              <a:bodyPr wrap="none" rtlCol="0">
                <a:spAutoFit/>
              </a:bodyPr>
              <a:lstStyle/>
              <a:p>
                <a:r>
                  <a:rPr kumimoji="1" lang="zh-CN" altLang="en-US" sz="2400" b="1" dirty="0">
                    <a:solidFill>
                      <a:schemeClr val="bg1"/>
                    </a:solidFill>
                    <a:latin typeface="小考拉体" panose="02000503000000000000" pitchFamily="2" charset="-122"/>
                    <a:ea typeface="小考拉体" panose="02000503000000000000" pitchFamily="2" charset="-122"/>
                    <a:cs typeface="微软雅黑" panose="020B0503020204020204" pitchFamily="34" charset="-122"/>
                  </a:rPr>
                  <a:t>请在此输入标题</a:t>
                </a:r>
              </a:p>
            </p:txBody>
          </p:sp>
        </p:grpSp>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pic>
        <p:nvPicPr>
          <p:cNvPr id="21" name="Picture 20" descr="A picture containing shape&#10;&#10;Description automatically generated">
            <a:extLst>
              <a:ext uri="{FF2B5EF4-FFF2-40B4-BE49-F238E27FC236}">
                <a16:creationId xmlns:a16="http://schemas.microsoft.com/office/drawing/2014/main" xmlns="" id="{F23325BB-F4F8-4F28-9ABB-69D98C6336E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691149" y="439993"/>
            <a:ext cx="1368527" cy="1368527"/>
          </a:xfrm>
          <a:prstGeom prst="rect">
            <a:avLst/>
          </a:prstGeom>
        </p:spPr>
      </p:pic>
    </p:spTree>
    <p:extLst>
      <p:ext uri="{BB962C8B-B14F-4D97-AF65-F5344CB8AC3E}">
        <p14:creationId xmlns:p14="http://schemas.microsoft.com/office/powerpoint/2010/main" val="29591639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9.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9.svg"/><Relationship Id="rId12"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8.xml"/><Relationship Id="rId11" Type="http://schemas.openxmlformats.org/officeDocument/2006/relationships/image" Target="../media/image37.svg"/><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43.svg"/><Relationship Id="rId2" Type="http://schemas.openxmlformats.org/officeDocument/2006/relationships/image" Target="../media/image37.png"/><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image" Target="../media/image41.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5.sv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xmlns="" id="{5280EFAA-BA98-4F89-A0DA-896FEC1E8B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67000" y="-2666999"/>
            <a:ext cx="6858000" cy="12192000"/>
          </a:xfrm>
          <a:prstGeom prst="rect">
            <a:avLst/>
          </a:prstGeom>
        </p:spPr>
      </p:pic>
      <p:pic>
        <p:nvPicPr>
          <p:cNvPr id="3" name="图片 20">
            <a:extLst>
              <a:ext uri="{FF2B5EF4-FFF2-40B4-BE49-F238E27FC236}">
                <a16:creationId xmlns:a16="http://schemas.microsoft.com/office/drawing/2014/main" xmlns="" id="{9512F3A2-2E76-4B91-A52F-1ECFF7D09F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599" y="273050"/>
            <a:ext cx="10424802" cy="6311900"/>
          </a:xfrm>
          <a:prstGeom prst="rect">
            <a:avLst/>
          </a:prstGeom>
        </p:spPr>
      </p:pic>
      <p:pic>
        <p:nvPicPr>
          <p:cNvPr id="4" name="图片 30">
            <a:extLst>
              <a:ext uri="{FF2B5EF4-FFF2-40B4-BE49-F238E27FC236}">
                <a16:creationId xmlns:a16="http://schemas.microsoft.com/office/drawing/2014/main" xmlns="" id="{9000342A-A045-4F46-81ED-13168E1190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408"/>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8" name="图片 59">
            <a:extLst>
              <a:ext uri="{FF2B5EF4-FFF2-40B4-BE49-F238E27FC236}">
                <a16:creationId xmlns:a16="http://schemas.microsoft.com/office/drawing/2014/main" xmlns="" id="{2DB0F56E-7A9D-4BC7-9DA2-9D6B58ACDE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3992" y="5895930"/>
            <a:ext cx="2324100" cy="961344"/>
          </a:xfrm>
          <a:prstGeom prst="rect">
            <a:avLst/>
          </a:prstGeom>
        </p:spPr>
      </p:pic>
      <p:pic>
        <p:nvPicPr>
          <p:cNvPr id="10" name="图片 2">
            <a:extLst>
              <a:ext uri="{FF2B5EF4-FFF2-40B4-BE49-F238E27FC236}">
                <a16:creationId xmlns:a16="http://schemas.microsoft.com/office/drawing/2014/main" xmlns="" id="{B7333CFD-DAE7-4732-9513-52D28D8C37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5" y="1948734"/>
            <a:ext cx="4909266" cy="4909266"/>
          </a:xfrm>
          <a:prstGeom prst="rect">
            <a:avLst/>
          </a:prstGeom>
        </p:spPr>
      </p:pic>
      <p:sp>
        <p:nvSpPr>
          <p:cNvPr id="11" name="文本框 15">
            <a:extLst>
              <a:ext uri="{FF2B5EF4-FFF2-40B4-BE49-F238E27FC236}">
                <a16:creationId xmlns:a16="http://schemas.microsoft.com/office/drawing/2014/main" xmlns="" id="{672D1DBF-E920-4B3F-8AD1-09054CE1AA8E}"/>
              </a:ext>
            </a:extLst>
          </p:cNvPr>
          <p:cNvSpPr txBox="1"/>
          <p:nvPr/>
        </p:nvSpPr>
        <p:spPr>
          <a:xfrm>
            <a:off x="1826451" y="7354215"/>
            <a:ext cx="761918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sng"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cs"/>
                <a:sym typeface="+mn-ea"/>
              </a:rPr>
              <a:t>Chủ đề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a:ln w="13462">
                  <a:solidFill>
                    <a:prstClr val="white"/>
                  </a:solidFill>
                  <a:prstDash val="solid"/>
                </a:ln>
                <a:solidFill>
                  <a:srgbClr val="FF000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rPr>
              <a:t>AN TOÀN TRONG CUỘC SỐNG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w="13462">
                  <a:solidFill>
                    <a:prstClr val="white"/>
                  </a:solidFill>
                  <a:prstDash val="solid"/>
                </a:ln>
                <a:solidFill>
                  <a:srgbClr val="00B05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rPr>
              <a:t>TUẦN 5</a:t>
            </a:r>
            <a:endParaRPr kumimoji="0" lang="zh-CN" altLang="en-US" sz="6000" b="1" i="0" u="none" strike="noStrike" kern="1200" cap="none" spc="0" normalizeH="0" baseline="0" noProof="0" dirty="0">
              <a:ln w="13462">
                <a:solidFill>
                  <a:prstClr val="white"/>
                </a:solidFill>
                <a:prstDash val="solid"/>
              </a:ln>
              <a:solidFill>
                <a:srgbClr val="00B050"/>
              </a:solidFill>
              <a:effectLst>
                <a:outerShdw dist="38100" dir="2700000" algn="bl" rotWithShape="0">
                  <a:srgbClr val="FB9711"/>
                </a:outerShdw>
              </a:effectLst>
              <a:uLnTx/>
              <a:uFillTx/>
              <a:latin typeface="#9Slide07 SVNAdam Gorry" panose="02040603050506020204" pitchFamily="18" charset="0"/>
              <a:ea typeface="字魂162号-元气酪酪体" panose="00000500000000000000" pitchFamily="2" charset="-122"/>
              <a:cs typeface="+mn-ea"/>
              <a:sym typeface="+mn-ea"/>
            </a:endParaRPr>
          </a:p>
        </p:txBody>
      </p:sp>
      <p:pic>
        <p:nvPicPr>
          <p:cNvPr id="13" name="Picture 12">
            <a:extLst>
              <a:ext uri="{FF2B5EF4-FFF2-40B4-BE49-F238E27FC236}">
                <a16:creationId xmlns:a16="http://schemas.microsoft.com/office/drawing/2014/main" xmlns="" id="{426E8F38-55B0-41D5-96A3-59055A91C1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78178" y="1478243"/>
            <a:ext cx="4578493" cy="853514"/>
          </a:xfrm>
          <a:prstGeom prst="rect">
            <a:avLst/>
          </a:prstGeom>
        </p:spPr>
      </p:pic>
      <p:pic>
        <p:nvPicPr>
          <p:cNvPr id="15" name="Picture 14">
            <a:extLst>
              <a:ext uri="{FF2B5EF4-FFF2-40B4-BE49-F238E27FC236}">
                <a16:creationId xmlns:a16="http://schemas.microsoft.com/office/drawing/2014/main" xmlns="" id="{9F5644AA-D40E-4D39-88F8-FC6D25E819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63877" y="2120980"/>
            <a:ext cx="2816596" cy="1072989"/>
          </a:xfrm>
          <a:prstGeom prst="rect">
            <a:avLst/>
          </a:prstGeom>
        </p:spPr>
      </p:pic>
      <p:pic>
        <p:nvPicPr>
          <p:cNvPr id="19" name="Picture 18">
            <a:extLst>
              <a:ext uri="{FF2B5EF4-FFF2-40B4-BE49-F238E27FC236}">
                <a16:creationId xmlns:a16="http://schemas.microsoft.com/office/drawing/2014/main" xmlns="" id="{ED80DE82-6ED1-4D32-8A6A-1510154749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1614" y="2919540"/>
            <a:ext cx="8480271" cy="1457070"/>
          </a:xfrm>
          <a:prstGeom prst="rect">
            <a:avLst/>
          </a:prstGeom>
        </p:spPr>
      </p:pic>
    </p:spTree>
    <p:extLst>
      <p:ext uri="{BB962C8B-B14F-4D97-AF65-F5344CB8AC3E}">
        <p14:creationId xmlns:p14="http://schemas.microsoft.com/office/powerpoint/2010/main" val="1624111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xmlns=""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xmlns=""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Shape 11">
              <a:extLst>
                <a:ext uri="{FF2B5EF4-FFF2-40B4-BE49-F238E27FC236}">
                  <a16:creationId xmlns:a16="http://schemas.microsoft.com/office/drawing/2014/main" xmlns=""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Tại địa phương có thể có nhiều truyền thống khác nhau, mỗi nhóm chọn một truyền thống để tìm hiểu rồi trình bày trước lớp. Như vậy, chúng ta sẽ biết được nhiều truyền thống khác nhau ở địa phương mình.</a:t>
              </a:r>
              <a:endParaRPr kumimoji="0" lang="en-US"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5" name="Graphic 4">
              <a:extLst>
                <a:ext uri="{FF2B5EF4-FFF2-40B4-BE49-F238E27FC236}">
                  <a16:creationId xmlns:a16="http://schemas.microsoft.com/office/drawing/2014/main" xmlns=""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xmlns=""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157944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xmlns="" id="{A24B2A6C-1642-86A3-3DB5-E8ECC16BBB15}"/>
              </a:ext>
            </a:extLst>
          </p:cNvPr>
          <p:cNvSpPr/>
          <p:nvPr/>
        </p:nvSpPr>
        <p:spPr>
          <a:xfrm>
            <a:off x="267118" y="484651"/>
            <a:ext cx="11530362"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a:extLst>
              <a:ext uri="{FF2B5EF4-FFF2-40B4-BE49-F238E27FC236}">
                <a16:creationId xmlns:a16="http://schemas.microsoft.com/office/drawing/2014/main" xmlns="" id="{0E671564-7460-2AE9-2CF7-B415EB46213C}"/>
              </a:ext>
            </a:extLst>
          </p:cNvPr>
          <p:cNvSpPr/>
          <p:nvPr/>
        </p:nvSpPr>
        <p:spPr>
          <a:xfrm>
            <a:off x="7938719" y="2863868"/>
            <a:ext cx="2865480" cy="20213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7">
            <a:extLst>
              <a:ext uri="{FF2B5EF4-FFF2-40B4-BE49-F238E27FC236}">
                <a16:creationId xmlns:a16="http://schemas.microsoft.com/office/drawing/2014/main" xmlns="" id="{12F872A9-36D3-46B1-9D90-DE1C3B165032}"/>
              </a:ext>
            </a:extLst>
          </p:cNvPr>
          <p:cNvGrpSpPr/>
          <p:nvPr/>
        </p:nvGrpSpPr>
        <p:grpSpPr>
          <a:xfrm>
            <a:off x="438150" y="400052"/>
            <a:ext cx="10382249" cy="2952748"/>
            <a:chOff x="5718583" y="3029819"/>
            <a:chExt cx="2991776" cy="902673"/>
          </a:xfrm>
        </p:grpSpPr>
        <p:pic>
          <p:nvPicPr>
            <p:cNvPr id="8" name="Picture 28" descr="Shape, rectangle&#10;&#10;Description automatically generated">
              <a:extLst>
                <a:ext uri="{FF2B5EF4-FFF2-40B4-BE49-F238E27FC236}">
                  <a16:creationId xmlns:a16="http://schemas.microsoft.com/office/drawing/2014/main" xmlns="" id="{C8D1AEB8-4657-4F22-AFC3-C1C0D4F9D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8583" y="3029819"/>
              <a:ext cx="2991776" cy="902673"/>
            </a:xfrm>
            <a:prstGeom prst="rect">
              <a:avLst/>
            </a:prstGeom>
          </p:spPr>
        </p:pic>
        <p:sp>
          <p:nvSpPr>
            <p:cNvPr id="9" name="TextBox 29">
              <a:extLst>
                <a:ext uri="{FF2B5EF4-FFF2-40B4-BE49-F238E27FC236}">
                  <a16:creationId xmlns:a16="http://schemas.microsoft.com/office/drawing/2014/main" xmlns="" id="{F89ADCCB-2BB2-4323-A33E-B2F4AF78181E}"/>
                </a:ext>
              </a:extLst>
            </p:cNvPr>
            <p:cNvSpPr txBox="1"/>
            <p:nvPr/>
          </p:nvSpPr>
          <p:spPr>
            <a:xfrm>
              <a:off x="5891910" y="3175693"/>
              <a:ext cx="2656828" cy="624410"/>
            </a:xfrm>
            <a:prstGeom prst="rect">
              <a:avLst/>
            </a:prstGeom>
            <a:noFill/>
          </p:spPr>
          <p:txBody>
            <a:bodyPr wrap="square" rtlCol="0">
              <a:spAutoFit/>
            </a:bodyPr>
            <a:lstStyle/>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Thực hiện kế hoạch của tổ hoặc nhóm: Nhờ người thân hỗ trợ tìm hiểu về truyền thống của địa phương mà em đã lựa chọn.</a:t>
              </a:r>
            </a:p>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Chuẩn bị nội dung: đạo cụ cho việc trình bày thu hoạch.</a:t>
              </a:r>
            </a:p>
          </p:txBody>
        </p:sp>
      </p:grpSp>
      <p:grpSp>
        <p:nvGrpSpPr>
          <p:cNvPr id="14" name="Group 13">
            <a:extLst>
              <a:ext uri="{FF2B5EF4-FFF2-40B4-BE49-F238E27FC236}">
                <a16:creationId xmlns:a16="http://schemas.microsoft.com/office/drawing/2014/main" xmlns="" id="{35682612-1C7A-4CC6-8A0F-0A4EC90BFD16}"/>
              </a:ext>
            </a:extLst>
          </p:cNvPr>
          <p:cNvGrpSpPr/>
          <p:nvPr/>
        </p:nvGrpSpPr>
        <p:grpSpPr>
          <a:xfrm>
            <a:off x="3495675" y="3205162"/>
            <a:ext cx="4743450" cy="3294960"/>
            <a:chOff x="3495675" y="3205162"/>
            <a:chExt cx="4743450" cy="3294960"/>
          </a:xfrm>
        </p:grpSpPr>
        <p:pic>
          <p:nvPicPr>
            <p:cNvPr id="11" name="Picture 10">
              <a:extLst>
                <a:ext uri="{FF2B5EF4-FFF2-40B4-BE49-F238E27FC236}">
                  <a16:creationId xmlns:a16="http://schemas.microsoft.com/office/drawing/2014/main" xmlns="" id="{23E3E877-3A87-48E6-9FD0-3469C4BB9396}"/>
                </a:ext>
              </a:extLst>
            </p:cNvPr>
            <p:cNvPicPr>
              <a:picLocks noChangeAspect="1"/>
            </p:cNvPicPr>
            <p:nvPr/>
          </p:nvPicPr>
          <p:blipFill>
            <a:blip r:embed="rId3"/>
            <a:stretch>
              <a:fillRect/>
            </a:stretch>
          </p:blipFill>
          <p:spPr>
            <a:xfrm>
              <a:off x="3500437" y="3205162"/>
              <a:ext cx="4738688" cy="3294960"/>
            </a:xfrm>
            <a:prstGeom prst="rect">
              <a:avLst/>
            </a:prstGeom>
          </p:spPr>
        </p:pic>
        <p:pic>
          <p:nvPicPr>
            <p:cNvPr id="13" name="Picture 12">
              <a:extLst>
                <a:ext uri="{FF2B5EF4-FFF2-40B4-BE49-F238E27FC236}">
                  <a16:creationId xmlns:a16="http://schemas.microsoft.com/office/drawing/2014/main" xmlns="" id="{1310A884-100A-4557-8193-4F4B5C278677}"/>
                </a:ext>
              </a:extLst>
            </p:cNvPr>
            <p:cNvPicPr>
              <a:picLocks noChangeAspect="1"/>
            </p:cNvPicPr>
            <p:nvPr/>
          </p:nvPicPr>
          <p:blipFill>
            <a:blip r:embed="rId4"/>
            <a:stretch>
              <a:fillRect/>
            </a:stretch>
          </p:blipFill>
          <p:spPr>
            <a:xfrm>
              <a:off x="3495675" y="4219575"/>
              <a:ext cx="809625" cy="1809750"/>
            </a:xfrm>
            <a:prstGeom prst="rect">
              <a:avLst/>
            </a:prstGeom>
          </p:spPr>
        </p:pic>
      </p:grpSp>
    </p:spTree>
    <p:extLst>
      <p:ext uri="{BB962C8B-B14F-4D97-AF65-F5344CB8AC3E}">
        <p14:creationId xmlns:p14="http://schemas.microsoft.com/office/powerpoint/2010/main" val="4260168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a:extLst>
              <a:ext uri="{FF2B5EF4-FFF2-40B4-BE49-F238E27FC236}">
                <a16:creationId xmlns:a16="http://schemas.microsoft.com/office/drawing/2014/main" xmlns="" id="{3BAC1AB3-9C46-E233-A3F5-E259C2B21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997" y="800282"/>
            <a:ext cx="5391080" cy="5391476"/>
          </a:xfrm>
          <a:prstGeom prst="rect">
            <a:avLst/>
          </a:prstGeom>
        </p:spPr>
      </p:pic>
      <p:sp>
        <p:nvSpPr>
          <p:cNvPr id="28" name="圆角矩形 27">
            <a:extLst>
              <a:ext uri="{FF2B5EF4-FFF2-40B4-BE49-F238E27FC236}">
                <a16:creationId xmlns:a16="http://schemas.microsoft.com/office/drawing/2014/main" xmlns="" id="{098779A6-5A13-42DB-8D71-53CC481E14A1}"/>
              </a:ext>
            </a:extLst>
          </p:cNvPr>
          <p:cNvSpPr/>
          <p:nvPr/>
        </p:nvSpPr>
        <p:spPr>
          <a:xfrm rot="21000729">
            <a:off x="1597051" y="4173328"/>
            <a:ext cx="5010405" cy="409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15" name="图片 16">
            <a:extLst>
              <a:ext uri="{FF2B5EF4-FFF2-40B4-BE49-F238E27FC236}">
                <a16:creationId xmlns:a16="http://schemas.microsoft.com/office/drawing/2014/main" xmlns="" id="{49F24DCE-DA58-3B6C-7881-D2494D3B79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5187" y="4378058"/>
            <a:ext cx="12277187" cy="2551353"/>
          </a:xfrm>
          <a:prstGeom prst="rect">
            <a:avLst/>
          </a:prstGeom>
        </p:spPr>
      </p:pic>
      <p:pic>
        <p:nvPicPr>
          <p:cNvPr id="2" name="Picture 1">
            <a:extLst>
              <a:ext uri="{FF2B5EF4-FFF2-40B4-BE49-F238E27FC236}">
                <a16:creationId xmlns:a16="http://schemas.microsoft.com/office/drawing/2014/main" xmlns="" id="{B741C021-D04E-4949-9FFC-CBB632462A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989" y="424985"/>
            <a:ext cx="10675021" cy="4865030"/>
          </a:xfrm>
          <a:prstGeom prst="rect">
            <a:avLst/>
          </a:prstGeom>
        </p:spPr>
      </p:pic>
    </p:spTree>
    <p:extLst>
      <p:ext uri="{BB962C8B-B14F-4D97-AF65-F5344CB8AC3E}">
        <p14:creationId xmlns:p14="http://schemas.microsoft.com/office/powerpoint/2010/main" val="30589624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4B752F27-BE80-44FF-AE22-E4567F5326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048897" y="61452"/>
            <a:ext cx="9679401" cy="6200221"/>
          </a:xfrm>
          <a:prstGeom prst="rect">
            <a:avLst/>
          </a:prstGeom>
        </p:spPr>
      </p:pic>
      <p:pic>
        <p:nvPicPr>
          <p:cNvPr id="7" name="Picture 17">
            <a:extLst>
              <a:ext uri="{FF2B5EF4-FFF2-40B4-BE49-F238E27FC236}">
                <a16:creationId xmlns:a16="http://schemas.microsoft.com/office/drawing/2014/main" xmlns="" id="{7A6ED6B8-01EE-4BF5-9A22-73FDB747BF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8416551" y="654301"/>
            <a:ext cx="1161476" cy="766574"/>
          </a:xfrm>
          <a:prstGeom prst="rect">
            <a:avLst/>
          </a:prstGeom>
        </p:spPr>
      </p:pic>
      <p:pic>
        <p:nvPicPr>
          <p:cNvPr id="8" name="Picture 6">
            <a:extLst>
              <a:ext uri="{FF2B5EF4-FFF2-40B4-BE49-F238E27FC236}">
                <a16:creationId xmlns:a16="http://schemas.microsoft.com/office/drawing/2014/main" xmlns="" id="{F6DB315A-8D08-49DD-8972-81BFDC840C9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2296123" y="884319"/>
            <a:ext cx="450721" cy="476724"/>
          </a:xfrm>
          <a:prstGeom prst="rect">
            <a:avLst/>
          </a:prstGeom>
        </p:spPr>
      </p:pic>
      <p:sp>
        <p:nvSpPr>
          <p:cNvPr id="9" name="Rectangle 22">
            <a:extLst>
              <a:ext uri="{FF2B5EF4-FFF2-40B4-BE49-F238E27FC236}">
                <a16:creationId xmlns:a16="http://schemas.microsoft.com/office/drawing/2014/main" xmlns="" id="{AF01D6AE-841C-44E2-B5FB-F2F3D1B9A53E}"/>
              </a:ext>
            </a:extLst>
          </p:cNvPr>
          <p:cNvSpPr>
            <a:spLocks noChangeArrowheads="1"/>
          </p:cNvSpPr>
          <p:nvPr/>
        </p:nvSpPr>
        <p:spPr bwMode="auto">
          <a:xfrm>
            <a:off x="2172157" y="1788742"/>
            <a:ext cx="756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0"/>
              </a:spcBef>
            </a:pPr>
            <a:r>
              <a:rPr lang="en-US" altLang="x-none" sz="2800" b="1" dirty="0">
                <a:solidFill>
                  <a:srgbClr val="FFFF00"/>
                </a:solidFill>
              </a:rPr>
              <a:t>L</a:t>
            </a:r>
            <a:r>
              <a:rPr lang="vi-VN" altLang="x-none" sz="2800" b="1" dirty="0">
                <a:solidFill>
                  <a:srgbClr val="FFFF00"/>
                </a:solidFill>
              </a:rPr>
              <a:t>àm được “ Cẩm nang ăn uống an toàn” để nhắc nhở mình và chỉ dẫn mọi người.</a:t>
            </a:r>
            <a:endParaRPr kumimoji="0" lang="en-US" altLang="x-none" sz="2800" b="1" i="1" u="none" strike="noStrike" kern="1200" cap="none" spc="0" normalizeH="0" baseline="0" noProof="0" dirty="0">
              <a:ln>
                <a:noFill/>
              </a:ln>
              <a:solidFill>
                <a:srgbClr val="FFFF00"/>
              </a:solidFill>
              <a:effectLst/>
              <a:uLnTx/>
              <a:uFillTx/>
            </a:endParaRPr>
          </a:p>
        </p:txBody>
      </p:sp>
      <p:sp>
        <p:nvSpPr>
          <p:cNvPr id="10" name="Rectangle 22">
            <a:extLst>
              <a:ext uri="{FF2B5EF4-FFF2-40B4-BE49-F238E27FC236}">
                <a16:creationId xmlns:a16="http://schemas.microsoft.com/office/drawing/2014/main" xmlns="" id="{CBEFF20F-E916-495D-A53A-8BE19419F3F4}"/>
              </a:ext>
            </a:extLst>
          </p:cNvPr>
          <p:cNvSpPr>
            <a:spLocks noChangeArrowheads="1"/>
          </p:cNvSpPr>
          <p:nvPr/>
        </p:nvSpPr>
        <p:spPr bwMode="auto">
          <a:xfrm>
            <a:off x="2095957" y="3141646"/>
            <a:ext cx="756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0"/>
              </a:spcBef>
            </a:pPr>
            <a:r>
              <a:rPr lang="en-US" altLang="x-none" sz="2800" b="1" dirty="0" err="1">
                <a:solidFill>
                  <a:srgbClr val="FFFF00"/>
                </a:solidFill>
              </a:rPr>
              <a:t>Thực</a:t>
            </a:r>
            <a:r>
              <a:rPr lang="en-US" altLang="x-none" sz="2800" b="1" dirty="0">
                <a:solidFill>
                  <a:srgbClr val="FFFF00"/>
                </a:solidFill>
              </a:rPr>
              <a:t> </a:t>
            </a:r>
            <a:r>
              <a:rPr lang="en-US" altLang="x-none" sz="2800" b="1" dirty="0" err="1">
                <a:solidFill>
                  <a:srgbClr val="FFFF00"/>
                </a:solidFill>
              </a:rPr>
              <a:t>hiện</a:t>
            </a:r>
            <a:r>
              <a:rPr lang="en-US" altLang="x-none" sz="2800" b="1" dirty="0">
                <a:solidFill>
                  <a:srgbClr val="FFFF00"/>
                </a:solidFill>
              </a:rPr>
              <a:t> </a:t>
            </a:r>
            <a:r>
              <a:rPr lang="en-US" altLang="x-none" sz="2800" b="1" dirty="0" err="1">
                <a:solidFill>
                  <a:srgbClr val="FFFF00"/>
                </a:solidFill>
              </a:rPr>
              <a:t>những</a:t>
            </a:r>
            <a:r>
              <a:rPr lang="en-US" altLang="x-none" sz="2800" b="1" dirty="0">
                <a:solidFill>
                  <a:srgbClr val="FFFF00"/>
                </a:solidFill>
              </a:rPr>
              <a:t> </a:t>
            </a:r>
            <a:r>
              <a:rPr lang="en-US" altLang="x-none" sz="2800" b="1" dirty="0" err="1">
                <a:solidFill>
                  <a:srgbClr val="FFFF00"/>
                </a:solidFill>
              </a:rPr>
              <a:t>quy</a:t>
            </a:r>
            <a:r>
              <a:rPr lang="en-US" altLang="x-none" sz="2800" b="1" dirty="0">
                <a:solidFill>
                  <a:srgbClr val="FFFF00"/>
                </a:solidFill>
              </a:rPr>
              <a:t> </a:t>
            </a:r>
            <a:r>
              <a:rPr lang="en-US" altLang="x-none" sz="2800" b="1" dirty="0" err="1">
                <a:solidFill>
                  <a:srgbClr val="FFFF00"/>
                </a:solidFill>
              </a:rPr>
              <a:t>tắc</a:t>
            </a:r>
            <a:r>
              <a:rPr lang="en-US" altLang="x-none" sz="2800" b="1" dirty="0">
                <a:solidFill>
                  <a:srgbClr val="FFFF00"/>
                </a:solidFill>
              </a:rPr>
              <a:t> </a:t>
            </a:r>
            <a:r>
              <a:rPr lang="en-US" altLang="x-none" sz="2800" b="1" dirty="0" err="1">
                <a:solidFill>
                  <a:srgbClr val="FFFF00"/>
                </a:solidFill>
              </a:rPr>
              <a:t>đảm</a:t>
            </a:r>
            <a:r>
              <a:rPr lang="en-US" altLang="x-none" sz="2800" b="1" dirty="0">
                <a:solidFill>
                  <a:srgbClr val="FFFF00"/>
                </a:solidFill>
              </a:rPr>
              <a:t> </a:t>
            </a:r>
            <a:r>
              <a:rPr lang="en-US" altLang="x-none" sz="2800" b="1" dirty="0" err="1">
                <a:solidFill>
                  <a:srgbClr val="FFFF00"/>
                </a:solidFill>
              </a:rPr>
              <a:t>bảo</a:t>
            </a:r>
            <a:r>
              <a:rPr lang="en-US" altLang="x-none" sz="2800" b="1" dirty="0">
                <a:solidFill>
                  <a:srgbClr val="FFFF00"/>
                </a:solidFill>
              </a:rPr>
              <a:t> an </a:t>
            </a:r>
            <a:r>
              <a:rPr lang="en-US" altLang="x-none" sz="2800" b="1" dirty="0" err="1">
                <a:solidFill>
                  <a:srgbClr val="FFFF00"/>
                </a:solidFill>
              </a:rPr>
              <a:t>toàn</a:t>
            </a:r>
            <a:r>
              <a:rPr lang="en-US" altLang="x-none" sz="2800" b="1" dirty="0">
                <a:solidFill>
                  <a:srgbClr val="FFFF00"/>
                </a:solidFill>
              </a:rPr>
              <a:t> </a:t>
            </a:r>
            <a:r>
              <a:rPr lang="en-US" altLang="x-none" sz="2800" b="1" dirty="0" err="1">
                <a:solidFill>
                  <a:srgbClr val="FFFF00"/>
                </a:solidFill>
              </a:rPr>
              <a:t>khi</a:t>
            </a:r>
            <a:r>
              <a:rPr lang="en-US" altLang="x-none" sz="2800" b="1" dirty="0">
                <a:solidFill>
                  <a:srgbClr val="FFFF00"/>
                </a:solidFill>
              </a:rPr>
              <a:t> </a:t>
            </a:r>
            <a:r>
              <a:rPr lang="en-US" altLang="x-none" sz="2800" b="1" dirty="0" err="1">
                <a:solidFill>
                  <a:srgbClr val="FFFF00"/>
                </a:solidFill>
              </a:rPr>
              <a:t>cần</a:t>
            </a:r>
            <a:r>
              <a:rPr lang="en-US" altLang="x-none" sz="2800" b="1" dirty="0">
                <a:solidFill>
                  <a:srgbClr val="FFFF00"/>
                </a:solidFill>
              </a:rPr>
              <a:t> </a:t>
            </a:r>
            <a:r>
              <a:rPr lang="en-US" altLang="x-none" sz="2800" b="1" dirty="0" err="1">
                <a:solidFill>
                  <a:srgbClr val="FFFF00"/>
                </a:solidFill>
              </a:rPr>
              <a:t>ăn</a:t>
            </a:r>
            <a:r>
              <a:rPr lang="en-US" altLang="x-none" sz="2800" b="1" dirty="0">
                <a:solidFill>
                  <a:srgbClr val="FFFF00"/>
                </a:solidFill>
              </a:rPr>
              <a:t> </a:t>
            </a:r>
            <a:r>
              <a:rPr lang="en-US" altLang="x-none" sz="2800" b="1" dirty="0" err="1">
                <a:solidFill>
                  <a:srgbClr val="FFFF00"/>
                </a:solidFill>
              </a:rPr>
              <a:t>uống</a:t>
            </a:r>
            <a:r>
              <a:rPr lang="en-US" altLang="x-none" sz="2800" b="1" dirty="0">
                <a:solidFill>
                  <a:srgbClr val="FFFF00"/>
                </a:solidFill>
              </a:rPr>
              <a:t> </a:t>
            </a:r>
            <a:r>
              <a:rPr lang="en-US" altLang="x-none" sz="2800" b="1" dirty="0" err="1">
                <a:solidFill>
                  <a:srgbClr val="FFFF00"/>
                </a:solidFill>
              </a:rPr>
              <a:t>bên</a:t>
            </a:r>
            <a:r>
              <a:rPr lang="en-US" altLang="x-none" sz="2800" b="1" dirty="0">
                <a:solidFill>
                  <a:srgbClr val="FFFF00"/>
                </a:solidFill>
              </a:rPr>
              <a:t> </a:t>
            </a:r>
            <a:r>
              <a:rPr lang="en-US" altLang="x-none" sz="2800" b="1" dirty="0" err="1">
                <a:solidFill>
                  <a:srgbClr val="FFFF00"/>
                </a:solidFill>
              </a:rPr>
              <a:t>ngoài</a:t>
            </a:r>
            <a:r>
              <a:rPr lang="en-US" altLang="x-none" sz="2800" b="1" dirty="0">
                <a:solidFill>
                  <a:srgbClr val="FFFF00"/>
                </a:solidFill>
              </a:rPr>
              <a:t>.</a:t>
            </a:r>
            <a:endParaRPr kumimoji="0" lang="en-US" altLang="x-none" sz="2800" b="1" i="1" u="none" strike="noStrike" kern="1200" cap="none" spc="0" normalizeH="0" baseline="0" noProof="0" dirty="0">
              <a:ln>
                <a:noFill/>
              </a:ln>
              <a:solidFill>
                <a:srgbClr val="FFFF00"/>
              </a:solidFill>
              <a:effectLst/>
              <a:uLnTx/>
              <a:uFillTx/>
            </a:endParaRPr>
          </a:p>
        </p:txBody>
      </p:sp>
      <p:pic>
        <p:nvPicPr>
          <p:cNvPr id="6" name="Picture 5">
            <a:extLst>
              <a:ext uri="{FF2B5EF4-FFF2-40B4-BE49-F238E27FC236}">
                <a16:creationId xmlns:a16="http://schemas.microsoft.com/office/drawing/2014/main" xmlns="" id="{89EA47AF-D8AD-4D9A-A16F-199B26FBF3E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18999" y="463637"/>
            <a:ext cx="5706351" cy="920576"/>
          </a:xfrm>
          <a:prstGeom prst="rect">
            <a:avLst/>
          </a:prstGeom>
        </p:spPr>
      </p:pic>
    </p:spTree>
    <p:extLst>
      <p:ext uri="{BB962C8B-B14F-4D97-AF65-F5344CB8AC3E}">
        <p14:creationId xmlns:p14="http://schemas.microsoft.com/office/powerpoint/2010/main" val="968020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
                                        <p:tgtEl>
                                          <p:spTgt spid="10"/>
                                        </p:tgtEl>
                                      </p:cBhvr>
                                    </p:animEffect>
                                    <p:anim calcmode="lin" valueType="num">
                                      <p:cBhvr>
                                        <p:cTn id="29" dur="400" fill="hold"/>
                                        <p:tgtEl>
                                          <p:spTgt spid="10"/>
                                        </p:tgtEl>
                                        <p:attrNameLst>
                                          <p:attrName>ppt_x</p:attrName>
                                        </p:attrNameLst>
                                      </p:cBhvr>
                                      <p:tavLst>
                                        <p:tav tm="0">
                                          <p:val>
                                            <p:strVal val="#ppt_x"/>
                                          </p:val>
                                        </p:tav>
                                        <p:tav tm="100000">
                                          <p:val>
                                            <p:strVal val="#ppt_x"/>
                                          </p:val>
                                        </p:tav>
                                      </p:tavLst>
                                    </p:anim>
                                    <p:anim calcmode="lin" valueType="num">
                                      <p:cBhvr>
                                        <p:cTn id="30" dur="400" fill="hold"/>
                                        <p:tgtEl>
                                          <p:spTgt spid="10"/>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2129F840-06F1-4198-8165-882FD5EEA9D1}"/>
              </a:ext>
            </a:extLst>
          </p:cNvPr>
          <p:cNvPicPr>
            <a:picLocks noChangeAspect="1"/>
          </p:cNvPicPr>
          <p:nvPr/>
        </p:nvPicPr>
        <p:blipFill>
          <a:blip r:embed="rId2"/>
          <a:stretch>
            <a:fillRect/>
          </a:stretch>
        </p:blipFill>
        <p:spPr>
          <a:xfrm>
            <a:off x="1" y="-3628"/>
            <a:ext cx="12191999" cy="6945067"/>
          </a:xfrm>
          <a:prstGeom prst="rect">
            <a:avLst/>
          </a:prstGeom>
        </p:spPr>
      </p:pic>
      <p:pic>
        <p:nvPicPr>
          <p:cNvPr id="20" name="Picture 19" descr="A picture containing text, table, indoor, toy&#10;&#10;Description automatically generated">
            <a:extLst>
              <a:ext uri="{FF2B5EF4-FFF2-40B4-BE49-F238E27FC236}">
                <a16:creationId xmlns:a16="http://schemas.microsoft.com/office/drawing/2014/main" xmlns="" id="{95E6F4F3-B045-49B7-8E87-B1DC16F33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0062" y="2113666"/>
            <a:ext cx="7821937" cy="4801638"/>
          </a:xfrm>
          <a:prstGeom prst="rect">
            <a:avLst/>
          </a:prstGeom>
        </p:spPr>
      </p:pic>
      <p:sp>
        <p:nvSpPr>
          <p:cNvPr id="22" name="Rectangle: Rounded Corners 21">
            <a:extLst>
              <a:ext uri="{FF2B5EF4-FFF2-40B4-BE49-F238E27FC236}">
                <a16:creationId xmlns:a16="http://schemas.microsoft.com/office/drawing/2014/main" xmlns="" id="{04770215-91A9-42BE-9999-DDA56368CAF5}"/>
              </a:ext>
            </a:extLst>
          </p:cNvPr>
          <p:cNvSpPr/>
          <p:nvPr/>
        </p:nvSpPr>
        <p:spPr>
          <a:xfrm>
            <a:off x="709293" y="215996"/>
            <a:ext cx="7796532" cy="24414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a:solidFill>
                  <a:srgbClr val="002060"/>
                </a:solidFill>
                <a:latin typeface="Calibri"/>
              </a:rPr>
              <a:t>Sau </a:t>
            </a:r>
            <a:r>
              <a:rPr lang="en-US" sz="4400" b="1" dirty="0" err="1">
                <a:solidFill>
                  <a:srgbClr val="002060"/>
                </a:solidFill>
                <a:latin typeface="Calibri"/>
              </a:rPr>
              <a:t>khi</a:t>
            </a:r>
            <a:r>
              <a:rPr lang="en-US" sz="4400" b="1" dirty="0">
                <a:solidFill>
                  <a:srgbClr val="002060"/>
                </a:solidFill>
                <a:latin typeface="Calibri"/>
              </a:rPr>
              <a:t> </a:t>
            </a:r>
            <a:r>
              <a:rPr lang="en-US" sz="4400" b="1" dirty="0" err="1">
                <a:solidFill>
                  <a:srgbClr val="002060"/>
                </a:solidFill>
                <a:latin typeface="Calibri"/>
              </a:rPr>
              <a:t>quan</a:t>
            </a:r>
            <a:r>
              <a:rPr lang="en-US" sz="4400" b="1" dirty="0">
                <a:solidFill>
                  <a:srgbClr val="002060"/>
                </a:solidFill>
                <a:latin typeface="Calibri"/>
              </a:rPr>
              <a:t> </a:t>
            </a:r>
            <a:r>
              <a:rPr lang="en-US" sz="4400" b="1" dirty="0" err="1">
                <a:solidFill>
                  <a:srgbClr val="002060"/>
                </a:solidFill>
                <a:latin typeface="Calibri"/>
              </a:rPr>
              <a:t>sát</a:t>
            </a:r>
            <a:r>
              <a:rPr lang="en-US" sz="4400" b="1" dirty="0">
                <a:solidFill>
                  <a:srgbClr val="002060"/>
                </a:solidFill>
                <a:latin typeface="Calibri"/>
              </a:rPr>
              <a:t> </a:t>
            </a:r>
            <a:r>
              <a:rPr lang="en-US" sz="4400" b="1" dirty="0" err="1">
                <a:solidFill>
                  <a:srgbClr val="002060"/>
                </a:solidFill>
                <a:latin typeface="Calibri"/>
              </a:rPr>
              <a:t>đoạn</a:t>
            </a:r>
            <a:r>
              <a:rPr lang="en-US" sz="4400" b="1" dirty="0">
                <a:solidFill>
                  <a:srgbClr val="002060"/>
                </a:solidFill>
                <a:latin typeface="Calibri"/>
              </a:rPr>
              <a:t> video </a:t>
            </a:r>
            <a:r>
              <a:rPr lang="en-US" sz="4400" b="1" dirty="0" err="1">
                <a:solidFill>
                  <a:srgbClr val="002060"/>
                </a:solidFill>
                <a:latin typeface="Calibri"/>
              </a:rPr>
              <a:t>em</a:t>
            </a:r>
            <a:r>
              <a:rPr lang="en-US" sz="4400" b="1" dirty="0">
                <a:solidFill>
                  <a:srgbClr val="002060"/>
                </a:solidFill>
                <a:latin typeface="Calibri"/>
              </a:rPr>
              <a:t> </a:t>
            </a:r>
            <a:r>
              <a:rPr lang="en-US" sz="4400" b="1" dirty="0" err="1">
                <a:solidFill>
                  <a:srgbClr val="002060"/>
                </a:solidFill>
                <a:latin typeface="Calibri"/>
              </a:rPr>
              <a:t>hãy</a:t>
            </a:r>
            <a:r>
              <a:rPr lang="en-US" sz="4400" b="1" dirty="0">
                <a:solidFill>
                  <a:srgbClr val="002060"/>
                </a:solidFill>
                <a:latin typeface="Calibri"/>
              </a:rPr>
              <a:t> </a:t>
            </a:r>
            <a:r>
              <a:rPr lang="en-US" sz="4400" b="1" dirty="0" err="1">
                <a:solidFill>
                  <a:srgbClr val="002060"/>
                </a:solidFill>
                <a:latin typeface="Calibri"/>
              </a:rPr>
              <a:t>cho</a:t>
            </a:r>
            <a:r>
              <a:rPr lang="en-US" sz="4400" b="1" dirty="0">
                <a:solidFill>
                  <a:srgbClr val="002060"/>
                </a:solidFill>
                <a:latin typeface="Calibri"/>
              </a:rPr>
              <a:t> </a:t>
            </a:r>
            <a:r>
              <a:rPr lang="en-US" sz="4400" b="1" dirty="0" err="1">
                <a:solidFill>
                  <a:srgbClr val="002060"/>
                </a:solidFill>
                <a:latin typeface="Calibri"/>
              </a:rPr>
              <a:t>biết</a:t>
            </a:r>
            <a:r>
              <a:rPr lang="en-US" sz="4400" b="1" dirty="0">
                <a:solidFill>
                  <a:srgbClr val="002060"/>
                </a:solidFill>
                <a:latin typeface="Calibri"/>
              </a:rPr>
              <a:t>, </a:t>
            </a:r>
            <a:r>
              <a:rPr lang="en-US" sz="4400" b="1" dirty="0" err="1">
                <a:solidFill>
                  <a:srgbClr val="002060"/>
                </a:solidFill>
                <a:latin typeface="Calibri"/>
              </a:rPr>
              <a:t>em</a:t>
            </a:r>
            <a:r>
              <a:rPr lang="en-US" sz="4400" b="1" dirty="0">
                <a:solidFill>
                  <a:srgbClr val="002060"/>
                </a:solidFill>
                <a:latin typeface="Calibri"/>
              </a:rPr>
              <a:t> </a:t>
            </a:r>
            <a:r>
              <a:rPr lang="en-US" sz="4400" b="1" dirty="0" err="1">
                <a:solidFill>
                  <a:srgbClr val="002060"/>
                </a:solidFill>
                <a:latin typeface="Calibri"/>
              </a:rPr>
              <a:t>nhìn</a:t>
            </a:r>
            <a:r>
              <a:rPr lang="en-US" sz="4400" b="1" dirty="0">
                <a:solidFill>
                  <a:srgbClr val="002060"/>
                </a:solidFill>
                <a:latin typeface="Calibri"/>
              </a:rPr>
              <a:t> </a:t>
            </a:r>
            <a:r>
              <a:rPr lang="en-US" sz="4400" b="1" dirty="0" err="1">
                <a:solidFill>
                  <a:srgbClr val="002060"/>
                </a:solidFill>
                <a:latin typeface="Calibri"/>
              </a:rPr>
              <a:t>thấy</a:t>
            </a:r>
            <a:r>
              <a:rPr lang="en-US" sz="4400" b="1" dirty="0">
                <a:solidFill>
                  <a:srgbClr val="002060"/>
                </a:solidFill>
                <a:latin typeface="Calibri"/>
              </a:rPr>
              <a:t> </a:t>
            </a:r>
            <a:r>
              <a:rPr lang="en-US" sz="4400" b="1" dirty="0" err="1">
                <a:solidFill>
                  <a:srgbClr val="002060"/>
                </a:solidFill>
                <a:latin typeface="Calibri"/>
              </a:rPr>
              <a:t>những</a:t>
            </a:r>
            <a:r>
              <a:rPr lang="en-US" sz="4400" b="1" dirty="0">
                <a:solidFill>
                  <a:srgbClr val="002060"/>
                </a:solidFill>
                <a:latin typeface="Calibri"/>
              </a:rPr>
              <a:t> </a:t>
            </a:r>
            <a:r>
              <a:rPr lang="en-US" sz="4400" b="1" dirty="0" err="1">
                <a:solidFill>
                  <a:srgbClr val="002060"/>
                </a:solidFill>
                <a:latin typeface="Calibri"/>
              </a:rPr>
              <a:t>gì</a:t>
            </a:r>
            <a:r>
              <a:rPr lang="en-US" sz="4400" b="1" dirty="0">
                <a:solidFill>
                  <a:srgbClr val="002060"/>
                </a:solidFill>
                <a:latin typeface="Calibri"/>
              </a:rPr>
              <a:t> </a:t>
            </a:r>
            <a:r>
              <a:rPr lang="en-US" sz="4400" b="1" dirty="0" err="1">
                <a:solidFill>
                  <a:srgbClr val="002060"/>
                </a:solidFill>
                <a:latin typeface="Calibri"/>
              </a:rPr>
              <a:t>trên</a:t>
            </a:r>
            <a:r>
              <a:rPr lang="en-US" sz="4400" b="1" dirty="0">
                <a:solidFill>
                  <a:srgbClr val="002060"/>
                </a:solidFill>
                <a:latin typeface="Calibri"/>
              </a:rPr>
              <a:t> </a:t>
            </a:r>
            <a:r>
              <a:rPr lang="en-US" sz="4400" b="1" dirty="0" err="1">
                <a:solidFill>
                  <a:srgbClr val="002060"/>
                </a:solidFill>
                <a:latin typeface="Calibri"/>
              </a:rPr>
              <a:t>những</a:t>
            </a:r>
            <a:r>
              <a:rPr lang="en-US" sz="4400" b="1" dirty="0">
                <a:solidFill>
                  <a:srgbClr val="002060"/>
                </a:solidFill>
                <a:latin typeface="Calibri"/>
              </a:rPr>
              <a:t> video?</a:t>
            </a:r>
            <a:endParaRPr lang="en-US" sz="4000" dirty="0">
              <a:solidFill>
                <a:srgbClr val="002060"/>
              </a:solidFill>
              <a:latin typeface="Calibri"/>
            </a:endParaRPr>
          </a:p>
        </p:txBody>
      </p:sp>
    </p:spTree>
    <p:extLst>
      <p:ext uri="{BB962C8B-B14F-4D97-AF65-F5344CB8AC3E}">
        <p14:creationId xmlns:p14="http://schemas.microsoft.com/office/powerpoint/2010/main" val="695435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D38BE5C-6C46-4C36-B3F0-89B0454CADF4}"/>
              </a:ext>
            </a:extLst>
          </p:cNvPr>
          <p:cNvGrpSpPr>
            <a:grpSpLocks/>
          </p:cNvGrpSpPr>
          <p:nvPr/>
        </p:nvGrpSpPr>
        <p:grpSpPr bwMode="auto">
          <a:xfrm>
            <a:off x="969963" y="527050"/>
            <a:ext cx="10240963" cy="1606549"/>
            <a:chOff x="970426" y="495842"/>
            <a:chExt cx="10240035" cy="1331720"/>
          </a:xfrm>
        </p:grpSpPr>
        <p:sp>
          <p:nvSpPr>
            <p:cNvPr id="6" name="Rectangle: Rounded Corners 28">
              <a:extLst>
                <a:ext uri="{FF2B5EF4-FFF2-40B4-BE49-F238E27FC236}">
                  <a16:creationId xmlns:a16="http://schemas.microsoft.com/office/drawing/2014/main" xmlns="" id="{4F45B26C-72F9-46B1-8CB6-A5B4F8A7889E}"/>
                </a:ext>
              </a:extLst>
            </p:cNvPr>
            <p:cNvSpPr/>
            <p:nvPr/>
          </p:nvSpPr>
          <p:spPr>
            <a:xfrm>
              <a:off x="1543461" y="773503"/>
              <a:ext cx="9667000" cy="1054059"/>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just">
                <a:lnSpc>
                  <a:spcPct val="120000"/>
                </a:lnSpc>
                <a:spcBef>
                  <a:spcPts val="0"/>
                </a:spcBef>
                <a:spcAft>
                  <a:spcPts val="0"/>
                </a:spcAft>
              </a:pPr>
              <a:r>
                <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a:t>
              </a:r>
              <a:r>
                <a:rPr lang="vi-VN"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ùng viết ra giấy những gì mình nhớ được.</a:t>
              </a:r>
              <a:endPar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29">
              <a:extLst>
                <a:ext uri="{FF2B5EF4-FFF2-40B4-BE49-F238E27FC236}">
                  <a16:creationId xmlns:a16="http://schemas.microsoft.com/office/drawing/2014/main" xmlns="" id="{BE87E78A-ABDA-4E15-BF16-40B217D6C5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0426" y="495842"/>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xmlns="" id="{EAD48069-AB77-4E32-8208-B28C5BA2B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436" y="3236662"/>
            <a:ext cx="8382727" cy="3621338"/>
          </a:xfrm>
          <a:prstGeom prst="rect">
            <a:avLst/>
          </a:prstGeom>
        </p:spPr>
      </p:pic>
    </p:spTree>
    <p:extLst>
      <p:ext uri="{BB962C8B-B14F-4D97-AF65-F5344CB8AC3E}">
        <p14:creationId xmlns:p14="http://schemas.microsoft.com/office/powerpoint/2010/main" val="2444372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xmlns=""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xmlns=""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 name="Freeform: Shape 11">
              <a:extLst>
                <a:ext uri="{FF2B5EF4-FFF2-40B4-BE49-F238E27FC236}">
                  <a16:creationId xmlns:a16="http://schemas.microsoft.com/office/drawing/2014/main" xmlns=""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200" b="1" dirty="0">
                  <a:solidFill>
                    <a:srgbClr val="0070C0"/>
                  </a:solidFill>
                  <a:cs typeface="Calibri" panose="020F0502020204030204" pitchFamily="34" charset="0"/>
                </a:rPr>
                <a:t>Mỗi địa phương đều có những nét truyền thống riêng. Mỗi nơi có thể có những nghề thủ công, nghệ thuật biểu diễn, lễ hội hay món ăn truyền thống riêng. Các địa phương đều có những chuyện về lịch sử dựng nước và g</a:t>
              </a:r>
              <a:r>
                <a:rPr lang="en-US" altLang="en-US" sz="3200" b="1" dirty="0" err="1">
                  <a:solidFill>
                    <a:srgbClr val="0070C0"/>
                  </a:solidFill>
                  <a:cs typeface="Calibri" panose="020F0502020204030204" pitchFamily="34" charset="0"/>
                </a:rPr>
                <a:t>iữ</a:t>
              </a:r>
              <a:r>
                <a:rPr lang="vi-VN" altLang="en-US" sz="3200" b="1" dirty="0">
                  <a:solidFill>
                    <a:srgbClr val="0070C0"/>
                  </a:solidFill>
                  <a:cs typeface="Calibri" panose="020F0502020204030204" pitchFamily="34" charset="0"/>
                </a:rPr>
                <a:t> nước. Chúng ta hãy cùng nhau tìm hiểu về những nét truyền thống của địa phương mình nhé.</a:t>
              </a:r>
              <a:endParaRPr lang="en-US" altLang="en-US" sz="3200" b="1" dirty="0">
                <a:solidFill>
                  <a:srgbClr val="0070C0"/>
                </a:solidFill>
                <a:cs typeface="Calibri" panose="020F0502020204030204" pitchFamily="34" charset="0"/>
              </a:endParaRPr>
            </a:p>
          </p:txBody>
        </p:sp>
        <p:grpSp>
          <p:nvGrpSpPr>
            <p:cNvPr id="5" name="Graphic 4">
              <a:extLst>
                <a:ext uri="{FF2B5EF4-FFF2-40B4-BE49-F238E27FC236}">
                  <a16:creationId xmlns:a16="http://schemas.microsoft.com/office/drawing/2014/main" xmlns=""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xmlns=""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xmlns=""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 name="Freeform: Shape 7">
                <a:extLst>
                  <a:ext uri="{FF2B5EF4-FFF2-40B4-BE49-F238E27FC236}">
                    <a16:creationId xmlns:a16="http://schemas.microsoft.com/office/drawing/2014/main" xmlns=""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9" name="Freeform: Shape 8">
                <a:extLst>
                  <a:ext uri="{FF2B5EF4-FFF2-40B4-BE49-F238E27FC236}">
                    <a16:creationId xmlns:a16="http://schemas.microsoft.com/office/drawing/2014/main" xmlns=""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xmlns=""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1" name="Freeform: Shape 10">
                <a:extLst>
                  <a:ext uri="{FF2B5EF4-FFF2-40B4-BE49-F238E27FC236}">
                    <a16:creationId xmlns:a16="http://schemas.microsoft.com/office/drawing/2014/main" xmlns=""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Tree>
    <p:extLst>
      <p:ext uri="{BB962C8B-B14F-4D97-AF65-F5344CB8AC3E}">
        <p14:creationId xmlns:p14="http://schemas.microsoft.com/office/powerpoint/2010/main" val="1045102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183D59-02C2-049B-8451-23764E71455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150000"/>
                    </a14:imgEffect>
                  </a14:imgLayer>
                </a14:imgProps>
              </a:ext>
              <a:ext uri="{28A0092B-C50C-407E-A947-70E740481C1C}">
                <a14:useLocalDpi xmlns:a14="http://schemas.microsoft.com/office/drawing/2010/main"/>
              </a:ext>
            </a:extLst>
          </a:blip>
          <a:srcRect/>
          <a:stretch/>
        </p:blipFill>
        <p:spPr>
          <a:xfrm>
            <a:off x="0" y="8058"/>
            <a:ext cx="12192000" cy="6858000"/>
          </a:xfrm>
          <a:prstGeom prst="rect">
            <a:avLst/>
          </a:prstGeom>
        </p:spPr>
      </p:pic>
      <p:pic>
        <p:nvPicPr>
          <p:cNvPr id="10" name="Graphic 9">
            <a:extLst>
              <a:ext uri="{FF2B5EF4-FFF2-40B4-BE49-F238E27FC236}">
                <a16:creationId xmlns:a16="http://schemas.microsoft.com/office/drawing/2014/main" xmlns="" id="{5D6BBDF4-2372-0BFE-E466-316EAA899E3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511829" y="3429000"/>
            <a:ext cx="2846926" cy="1166463"/>
          </a:xfrm>
          <a:prstGeom prst="rect">
            <a:avLst/>
          </a:prstGeom>
        </p:spPr>
      </p:pic>
      <p:pic>
        <p:nvPicPr>
          <p:cNvPr id="11" name="Graphic 10">
            <a:extLst>
              <a:ext uri="{FF2B5EF4-FFF2-40B4-BE49-F238E27FC236}">
                <a16:creationId xmlns:a16="http://schemas.microsoft.com/office/drawing/2014/main" xmlns="" id="{9BAF0B99-C33E-BD3D-649F-8015E3590EC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711722" y="3848672"/>
            <a:ext cx="1123023" cy="702111"/>
          </a:xfrm>
          <a:prstGeom prst="rect">
            <a:avLst/>
          </a:prstGeom>
        </p:spPr>
      </p:pic>
      <p:pic>
        <p:nvPicPr>
          <p:cNvPr id="12" name="Graphic 11">
            <a:extLst>
              <a:ext uri="{FF2B5EF4-FFF2-40B4-BE49-F238E27FC236}">
                <a16:creationId xmlns:a16="http://schemas.microsoft.com/office/drawing/2014/main" xmlns="" id="{DF326B6B-A8F4-90E9-98CC-6041CCCF127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252445" y="1385845"/>
            <a:ext cx="2918553" cy="5411040"/>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xmlns="" id="{79B87786-87C0-48C9-BDCE-3BBA82B054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52553" y="1704168"/>
            <a:ext cx="5252794" cy="1229532"/>
          </a:xfrm>
          <a:prstGeom prst="rect">
            <a:avLst/>
          </a:prstGeom>
        </p:spPr>
      </p:pic>
    </p:spTree>
    <p:extLst>
      <p:ext uri="{BB962C8B-B14F-4D97-AF65-F5344CB8AC3E}">
        <p14:creationId xmlns:p14="http://schemas.microsoft.com/office/powerpoint/2010/main" val="745777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5000">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8ADB5BC-78E3-461C-8D31-D3BCBDB153FF}"/>
              </a:ext>
            </a:extLst>
          </p:cNvPr>
          <p:cNvSpPr/>
          <p:nvPr/>
        </p:nvSpPr>
        <p:spPr>
          <a:xfrm>
            <a:off x="251801" y="198710"/>
            <a:ext cx="9226496" cy="3106466"/>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4800" dirty="0">
              <a:solidFill>
                <a:srgbClr val="00B050"/>
              </a:solidFill>
              <a:effectLst>
                <a:outerShdw blurRad="38100" dist="38100" dir="2700000" algn="tl">
                  <a:srgbClr val="000000">
                    <a:alpha val="43137"/>
                  </a:srgbClr>
                </a:outerShdw>
              </a:effectLst>
              <a:latin typeface="#9Slide05 SVNClementine" panose="020F0502020204030203" pitchFamily="34" charset="0"/>
            </a:endParaRPr>
          </a:p>
          <a:p>
            <a:pPr algn="ctr"/>
            <a:endParaRPr lang="en-US" dirty="0"/>
          </a:p>
        </p:txBody>
      </p:sp>
      <p:sp>
        <p:nvSpPr>
          <p:cNvPr id="4" name="TextBox 3">
            <a:extLst>
              <a:ext uri="{FF2B5EF4-FFF2-40B4-BE49-F238E27FC236}">
                <a16:creationId xmlns:a16="http://schemas.microsoft.com/office/drawing/2014/main" xmlns="" id="{6F25D01A-7DF9-4303-8198-35C5DE4C0AF8}"/>
              </a:ext>
            </a:extLst>
          </p:cNvPr>
          <p:cNvSpPr txBox="1"/>
          <p:nvPr/>
        </p:nvSpPr>
        <p:spPr>
          <a:xfrm>
            <a:off x="568277" y="457200"/>
            <a:ext cx="8709073" cy="2677656"/>
          </a:xfrm>
          <a:prstGeom prst="rect">
            <a:avLst/>
          </a:prstGeom>
          <a:noFill/>
        </p:spPr>
        <p:txBody>
          <a:bodyPr wrap="square" rtlCol="0">
            <a:spAutoFit/>
          </a:bodyPr>
          <a:lstStyle/>
          <a:p>
            <a:pPr marL="285750" indent="-285750">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Mỗi nhóm chọn 1 trong số 5 mục đã ghi trên bảng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yêu</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nước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nghề</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lễ</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hội</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Lựa chọn hình thức trình bày bài thu hoạch để chuẩn bị trước.</a:t>
            </a:r>
            <a:endParaRPr lang="en-US" sz="2800" b="1"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Phân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nhiệm</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vụ</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cho</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từng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thành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viên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trong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nhóm</a:t>
            </a:r>
            <a:r>
              <a:rPr lang="en-US" sz="2800" b="1" dirty="0">
                <a:solidFill>
                  <a:srgbClr val="0070C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234D82B1-6B98-470F-943F-BA31F0ED9293}"/>
              </a:ext>
            </a:extLst>
          </p:cNvPr>
          <p:cNvPicPr>
            <a:picLocks noChangeAspect="1"/>
          </p:cNvPicPr>
          <p:nvPr/>
        </p:nvPicPr>
        <p:blipFill>
          <a:blip r:embed="rId2"/>
          <a:stretch>
            <a:fillRect/>
          </a:stretch>
        </p:blipFill>
        <p:spPr>
          <a:xfrm>
            <a:off x="423862" y="3833812"/>
            <a:ext cx="7758164" cy="2938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578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AA6D92D0-2B6E-6423-110D-F0A782A18C4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xmlns="" id="{182E3090-F844-DDA9-8CEC-19EB765EC352}"/>
              </a:ext>
            </a:extLst>
          </p:cNvPr>
          <p:cNvSpPr txBox="1"/>
          <p:nvPr/>
        </p:nvSpPr>
        <p:spPr>
          <a:xfrm>
            <a:off x="3200400" y="1923473"/>
            <a:ext cx="61721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Chia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sẻ</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kế</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hoạch</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trước</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lớp</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056B63A2-9E34-D678-212F-53D1B6DF7F81}"/>
              </a:ext>
            </a:extLst>
          </p:cNvPr>
          <p:cNvSpPr/>
          <p:nvPr/>
        </p:nvSpPr>
        <p:spPr>
          <a:xfrm>
            <a:off x="548640" y="495300"/>
            <a:ext cx="7691120" cy="536702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Vì sao nhóm lại chọn chủ đề đó?</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Nhóm phân công bạn nào làm gì? Kế hoạch của mỗi bạn về nhà sẽ làm gì?</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Các bạn có cần thêm sự hỗ trợ của người thân để hoàn thành nhiệm vụ không?</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Kế hoạch trình bày của nhóm thế nào? Các bạn cần những gì cho phần trình bày đó?</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97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367</Words>
  <Application>Microsoft Office PowerPoint</Application>
  <PresentationFormat>Custom</PresentationFormat>
  <Paragraphs>20</Paragraphs>
  <Slides>12</Slides>
  <Notes>1</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1_Office Theme</vt:lpstr>
      <vt:lpstr>3_Office Theme</vt:lpstr>
      <vt:lpstr>2_Office Theme</vt:lpstr>
      <vt:lpstr>2_Office 主题</vt:lpstr>
      <vt:lpstr>2_Office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28</cp:revision>
  <dcterms:created xsi:type="dcterms:W3CDTF">2022-11-15T11:25:00Z</dcterms:created>
  <dcterms:modified xsi:type="dcterms:W3CDTF">2023-03-20T08:55:14Z</dcterms:modified>
</cp:coreProperties>
</file>