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4" r:id="rId2"/>
    <p:sldId id="256" r:id="rId3"/>
    <p:sldId id="257" r:id="rId4"/>
    <p:sldId id="310" r:id="rId5"/>
    <p:sldId id="311" r:id="rId6"/>
    <p:sldId id="312" r:id="rId7"/>
    <p:sldId id="313" r:id="rId8"/>
    <p:sldId id="258" r:id="rId9"/>
    <p:sldId id="284" r:id="rId10"/>
    <p:sldId id="290" r:id="rId11"/>
    <p:sldId id="259" r:id="rId12"/>
    <p:sldId id="260" r:id="rId13"/>
    <p:sldId id="261" r:id="rId14"/>
    <p:sldId id="315" r:id="rId15"/>
    <p:sldId id="263" r:id="rId16"/>
    <p:sldId id="264" r:id="rId17"/>
    <p:sldId id="266" r:id="rId18"/>
    <p:sldId id="265" r:id="rId19"/>
    <p:sldId id="268" r:id="rId20"/>
    <p:sldId id="270" r:id="rId21"/>
    <p:sldId id="316" r:id="rId22"/>
    <p:sldId id="317" r:id="rId23"/>
    <p:sldId id="318" r:id="rId24"/>
    <p:sldId id="271" r:id="rId25"/>
    <p:sldId id="272" r:id="rId26"/>
    <p:sldId id="273" r:id="rId27"/>
    <p:sldId id="274" r:id="rId28"/>
    <p:sldId id="275" r:id="rId29"/>
    <p:sldId id="319" r:id="rId30"/>
    <p:sldId id="276" r:id="rId31"/>
    <p:sldId id="278" r:id="rId32"/>
    <p:sldId id="279" r:id="rId33"/>
    <p:sldId id="280" r:id="rId34"/>
    <p:sldId id="281" r:id="rId35"/>
    <p:sldId id="282" r:id="rId36"/>
    <p:sldId id="320" r:id="rId37"/>
    <p:sldId id="30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15-Mar-22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22600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2831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96379321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15-Mar-22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15-Mar-22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15-Mar-22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15-Mar-22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15-Mar-22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15-Mar-22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15-Mar-22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18" Type="http://schemas.openxmlformats.org/officeDocument/2006/relationships/image" Target="../media/image15.gif"/><Relationship Id="rId3" Type="http://schemas.openxmlformats.org/officeDocument/2006/relationships/image" Target="../media/image4.jpeg"/><Relationship Id="rId21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4.gif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slide" Target="slide7.xml"/><Relationship Id="rId10" Type="http://schemas.openxmlformats.org/officeDocument/2006/relationships/image" Target="../media/image10.png"/><Relationship Id="rId19" Type="http://schemas.openxmlformats.org/officeDocument/2006/relationships/image" Target="../media/image16.gif"/><Relationship Id="rId4" Type="http://schemas.openxmlformats.org/officeDocument/2006/relationships/image" Target="../media/image5.png"/><Relationship Id="rId9" Type="http://schemas.openxmlformats.org/officeDocument/2006/relationships/slide" Target="slide4.xml"/><Relationship Id="rId14" Type="http://schemas.openxmlformats.org/officeDocument/2006/relationships/image" Target="../media/image12.png"/><Relationship Id="rId22" Type="http://schemas.openxmlformats.org/officeDocument/2006/relationships/image" Target="../media/image1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</a:rPr>
              <a:t>Bài</a:t>
            </a:r>
            <a:r>
              <a:rPr lang="en-US" sz="8000" dirty="0">
                <a:solidFill>
                  <a:srgbClr val="FF0000"/>
                </a:solidFill>
              </a:rPr>
              <a:t> 16: 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8000" b="1" dirty="0"/>
              <a:t>TẠM BIỆT CÁNH CAM</a:t>
            </a:r>
            <a:endParaRPr sz="8000" b="1" dirty="0"/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916328" y="2126842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916328" y="2847910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916328" y="360503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892180" y="4362154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3265526" y="387248"/>
            <a:ext cx="5640705" cy="686562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85"/>
            <a:r>
              <a:rPr lang="vi-VN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đạt: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xmlns="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19" y="288421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2" y="1500155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45" y="375143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94" y="84889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109088" y="5515776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010016" y="6218955"/>
            <a:ext cx="1470467" cy="6196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867022" y="5419907"/>
            <a:ext cx="821533" cy="11088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8458ECE-9B03-4200-B331-91F4705CE5EB}"/>
              </a:ext>
            </a:extLst>
          </p:cNvPr>
          <p:cNvSpPr txBox="1"/>
          <p:nvPr/>
        </p:nvSpPr>
        <p:spPr>
          <a:xfrm>
            <a:off x="1173824" y="1609085"/>
            <a:ext cx="9877385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đúng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rõ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ràng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chuyên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ngắn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đơn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thoại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1E03C5D-874E-481A-AA24-A995FE949F22}"/>
              </a:ext>
            </a:extLst>
          </p:cNvPr>
          <p:cNvSpPr txBox="1"/>
          <p:nvPr/>
        </p:nvSpPr>
        <p:spPr>
          <a:xfrm>
            <a:off x="1173824" y="2821167"/>
            <a:ext cx="8670353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iết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ngắt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hơi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ở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chỗ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đấu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vi-VN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86052EF-53FE-40B4-8829-1BCFBCB29DD2}"/>
              </a:ext>
            </a:extLst>
          </p:cNvPr>
          <p:cNvSpPr txBox="1"/>
          <p:nvPr/>
        </p:nvSpPr>
        <p:spPr>
          <a:xfrm>
            <a:off x="1173824" y="3663818"/>
            <a:ext cx="10597466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điệu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bộ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hành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giữa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chuyên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1" y="207606"/>
            <a:ext cx="2167227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988" y="207606"/>
            <a:ext cx="93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1300481" y="1930400"/>
            <a:ext cx="10063462" cy="4257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2960" y="3464560"/>
            <a:ext cx="670560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5" y="67564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6028" y="2696806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800" y="5141575"/>
            <a:ext cx="1068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 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(Minh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61691" y="6161029"/>
            <a:ext cx="2954217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(Minh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7" y="2378682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7" y="420826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857560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431" y="2185821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431" y="3423281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431" y="4660741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869283"/>
            <a:ext cx="4433455" cy="7019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073" y="2428385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 chút 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xanh non.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341077" y="2571349"/>
            <a:ext cx="152400" cy="3751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866184" y="2571348"/>
            <a:ext cx="152400" cy="3751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820399" y="2530157"/>
            <a:ext cx="152400" cy="3751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435968" y="3096860"/>
            <a:ext cx="287214" cy="375139"/>
            <a:chOff x="10972799" y="2682557"/>
            <a:chExt cx="287214" cy="375139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0972799" y="2682557"/>
              <a:ext cx="152400" cy="3751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1107613" y="2682557"/>
              <a:ext cx="152400" cy="3751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(Minh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308013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055605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3737" y="563704"/>
            <a:ext cx="8791575" cy="58448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445" y="1156272"/>
            <a:ext cx="4323080" cy="2206338"/>
            <a:chOff x="3638550" y="1181100"/>
            <a:chExt cx="2506184" cy="1724025"/>
          </a:xfrm>
        </p:grpSpPr>
        <p:sp>
          <p:nvSpPr>
            <p:cNvPr id="5" name="Hexagon 4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65878" y="174307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33350" y="3781998"/>
            <a:ext cx="4323080" cy="2206338"/>
            <a:chOff x="3638550" y="1181100"/>
            <a:chExt cx="2506184" cy="1724025"/>
          </a:xfrm>
        </p:grpSpPr>
        <p:sp>
          <p:nvSpPr>
            <p:cNvPr id="12" name="Hexagon 11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(Minh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398165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14575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(Minh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200" y="235952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9" y="4107121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98985" y="6161029"/>
            <a:ext cx="4314092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(Minh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200" y="2320892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9" y="4068484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98985" y="6161029"/>
            <a:ext cx="4314092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4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6" y="2279375"/>
            <a:ext cx="5500268" cy="2173357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</a:p>
        </p:txBody>
      </p:sp>
      <p:sp>
        <p:nvSpPr>
          <p:cNvPr id="3" name="Oval 2"/>
          <p:cNvSpPr/>
          <p:nvPr/>
        </p:nvSpPr>
        <p:spPr>
          <a:xfrm>
            <a:off x="2752137" y="2604052"/>
            <a:ext cx="1616765" cy="1524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4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4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9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6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40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(Minh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55480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784" y="3457551"/>
            <a:ext cx="5526497" cy="86176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  <p:sp>
        <p:nvSpPr>
          <p:cNvPr id="3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2671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8699" y="825888"/>
            <a:ext cx="10125076" cy="80725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94" y="2651451"/>
            <a:ext cx="10684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929162" y="4107570"/>
            <a:ext cx="5438274" cy="1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524" y="4870384"/>
            <a:ext cx="7762775" cy="3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578100"/>
            <a:ext cx="10268251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094" y="2449704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783054" y="4649002"/>
            <a:ext cx="2975659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16129" y="6141152"/>
            <a:ext cx="8803256" cy="42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6129" y="5332396"/>
            <a:ext cx="4317884" cy="2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1272" y="5404745"/>
            <a:ext cx="6397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894987"/>
            <a:ext cx="8627813" cy="110269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0279" y="3054493"/>
            <a:ext cx="102659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  </a:t>
            </a:r>
            <a:r>
              <a:rPr lang="vi-VN" sz="3200" b="1" dirty="0">
                <a:solidFill>
                  <a:srgbClr val="0070C0"/>
                </a:solidFill>
              </a:rPr>
              <a:t>Vì Bống thương cánh cam không có bạn bè và gia 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vi-VN" sz="3200" b="1" dirty="0">
                <a:solidFill>
                  <a:srgbClr val="0070C0"/>
                </a:solidFill>
              </a:rPr>
              <a:t>đình</a:t>
            </a:r>
            <a:r>
              <a:rPr lang="vi-VN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03049" y="859452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775" y="2937126"/>
            <a:ext cx="11239499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1940" y="1625109"/>
            <a:ext cx="8768489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395" y="3652229"/>
            <a:ext cx="9929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 có ý thức bảo vệ và tôn trọng sự sống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của các loài vật trong thế giới tự nhiên.</a:t>
            </a:r>
            <a:endParaRPr lang="en-US" sz="36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6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34" y="1236197"/>
            <a:ext cx="6420348" cy="48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4" y="1207"/>
            <a:ext cx="12191995" cy="6856793"/>
          </a:xfrm>
          <a:prstGeom prst="rect">
            <a:avLst/>
          </a:prstGeom>
        </p:spPr>
      </p:pic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0" y="1010509"/>
            <a:ext cx="3218967" cy="2243522"/>
          </a:xfrm>
          <a:prstGeom prst="rect">
            <a:avLst/>
          </a:prstGeom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xmlns="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4" y="1139193"/>
            <a:ext cx="3212870" cy="2255716"/>
          </a:xfrm>
          <a:prstGeom prst="rect">
            <a:avLst/>
          </a:prstGeom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xmlns="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00" y="3415193"/>
            <a:ext cx="3194581" cy="2225233"/>
          </a:xfrm>
          <a:prstGeom prst="rect">
            <a:avLst/>
          </a:prstGeom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40" y="3409459"/>
            <a:ext cx="3176291" cy="2225233"/>
          </a:xfrm>
          <a:prstGeom prst="rect">
            <a:avLst/>
          </a:prstGeom>
        </p:spPr>
      </p:pic>
      <p:pic>
        <p:nvPicPr>
          <p:cNvPr id="8" name="1a">
            <a:hlinkClick r:id="rId9" action="ppaction://hlinksldjump"/>
            <a:extLst>
              <a:ext uri="{FF2B5EF4-FFF2-40B4-BE49-F238E27FC236}">
                <a16:creationId xmlns:a16="http://schemas.microsoft.com/office/drawing/2014/main" xmlns="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18" y="1075035"/>
            <a:ext cx="3212870" cy="2312293"/>
          </a:xfrm>
          <a:prstGeom prst="rect">
            <a:avLst/>
          </a:prstGeom>
        </p:spPr>
      </p:pic>
      <p:pic>
        <p:nvPicPr>
          <p:cNvPr id="9" name="2a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41" y="1124532"/>
            <a:ext cx="3205203" cy="2305071"/>
          </a:xfrm>
          <a:prstGeom prst="rect">
            <a:avLst/>
          </a:prstGeom>
        </p:spPr>
      </p:pic>
      <p:pic>
        <p:nvPicPr>
          <p:cNvPr id="10" name="3a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6" y="3382162"/>
            <a:ext cx="3176291" cy="2291294"/>
          </a:xfrm>
          <a:prstGeom prst="rect">
            <a:avLst/>
          </a:prstGeom>
        </p:spPr>
      </p:pic>
      <p:pic>
        <p:nvPicPr>
          <p:cNvPr id="11" name="4a">
            <a:hlinkClick r:id="rId15" action="ppaction://hlinksldjump"/>
            <a:extLst>
              <a:ext uri="{FF2B5EF4-FFF2-40B4-BE49-F238E27FC236}">
                <a16:creationId xmlns:a16="http://schemas.microsoft.com/office/drawing/2014/main" xmlns="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1" y="3367813"/>
            <a:ext cx="3173458" cy="2308524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xmlns="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20" action="ppaction://hlinksldjump"/>
            <a:extLst>
              <a:ext uri="{FF2B5EF4-FFF2-40B4-BE49-F238E27FC236}">
                <a16:creationId xmlns:a16="http://schemas.microsoft.com/office/drawing/2014/main" xmlns="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  <p:sp>
        <p:nvSpPr>
          <p:cNvPr id="2" name="Heart 1">
            <a:hlinkClick r:id="rId20" action="ppaction://hlinksldjump"/>
          </p:cNvPr>
          <p:cNvSpPr/>
          <p:nvPr/>
        </p:nvSpPr>
        <p:spPr>
          <a:xfrm>
            <a:off x="9968248" y="144615"/>
            <a:ext cx="1197735" cy="865894"/>
          </a:xfrm>
          <a:prstGeom prst="hear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3259784" y="3457551"/>
            <a:ext cx="5034375" cy="861766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139751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217552"/>
            <a:ext cx="5123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(Minh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3239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0"/>
          <p:cNvSpPr/>
          <p:nvPr/>
        </p:nvSpPr>
        <p:spPr>
          <a:xfrm>
            <a:off x="2171700" y="521990"/>
            <a:ext cx="8763000" cy="57073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2574744" y="857636"/>
            <a:ext cx="74680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 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VĂN BẢN ĐỌC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74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74" t="4719" r="77617" b="14454"/>
          <a:stretch/>
        </p:blipFill>
        <p:spPr>
          <a:xfrm>
            <a:off x="255243" y="3061095"/>
            <a:ext cx="23812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8628" r="1491"/>
          <a:stretch/>
        </p:blipFill>
        <p:spPr>
          <a:xfrm>
            <a:off x="9652692" y="2827733"/>
            <a:ext cx="2286000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881" r="4980"/>
          <a:stretch/>
        </p:blipFill>
        <p:spPr>
          <a:xfrm>
            <a:off x="2724151" y="3059905"/>
            <a:ext cx="226695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8000" r="4222"/>
          <a:stretch/>
        </p:blipFill>
        <p:spPr>
          <a:xfrm>
            <a:off x="5078759" y="2972990"/>
            <a:ext cx="225742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11919" r="5163"/>
          <a:stretch/>
        </p:blipFill>
        <p:spPr>
          <a:xfrm>
            <a:off x="7433367" y="2944415"/>
            <a:ext cx="2219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512126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643" y="3448289"/>
            <a:ext cx="10495446" cy="14634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6014" y="1250675"/>
            <a:ext cx="1128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42667" y="3083168"/>
            <a:ext cx="2346157" cy="8206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916328" y="2126842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916328" y="2847910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916328" y="360503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892180" y="4362154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3265526" y="387248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85"/>
            <a:r>
              <a:rPr lang="vi-VN" sz="3158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đạt:</a:t>
            </a:r>
            <a:endParaRPr lang="en-US" sz="3158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xmlns="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19" y="288421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2" y="1500155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45" y="375143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94" y="84889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109088" y="5515776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010016" y="6218955"/>
            <a:ext cx="1470467" cy="6196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867022" y="5419907"/>
            <a:ext cx="821533" cy="11088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8458ECE-9B03-4200-B331-91F4705CE5EB}"/>
              </a:ext>
            </a:extLst>
          </p:cNvPr>
          <p:cNvSpPr txBox="1"/>
          <p:nvPr/>
        </p:nvSpPr>
        <p:spPr>
          <a:xfrm>
            <a:off x="1810129" y="1454122"/>
            <a:ext cx="8670354" cy="1521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đúng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dễ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lẫn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do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ảnh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hưởng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âm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phương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(VD: </a:t>
            </a:r>
            <a:r>
              <a:rPr lang="vi-VN" sz="2400" b="0" i="1" u="none" strike="noStrike" spc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liên tục, thiếu nước, cứu, bãi biển, chiều xuống, như vậy,...)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1E03C5D-874E-481A-AA24-A995FE949F22}"/>
              </a:ext>
            </a:extLst>
          </p:cNvPr>
          <p:cNvSpPr txBox="1"/>
          <p:nvPr/>
        </p:nvSpPr>
        <p:spPr>
          <a:xfrm>
            <a:off x="1750701" y="2916423"/>
            <a:ext cx="8670353" cy="1775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ọc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vậí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 </a:t>
            </a:r>
            <a:r>
              <a:rPr lang="vi-VN" sz="2400" b="0" i="1" u="none" strike="noStrike" spc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con sao biển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endParaRPr lang="en-US" sz="4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86052EF-53FE-40B4-8829-1BCFBCB29DD2}"/>
              </a:ext>
            </a:extLst>
          </p:cNvPr>
          <p:cNvSpPr txBox="1"/>
          <p:nvPr/>
        </p:nvSpPr>
        <p:spPr>
          <a:xfrm>
            <a:off x="1741405" y="4167238"/>
            <a:ext cx="8679649" cy="1126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địa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thời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4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936" y="661749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5327" y="3839280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1 + 2</a:t>
            </a:r>
          </a:p>
        </p:txBody>
      </p:sp>
    </p:spTree>
    <p:extLst>
      <p:ext uri="{BB962C8B-B14F-4D97-AF65-F5344CB8AC3E}">
        <p14:creationId xmlns:p14="http://schemas.microsoft.com/office/powerpoint/2010/main" val="32028583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2170</Words>
  <Application>Microsoft Office PowerPoint</Application>
  <PresentationFormat>Widescreen</PresentationFormat>
  <Paragraphs>127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Microsoft YaHei</vt:lpstr>
      <vt:lpstr>SimSun</vt:lpstr>
      <vt:lpstr>Arial</vt:lpstr>
      <vt:lpstr>Calibri</vt:lpstr>
      <vt:lpstr>Calibri Light</vt:lpstr>
      <vt:lpstr>Courier New</vt:lpstr>
      <vt:lpstr>Times New Roman</vt:lpstr>
      <vt:lpstr>Wingdings</vt:lpstr>
      <vt:lpstr>字魂59号-创粗黑</vt:lpstr>
      <vt:lpstr>Office Theme</vt:lpstr>
      <vt:lpstr>Bài 16:  TẠM BIỆT CÁNH CAM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HongHa</cp:lastModifiedBy>
  <cp:revision>58</cp:revision>
  <dcterms:created xsi:type="dcterms:W3CDTF">2021-07-13T00:48:11Z</dcterms:created>
  <dcterms:modified xsi:type="dcterms:W3CDTF">2022-03-15T03:42:36Z</dcterms:modified>
</cp:coreProperties>
</file>