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6"/>
  </p:notesMasterIdLst>
  <p:sldIdLst>
    <p:sldId id="288" r:id="rId3"/>
    <p:sldId id="291" r:id="rId4"/>
    <p:sldId id="256" r:id="rId5"/>
    <p:sldId id="325" r:id="rId6"/>
    <p:sldId id="265" r:id="rId7"/>
    <p:sldId id="326" r:id="rId8"/>
    <p:sldId id="327" r:id="rId9"/>
    <p:sldId id="328" r:id="rId10"/>
    <p:sldId id="290" r:id="rId11"/>
    <p:sldId id="329" r:id="rId12"/>
    <p:sldId id="277" r:id="rId13"/>
    <p:sldId id="333" r:id="rId14"/>
    <p:sldId id="263" r:id="rId15"/>
    <p:sldId id="330" r:id="rId16"/>
    <p:sldId id="332" r:id="rId17"/>
    <p:sldId id="348" r:id="rId18"/>
    <p:sldId id="349" r:id="rId19"/>
    <p:sldId id="350" r:id="rId20"/>
    <p:sldId id="351" r:id="rId21"/>
    <p:sldId id="352" r:id="rId22"/>
    <p:sldId id="334" r:id="rId23"/>
    <p:sldId id="353" r:id="rId24"/>
    <p:sldId id="312" r:id="rId25"/>
  </p:sldIdLst>
  <p:sldSz cx="9144000" cy="5143500" type="screen16x9"/>
  <p:notesSz cx="6858000" cy="9144000"/>
  <p:custDataLst>
    <p:tags r:id="rId27"/>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873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2" y="40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11</a:t>
            </a:fld>
            <a:endParaRPr lang="zh-CN" altLang="en-US"/>
          </a:p>
        </p:txBody>
      </p:sp>
    </p:spTree>
    <p:extLst>
      <p:ext uri="{BB962C8B-B14F-4D97-AF65-F5344CB8AC3E}">
        <p14:creationId xmlns:p14="http://schemas.microsoft.com/office/powerpoint/2010/main" val="24609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38586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4780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2</a:t>
            </a:fld>
            <a:endParaRPr lang="zh-CN" altLang="en-US"/>
          </a:p>
        </p:txBody>
      </p:sp>
    </p:spTree>
    <p:extLst>
      <p:ext uri="{BB962C8B-B14F-4D97-AF65-F5344CB8AC3E}">
        <p14:creationId xmlns:p14="http://schemas.microsoft.com/office/powerpoint/2010/main" val="416775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 </a:t>
            </a:r>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3</a:t>
            </a:fld>
            <a:endParaRPr lang="zh-CN" altLang="en-US"/>
          </a:p>
        </p:txBody>
      </p:sp>
    </p:spTree>
    <p:extLst>
      <p:ext uri="{BB962C8B-B14F-4D97-AF65-F5344CB8AC3E}">
        <p14:creationId xmlns:p14="http://schemas.microsoft.com/office/powerpoint/2010/main" val="256031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ABE1D9F-9E11-4592-9FAD-F68754A10F69}" type="slidenum">
              <a:rPr lang="zh-CN" altLang="en-US" smtClean="0"/>
              <a:t>4</a:t>
            </a:fld>
            <a:endParaRPr lang="zh-CN" altLang="en-US"/>
          </a:p>
        </p:txBody>
      </p:sp>
    </p:spTree>
    <p:extLst>
      <p:ext uri="{BB962C8B-B14F-4D97-AF65-F5344CB8AC3E}">
        <p14:creationId xmlns:p14="http://schemas.microsoft.com/office/powerpoint/2010/main" val="84166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5</a:t>
            </a:fld>
            <a:endParaRPr lang="zh-CN" altLang="en-US"/>
          </a:p>
        </p:txBody>
      </p:sp>
    </p:spTree>
    <p:extLst>
      <p:ext uri="{BB962C8B-B14F-4D97-AF65-F5344CB8AC3E}">
        <p14:creationId xmlns:p14="http://schemas.microsoft.com/office/powerpoint/2010/main" val="116687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6</a:t>
            </a:fld>
            <a:endParaRPr lang="zh-CN" altLang="en-US"/>
          </a:p>
        </p:txBody>
      </p:sp>
    </p:spTree>
    <p:extLst>
      <p:ext uri="{BB962C8B-B14F-4D97-AF65-F5344CB8AC3E}">
        <p14:creationId xmlns:p14="http://schemas.microsoft.com/office/powerpoint/2010/main" val="6627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7</a:t>
            </a:fld>
            <a:endParaRPr lang="zh-CN" altLang="en-US"/>
          </a:p>
        </p:txBody>
      </p:sp>
    </p:spTree>
    <p:extLst>
      <p:ext uri="{BB962C8B-B14F-4D97-AF65-F5344CB8AC3E}">
        <p14:creationId xmlns:p14="http://schemas.microsoft.com/office/powerpoint/2010/main" val="9821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8</a:t>
            </a:fld>
            <a:endParaRPr lang="zh-CN" altLang="en-US"/>
          </a:p>
        </p:txBody>
      </p:sp>
    </p:spTree>
    <p:extLst>
      <p:ext uri="{BB962C8B-B14F-4D97-AF65-F5344CB8AC3E}">
        <p14:creationId xmlns:p14="http://schemas.microsoft.com/office/powerpoint/2010/main" val="288275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9</a:t>
            </a:fld>
            <a:endParaRPr lang="zh-CN" altLang="en-US"/>
          </a:p>
        </p:txBody>
      </p:sp>
    </p:spTree>
    <p:extLst>
      <p:ext uri="{BB962C8B-B14F-4D97-AF65-F5344CB8AC3E}">
        <p14:creationId xmlns:p14="http://schemas.microsoft.com/office/powerpoint/2010/main" val="374187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7EF4EE4-346A-4B52-B1EE-9FB59A2E422C}"/>
              </a:ext>
            </a:extLst>
          </p:cNvPr>
          <p:cNvSpPr txBox="1"/>
          <p:nvPr userDrawn="1"/>
        </p:nvSpPr>
        <p:spPr>
          <a:xfrm>
            <a:off x="1505051" y="2706489"/>
            <a:ext cx="2106667" cy="738664"/>
          </a:xfrm>
          <a:prstGeom prst="rect">
            <a:avLst/>
          </a:prstGeom>
          <a:noFill/>
        </p:spPr>
        <p:txBody>
          <a:bodyPr wrap="none" rtlCol="0">
            <a:spAutoFit/>
          </a:bodyPr>
          <a:lstStyle/>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a16="http://schemas.microsoft.com/office/drawing/2014/main" xmlns="" id="{86D3637B-1FDE-4DDF-9132-BFE7AC92F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6246" y="1387277"/>
            <a:ext cx="1241951" cy="1266825"/>
          </a:xfrm>
          <a:prstGeom prst="rect">
            <a:avLst/>
          </a:prstGeom>
        </p:spPr>
      </p:pic>
    </p:spTree>
    <p:extLst>
      <p:ext uri="{BB962C8B-B14F-4D97-AF65-F5344CB8AC3E}">
        <p14:creationId xmlns:p14="http://schemas.microsoft.com/office/powerpoint/2010/main" val="132820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770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71" name="图片 7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sp>
        <p:nvSpPr>
          <p:cNvPr id="2" name="圆角矩形 1"/>
          <p:cNvSpPr/>
          <p:nvPr userDrawn="1"/>
        </p:nvSpPr>
        <p:spPr>
          <a:xfrm>
            <a:off x="177800" y="558800"/>
            <a:ext cx="8813800" cy="4406900"/>
          </a:xfrm>
          <a:prstGeom prst="roundRect">
            <a:avLst>
              <a:gd name="adj" fmla="val 19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userDrawn="1"/>
        </p:nvSpPr>
        <p:spPr>
          <a:xfrm>
            <a:off x="177800" y="158690"/>
            <a:ext cx="2749471" cy="400110"/>
          </a:xfrm>
          <a:prstGeom prst="rect">
            <a:avLst/>
          </a:prstGeom>
          <a:noFill/>
        </p:spPr>
        <p:txBody>
          <a:bodyPr wrap="none" rtlCol="0">
            <a:spAutoFit/>
          </a:bodyPr>
          <a:lstStyle/>
          <a:p>
            <a:r>
              <a:rPr lang="zh-CN" altLang="en-US" sz="2000" b="1" dirty="0">
                <a:solidFill>
                  <a:schemeClr val="bg1"/>
                </a:solidFill>
              </a:rPr>
              <a:t>单击此处添加文字标题</a:t>
            </a:r>
          </a:p>
        </p:txBody>
      </p:sp>
    </p:spTree>
    <p:extLst>
      <p:ext uri="{BB962C8B-B14F-4D97-AF65-F5344CB8AC3E}">
        <p14:creationId xmlns:p14="http://schemas.microsoft.com/office/powerpoint/2010/main" val="40602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2022/2/12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690" r:id="rId14"/>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179885"/>
      </p:ext>
    </p:extLst>
  </p:cSld>
  <p:clrMap bg1="lt1" tx1="dk1" bg2="lt2" tx2="dk2" accent1="accent1" accent2="accent2" accent3="accent3" accent4="accent4" accent5="accent5" accent6="accent6" hlink="hlink" folHlink="folHlink"/>
  <p:sldLayoutIdLst>
    <p:sldLayoutId id="2147483674" r:id="rId1"/>
    <p:sldLayoutId id="2147483675" r:id="rId2"/>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9.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14.xml"/><Relationship Id="rId18" Type="http://schemas.openxmlformats.org/officeDocument/2006/relationships/image" Target="../media/image21.png"/><Relationship Id="rId26" Type="http://schemas.openxmlformats.org/officeDocument/2006/relationships/image" Target="../media/image26.png"/><Relationship Id="rId3" Type="http://schemas.openxmlformats.org/officeDocument/2006/relationships/image" Target="../media/image12.png"/><Relationship Id="rId21" Type="http://schemas.openxmlformats.org/officeDocument/2006/relationships/image" Target="../media/image23.png"/><Relationship Id="rId7" Type="http://schemas.openxmlformats.org/officeDocument/2006/relationships/image" Target="../media/image14.emf"/><Relationship Id="rId12" Type="http://schemas.openxmlformats.org/officeDocument/2006/relationships/image" Target="../media/image18.png"/><Relationship Id="rId17" Type="http://schemas.openxmlformats.org/officeDocument/2006/relationships/slide" Target="slide11.xml"/><Relationship Id="rId25" Type="http://schemas.openxmlformats.org/officeDocument/2006/relationships/slide" Target="slide10.xml"/><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slide" Target="slide6.xml"/><Relationship Id="rId1" Type="http://schemas.openxmlformats.org/officeDocument/2006/relationships/slideLayout" Target="../slideLayouts/slideLayout14.xml"/><Relationship Id="rId6" Type="http://schemas.openxmlformats.org/officeDocument/2006/relationships/image" Target="../media/image13.emf"/><Relationship Id="rId11" Type="http://schemas.openxmlformats.org/officeDocument/2006/relationships/slide" Target="slide5.xml"/><Relationship Id="rId24" Type="http://schemas.openxmlformats.org/officeDocument/2006/relationships/image" Target="../media/image25.png"/><Relationship Id="rId5" Type="http://schemas.openxmlformats.org/officeDocument/2006/relationships/image" Target="../media/image9.emf"/><Relationship Id="rId15" Type="http://schemas.openxmlformats.org/officeDocument/2006/relationships/slide" Target="slide13.xml"/><Relationship Id="rId23" Type="http://schemas.openxmlformats.org/officeDocument/2006/relationships/slide" Target="slide8.xml"/><Relationship Id="rId28" Type="http://schemas.openxmlformats.org/officeDocument/2006/relationships/image" Target="../media/image27.png"/><Relationship Id="rId10" Type="http://schemas.openxmlformats.org/officeDocument/2006/relationships/image" Target="../media/image17.png"/><Relationship Id="rId19" Type="http://schemas.openxmlformats.org/officeDocument/2006/relationships/slide" Target="slide15.xml"/><Relationship Id="rId31" Type="http://schemas.openxmlformats.org/officeDocument/2006/relationships/image" Target="../media/image29.png"/><Relationship Id="rId4" Type="http://schemas.openxmlformats.org/officeDocument/2006/relationships/image" Target="../media/image7.emf"/><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4.png"/><Relationship Id="rId27" Type="http://schemas.openxmlformats.org/officeDocument/2006/relationships/slide" Target="slide7.xml"/><Relationship Id="rId30"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8" name="组合 7"/>
          <p:cNvGrpSpPr/>
          <p:nvPr/>
        </p:nvGrpSpPr>
        <p:grpSpPr>
          <a:xfrm>
            <a:off x="1999400" y="610580"/>
            <a:ext cx="6446100" cy="3248580"/>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252" y="3503371"/>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582" y="371886"/>
            <a:ext cx="1134121" cy="1383395"/>
          </a:xfrm>
          <a:prstGeom prst="rect">
            <a:avLst/>
          </a:prstGeom>
        </p:spPr>
      </p:pic>
      <p:sp>
        <p:nvSpPr>
          <p:cNvPr id="9" name="文本框 8"/>
          <p:cNvSpPr txBox="1"/>
          <p:nvPr/>
        </p:nvSpPr>
        <p:spPr>
          <a:xfrm>
            <a:off x="2300631" y="1719109"/>
            <a:ext cx="3983783"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rPr>
              <a:t>BÀI 10: KHỦNG LONG</a:t>
            </a:r>
            <a:endParaRPr lang="zh-CN" altLang="en-US"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
        <p:nvSpPr>
          <p:cNvPr id="10" name="文本框 9"/>
          <p:cNvSpPr txBox="1"/>
          <p:nvPr/>
        </p:nvSpPr>
        <p:spPr>
          <a:xfrm>
            <a:off x="1547131" y="2378259"/>
            <a:ext cx="5920496" cy="400110"/>
          </a:xfrm>
          <a:prstGeom prst="rect">
            <a:avLst/>
          </a:prstGeom>
          <a:noFill/>
        </p:spPr>
        <p:txBody>
          <a:bodyPr wrap="square" rtlCol="0">
            <a:spAutoFit/>
          </a:bodyPr>
          <a:lstStyle/>
          <a:p>
            <a:pPr algn="ctr"/>
            <a:r>
              <a:rPr lang="en-US" altLang="zh-CN"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rPr>
              <a:t>TIẾNG VIỆT LỚP 2</a:t>
            </a:r>
            <a:endParaRPr lang="zh-CN" altLang="en-US"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523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xmlns=""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xmlns=""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pic>
        <p:nvPicPr>
          <p:cNvPr id="12" name="Picture 11">
            <a:extLst>
              <a:ext uri="{FF2B5EF4-FFF2-40B4-BE49-F238E27FC236}">
                <a16:creationId xmlns:a16="http://schemas.microsoft.com/office/drawing/2014/main" xmlns="" id="{F865ABF1-A4C3-44A6-8F22-C40051A916F2}"/>
              </a:ext>
            </a:extLst>
          </p:cNvPr>
          <p:cNvPicPr>
            <a:picLocks noChangeAspect="1"/>
          </p:cNvPicPr>
          <p:nvPr/>
        </p:nvPicPr>
        <p:blipFill>
          <a:blip r:embed="rId4"/>
          <a:stretch>
            <a:fillRect/>
          </a:stretch>
        </p:blipFill>
        <p:spPr>
          <a:xfrm>
            <a:off x="6658334" y="3109720"/>
            <a:ext cx="506012" cy="36579"/>
          </a:xfrm>
          <a:prstGeom prst="rect">
            <a:avLst/>
          </a:prstGeom>
        </p:spPr>
      </p:pic>
      <p:cxnSp>
        <p:nvCxnSpPr>
          <p:cNvPr id="13" name="Straight Connector 12">
            <a:extLst>
              <a:ext uri="{FF2B5EF4-FFF2-40B4-BE49-F238E27FC236}">
                <a16:creationId xmlns:a16="http://schemas.microsoft.com/office/drawing/2014/main" xmlns="" id="{3EEDBBC2-31DE-4462-BBA7-502713F02AD5}"/>
              </a:ext>
            </a:extLst>
          </p:cNvPr>
          <p:cNvCxnSpPr>
            <a:cxnSpLocks/>
          </p:cNvCxnSpPr>
          <p:nvPr/>
        </p:nvCxnSpPr>
        <p:spPr>
          <a:xfrm>
            <a:off x="3888024" y="3393183"/>
            <a:ext cx="95067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E1CA44DC-DD5F-4B85-91A3-CC0933D5C5F6}"/>
              </a:ext>
            </a:extLst>
          </p:cNvPr>
          <p:cNvCxnSpPr>
            <a:cxnSpLocks/>
          </p:cNvCxnSpPr>
          <p:nvPr/>
        </p:nvCxnSpPr>
        <p:spPr>
          <a:xfrm>
            <a:off x="5490708" y="3667503"/>
            <a:ext cx="116762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07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9452"/>
            <a:ext cx="2660216" cy="904461"/>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C00000"/>
                </a:solidFill>
                <a:latin typeface="Arial" pitchFamily="34" charset="0"/>
                <a:cs typeface="Arial" pitchFamily="34" charset="0"/>
              </a:rPr>
              <a:t>Giải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nghĩa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từ</a:t>
            </a:r>
            <a:r>
              <a:rPr lang="en-US" sz="2800" b="1" dirty="0">
                <a:solidFill>
                  <a:srgbClr val="C00000"/>
                </a:solidFill>
                <a:latin typeface="Arial" pitchFamily="34" charset="0"/>
                <a:cs typeface="Arial" pitchFamily="34" charset="0"/>
              </a:rPr>
              <a:t>:</a:t>
            </a:r>
          </a:p>
        </p:txBody>
      </p:sp>
      <p:sp>
        <p:nvSpPr>
          <p:cNvPr id="4" name="文本框 16">
            <a:extLst>
              <a:ext uri="{FF2B5EF4-FFF2-40B4-BE49-F238E27FC236}">
                <a16:creationId xmlns:a16="http://schemas.microsoft.com/office/drawing/2014/main" xmlns="" id="{A68EB9DB-B0E5-4CCD-891D-6C8542000746}"/>
              </a:ext>
            </a:extLst>
          </p:cNvPr>
          <p:cNvSpPr txBox="1"/>
          <p:nvPr/>
        </p:nvSpPr>
        <p:spPr>
          <a:xfrm>
            <a:off x="83588" y="2356567"/>
            <a:ext cx="3856771" cy="388287"/>
          </a:xfrm>
          <a:prstGeom prst="rect">
            <a:avLst/>
          </a:prstGeom>
          <a:noFill/>
        </p:spPr>
        <p:txBody>
          <a:bodyPr wrap="square" lIns="110213" tIns="55106" rIns="110213" bIns="55106" rtlCol="0">
            <a:spAutoFit/>
          </a:bodyPr>
          <a:lstStyle/>
          <a:p>
            <a:pPr algn="just"/>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sức</a:t>
            </a:r>
            <a:r>
              <a:rPr lang="en-US" sz="1800" dirty="0">
                <a:latin typeface="Arial" pitchFamily="34" charset="0"/>
                <a:cs typeface="Arial" pitchFamily="34" charset="0"/>
              </a:rPr>
              <a:t> </a:t>
            </a:r>
            <a:r>
              <a:rPr lang="en-US" sz="1800" dirty="0" err="1">
                <a:latin typeface="Arial" pitchFamily="34" charset="0"/>
                <a:cs typeface="Arial" pitchFamily="34" charset="0"/>
              </a:rPr>
              <a:t>mạnh</a:t>
            </a:r>
            <a:r>
              <a:rPr lang="en-US" sz="1800" dirty="0">
                <a:latin typeface="Arial" pitchFamily="34" charset="0"/>
                <a:cs typeface="Arial" pitchFamily="34" charset="0"/>
              </a:rPr>
              <a:t> phi </a:t>
            </a:r>
            <a:r>
              <a:rPr lang="en-US" sz="1800" dirty="0" err="1">
                <a:latin typeface="Arial" pitchFamily="34" charset="0"/>
                <a:cs typeface="Arial" pitchFamily="34" charset="0"/>
              </a:rPr>
              <a:t>thường</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a16="http://schemas.microsoft.com/office/drawing/2014/main" xmlns="" id="{7A657B38-04C7-4998-8B97-8BB9FFE1DA90}"/>
              </a:ext>
            </a:extLst>
          </p:cNvPr>
          <p:cNvCxnSpPr/>
          <p:nvPr/>
        </p:nvCxnSpPr>
        <p:spPr>
          <a:xfrm>
            <a:off x="4475414" y="38337"/>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a16="http://schemas.microsoft.com/office/drawing/2014/main" xmlns="" id="{C34825AB-B9D6-4A04-AB3D-806FBED873AF}"/>
              </a:ext>
            </a:extLst>
          </p:cNvPr>
          <p:cNvSpPr/>
          <p:nvPr/>
        </p:nvSpPr>
        <p:spPr>
          <a:xfrm>
            <a:off x="3987522" y="424386"/>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a16="http://schemas.microsoft.com/office/drawing/2014/main" xmlns="" id="{BD06368E-5043-4DEB-B85B-143BBB9328FE}"/>
              </a:ext>
            </a:extLst>
          </p:cNvPr>
          <p:cNvSpPr/>
          <p:nvPr/>
        </p:nvSpPr>
        <p:spPr>
          <a:xfrm>
            <a:off x="3940882" y="2002223"/>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a16="http://schemas.microsoft.com/office/drawing/2014/main" xmlns="" id="{E282031B-8710-4875-979F-32360AF4D8ED}"/>
              </a:ext>
            </a:extLst>
          </p:cNvPr>
          <p:cNvSpPr txBox="1"/>
          <p:nvPr/>
        </p:nvSpPr>
        <p:spPr>
          <a:xfrm>
            <a:off x="4927752" y="1041583"/>
            <a:ext cx="4398013" cy="665286"/>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Tự</a:t>
            </a:r>
            <a:r>
              <a:rPr lang="en-US" sz="1800" dirty="0">
                <a:latin typeface="Arial" pitchFamily="34" charset="0"/>
                <a:cs typeface="Arial" pitchFamily="34" charset="0"/>
              </a:rPr>
              <a:t> </a:t>
            </a:r>
            <a:r>
              <a:rPr lang="en-US" sz="1800" dirty="0" err="1">
                <a:latin typeface="Arial" pitchFamily="34" charset="0"/>
                <a:cs typeface="Arial" pitchFamily="34" charset="0"/>
              </a:rPr>
              <a:t>bảo</a:t>
            </a:r>
            <a:r>
              <a:rPr lang="en-US" sz="1800" dirty="0">
                <a:latin typeface="Arial" pitchFamily="34" charset="0"/>
                <a:cs typeface="Arial" pitchFamily="34" charset="0"/>
              </a:rPr>
              <a:t> </a:t>
            </a:r>
            <a:r>
              <a:rPr lang="en-US" sz="1800" dirty="0" err="1">
                <a:latin typeface="Arial" pitchFamily="34" charset="0"/>
                <a:cs typeface="Arial" pitchFamily="34" charset="0"/>
              </a:rPr>
              <a:t>vệ</a:t>
            </a:r>
            <a:r>
              <a:rPr lang="en-US" sz="1800" dirty="0">
                <a:latin typeface="Arial" pitchFamily="34" charset="0"/>
                <a:cs typeface="Arial" pitchFamily="34" charset="0"/>
              </a:rPr>
              <a:t> </a:t>
            </a:r>
            <a:r>
              <a:rPr lang="en-US" sz="1800" dirty="0" err="1">
                <a:latin typeface="Arial" pitchFamily="34" charset="0"/>
                <a:cs typeface="Arial" pitchFamily="34" charset="0"/>
              </a:rPr>
              <a:t>mình</a:t>
            </a:r>
            <a:r>
              <a:rPr lang="en-US" sz="1800" dirty="0">
                <a:latin typeface="Arial" pitchFamily="34" charset="0"/>
                <a:cs typeface="Arial" pitchFamily="34" charset="0"/>
              </a:rPr>
              <a:t>	</a:t>
            </a:r>
            <a:br>
              <a:rPr lang="en-US" sz="1800" dirty="0">
                <a:latin typeface="Arial" pitchFamily="34" charset="0"/>
                <a:cs typeface="Arial" pitchFamily="34" charset="0"/>
              </a:rPr>
            </a:b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a16="http://schemas.microsoft.com/office/drawing/2014/main" xmlns="" id="{0047CB70-301D-42CE-97BB-AAC33589210E}"/>
              </a:ext>
            </a:extLst>
          </p:cNvPr>
          <p:cNvSpPr txBox="1"/>
          <p:nvPr/>
        </p:nvSpPr>
        <p:spPr>
          <a:xfrm>
            <a:off x="5071909" y="615820"/>
            <a:ext cx="22619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Tự</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vệ</a:t>
            </a:r>
            <a:endParaRPr lang="zh-CN" altLang="en-US" sz="24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a16="http://schemas.microsoft.com/office/drawing/2014/main" xmlns="" id="{3A766DBE-D676-4AF2-8A3B-958027A63D66}"/>
              </a:ext>
            </a:extLst>
          </p:cNvPr>
          <p:cNvSpPr txBox="1"/>
          <p:nvPr/>
        </p:nvSpPr>
        <p:spPr>
          <a:xfrm>
            <a:off x="83065" y="1957564"/>
            <a:ext cx="2187695"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Dũng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mãnh</a:t>
            </a:r>
            <a:endParaRPr lang="zh-CN" altLang="en-US" sz="24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a16="http://schemas.microsoft.com/office/drawing/2014/main" xmlns="" id="{C9C179BF-2B53-4A15-8D1E-3BFB2499AD9C}"/>
              </a:ext>
            </a:extLst>
          </p:cNvPr>
          <p:cNvSpPr/>
          <p:nvPr/>
        </p:nvSpPr>
        <p:spPr>
          <a:xfrm>
            <a:off x="3940359" y="3608353"/>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a16="http://schemas.microsoft.com/office/drawing/2014/main" xmlns="" id="{4586CD9F-FB15-4D52-9BAA-2CE28964C416}"/>
              </a:ext>
            </a:extLst>
          </p:cNvPr>
          <p:cNvSpPr txBox="1"/>
          <p:nvPr/>
        </p:nvSpPr>
        <p:spPr>
          <a:xfrm>
            <a:off x="4927229" y="4166223"/>
            <a:ext cx="4271222" cy="388287"/>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Mất</a:t>
            </a:r>
            <a:r>
              <a:rPr lang="en-US" sz="1800" dirty="0">
                <a:latin typeface="Arial" pitchFamily="34" charset="0"/>
                <a:cs typeface="Arial" pitchFamily="34" charset="0"/>
              </a:rPr>
              <a:t> </a:t>
            </a:r>
            <a:r>
              <a:rPr lang="en-US" sz="1800" dirty="0" err="1">
                <a:latin typeface="Arial" pitchFamily="34" charset="0"/>
                <a:cs typeface="Arial" pitchFamily="34" charset="0"/>
              </a:rPr>
              <a:t>hẳn</a:t>
            </a:r>
            <a:r>
              <a:rPr lang="en-US" sz="1800" dirty="0">
                <a:latin typeface="Arial" pitchFamily="34" charset="0"/>
                <a:cs typeface="Arial" pitchFamily="34" charset="0"/>
              </a:rPr>
              <a:t> </a:t>
            </a:r>
            <a:r>
              <a:rPr lang="en-US" sz="1800" dirty="0" err="1">
                <a:latin typeface="Arial" pitchFamily="34" charset="0"/>
                <a:cs typeface="Arial" pitchFamily="34" charset="0"/>
              </a:rPr>
              <a:t>nòi</a:t>
            </a:r>
            <a:r>
              <a:rPr lang="en-US" sz="1800" dirty="0">
                <a:latin typeface="Arial" pitchFamily="34" charset="0"/>
                <a:cs typeface="Arial" pitchFamily="34" charset="0"/>
              </a:rPr>
              <a:t> </a:t>
            </a:r>
            <a:r>
              <a:rPr lang="en-US" sz="1800" dirty="0" err="1">
                <a:latin typeface="Arial" pitchFamily="34" charset="0"/>
                <a:cs typeface="Arial" pitchFamily="34" charset="0"/>
              </a:rPr>
              <a:t>giống</a:t>
            </a:r>
            <a:r>
              <a:rPr lang="en-US" sz="1800" dirty="0">
                <a:latin typeface="Arial" pitchFamily="34" charset="0"/>
                <a:cs typeface="Arial" pitchFamily="34" charset="0"/>
              </a:rPr>
              <a:t>	</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a16="http://schemas.microsoft.com/office/drawing/2014/main" xmlns="" id="{CCA6E5E1-C35C-4896-900E-829D15B1AF0C}"/>
              </a:ext>
            </a:extLst>
          </p:cNvPr>
          <p:cNvSpPr txBox="1"/>
          <p:nvPr/>
        </p:nvSpPr>
        <p:spPr>
          <a:xfrm>
            <a:off x="4927228" y="3634170"/>
            <a:ext cx="28756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Tuyệt</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chủng</a:t>
            </a:r>
            <a:endParaRPr lang="zh-CN" altLang="en-US" sz="24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24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5"/>
          <p:cNvSpPr>
            <a:spLocks/>
          </p:cNvSpPr>
          <p:nvPr/>
        </p:nvSpPr>
        <p:spPr bwMode="auto">
          <a:xfrm>
            <a:off x="3284400" y="438152"/>
            <a:ext cx="606824"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1979" tIns="30989" rIns="61979" bIns="30989" numCol="1" anchor="t" anchorCtr="0" compatLnSpc="1">
            <a:prstTxWarp prst="textNoShape">
              <a:avLst/>
            </a:prstTxWarp>
          </a:bodyPr>
          <a:lstStyle/>
          <a:p>
            <a:endParaRPr lang="zh-CN" altLang="en-US" sz="1013">
              <a:latin typeface="+mj-lt"/>
            </a:endParaRPr>
          </a:p>
        </p:txBody>
      </p:sp>
      <p:grpSp>
        <p:nvGrpSpPr>
          <p:cNvPr id="143" name="组合 142"/>
          <p:cNvGrpSpPr/>
          <p:nvPr/>
        </p:nvGrpSpPr>
        <p:grpSpPr>
          <a:xfrm>
            <a:off x="3330424" y="425202"/>
            <a:ext cx="3800314" cy="824912"/>
            <a:chOff x="4419627" y="150457"/>
            <a:chExt cx="5068407" cy="1099883"/>
          </a:xfrm>
        </p:grpSpPr>
        <p:grpSp>
          <p:nvGrpSpPr>
            <p:cNvPr id="144" name="组合 143"/>
            <p:cNvGrpSpPr/>
            <p:nvPr/>
          </p:nvGrpSpPr>
          <p:grpSpPr>
            <a:xfrm>
              <a:off x="4419627" y="521102"/>
              <a:ext cx="727764" cy="729238"/>
              <a:chOff x="4318029" y="521102"/>
              <a:chExt cx="727764" cy="729238"/>
            </a:xfrm>
          </p:grpSpPr>
          <p:sp>
            <p:nvSpPr>
              <p:cNvPr id="147" name="任意多边形 82"/>
              <p:cNvSpPr/>
              <p:nvPr/>
            </p:nvSpPr>
            <p:spPr bwMode="auto">
              <a:xfrm rot="3738964">
                <a:off x="4317292" y="521839"/>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48" name="TextBox 147"/>
              <p:cNvSpPr txBox="1"/>
              <p:nvPr/>
            </p:nvSpPr>
            <p:spPr>
              <a:xfrm>
                <a:off x="4452653" y="560870"/>
                <a:ext cx="469139" cy="569387"/>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1</a:t>
                </a:r>
                <a:endParaRPr lang="zh-CN" altLang="en-US" sz="2175" spc="203" dirty="0">
                  <a:solidFill>
                    <a:schemeClr val="bg1"/>
                  </a:solidFill>
                  <a:ea typeface="微软雅黑" pitchFamily="34" charset="-122"/>
                </a:endParaRPr>
              </a:p>
            </p:txBody>
          </p:sp>
        </p:grpSp>
        <p:sp>
          <p:nvSpPr>
            <p:cNvPr id="146" name="矩形 39"/>
            <p:cNvSpPr>
              <a:spLocks noChangeArrowheads="1"/>
            </p:cNvSpPr>
            <p:nvPr/>
          </p:nvSpPr>
          <p:spPr bwMode="auto">
            <a:xfrm>
              <a:off x="5167554" y="150457"/>
              <a:ext cx="4320480"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0070C0"/>
                  </a:solidFill>
                  <a:latin typeface="Arial" pitchFamily="34" charset="0"/>
                  <a:ea typeface="Arial-Rounded" pitchFamily="34" charset="0"/>
                  <a:cs typeface="Arial" pitchFamily="34" charset="0"/>
                </a:rPr>
                <a:t>Tự</a:t>
              </a:r>
              <a:r>
                <a:rPr lang="en-US" sz="3300" dirty="0">
                  <a:solidFill>
                    <a:srgbClr val="0070C0"/>
                  </a:solidFill>
                  <a:latin typeface="Arial" pitchFamily="34" charset="0"/>
                  <a:ea typeface="Arial-Rounded" pitchFamily="34" charset="0"/>
                  <a:cs typeface="Arial" pitchFamily="34" charset="0"/>
                </a:rPr>
                <a:t> </a:t>
              </a:r>
              <a:r>
                <a:rPr lang="en-US" sz="3300" dirty="0" err="1">
                  <a:solidFill>
                    <a:srgbClr val="0070C0"/>
                  </a:solidFill>
                  <a:latin typeface="Arial" pitchFamily="34" charset="0"/>
                  <a:ea typeface="Arial-Rounded" pitchFamily="34" charset="0"/>
                  <a:cs typeface="Arial" pitchFamily="34" charset="0"/>
                </a:rPr>
                <a:t>vệ</a:t>
              </a:r>
              <a:endParaRPr lang="zh-CN" altLang="en-US" sz="3225" dirty="0">
                <a:solidFill>
                  <a:srgbClr val="0070C0"/>
                </a:solidFill>
                <a:latin typeface="Arial" pitchFamily="34" charset="0"/>
                <a:ea typeface="微软雅黑" pitchFamily="34" charset="-122"/>
                <a:cs typeface="Arial" pitchFamily="34" charset="0"/>
              </a:endParaRPr>
            </a:p>
          </p:txBody>
        </p:sp>
      </p:grpSp>
      <p:grpSp>
        <p:nvGrpSpPr>
          <p:cNvPr id="149" name="组合 148"/>
          <p:cNvGrpSpPr/>
          <p:nvPr/>
        </p:nvGrpSpPr>
        <p:grpSpPr>
          <a:xfrm>
            <a:off x="3573920" y="1398617"/>
            <a:ext cx="3408743" cy="771498"/>
            <a:chOff x="4441097" y="599489"/>
            <a:chExt cx="4546176" cy="1028664"/>
          </a:xfrm>
        </p:grpSpPr>
        <p:grpSp>
          <p:nvGrpSpPr>
            <p:cNvPr id="150" name="组合 149"/>
            <p:cNvGrpSpPr/>
            <p:nvPr/>
          </p:nvGrpSpPr>
          <p:grpSpPr>
            <a:xfrm>
              <a:off x="4441097" y="898915"/>
              <a:ext cx="727764" cy="729238"/>
              <a:chOff x="4339499" y="898915"/>
              <a:chExt cx="727764" cy="729238"/>
            </a:xfrm>
          </p:grpSpPr>
          <p:sp>
            <p:nvSpPr>
              <p:cNvPr id="153" name="任意多边形 82"/>
              <p:cNvSpPr/>
              <p:nvPr/>
            </p:nvSpPr>
            <p:spPr bwMode="auto">
              <a:xfrm rot="3738964">
                <a:off x="4338762" y="899652"/>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54" name="TextBox 153"/>
              <p:cNvSpPr txBox="1"/>
              <p:nvPr/>
            </p:nvSpPr>
            <p:spPr>
              <a:xfrm>
                <a:off x="4474113" y="938674"/>
                <a:ext cx="469139" cy="569386"/>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2</a:t>
                </a:r>
                <a:endParaRPr lang="zh-CN" altLang="en-US" sz="2175" spc="203" dirty="0">
                  <a:solidFill>
                    <a:schemeClr val="bg1"/>
                  </a:solidFill>
                  <a:ea typeface="微软雅黑" pitchFamily="34" charset="-122"/>
                </a:endParaRPr>
              </a:p>
            </p:txBody>
          </p:sp>
        </p:grpSp>
        <p:sp>
          <p:nvSpPr>
            <p:cNvPr id="152" name="矩形 39"/>
            <p:cNvSpPr>
              <a:spLocks noChangeArrowheads="1"/>
            </p:cNvSpPr>
            <p:nvPr/>
          </p:nvSpPr>
          <p:spPr bwMode="auto">
            <a:xfrm>
              <a:off x="5224896" y="599489"/>
              <a:ext cx="3762377"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B43C00"/>
                  </a:solidFill>
                  <a:latin typeface="Arial" pitchFamily="34" charset="0"/>
                  <a:ea typeface="Arial-Rounded" pitchFamily="34" charset="0"/>
                  <a:cs typeface="Arial" pitchFamily="34" charset="0"/>
                </a:rPr>
                <a:t>Dũng</a:t>
              </a:r>
              <a:r>
                <a:rPr lang="en-US" sz="3300" dirty="0">
                  <a:solidFill>
                    <a:srgbClr val="B43C00"/>
                  </a:solidFill>
                  <a:latin typeface="Arial" pitchFamily="34" charset="0"/>
                  <a:ea typeface="Arial-Rounded" pitchFamily="34" charset="0"/>
                  <a:cs typeface="Arial" pitchFamily="34" charset="0"/>
                </a:rPr>
                <a:t> </a:t>
              </a:r>
              <a:r>
                <a:rPr lang="en-US" sz="3300" dirty="0" err="1">
                  <a:solidFill>
                    <a:srgbClr val="B43C00"/>
                  </a:solidFill>
                  <a:latin typeface="Arial" pitchFamily="34" charset="0"/>
                  <a:ea typeface="Arial-Rounded" pitchFamily="34" charset="0"/>
                  <a:cs typeface="Arial" pitchFamily="34" charset="0"/>
                </a:rPr>
                <a:t>mãnh</a:t>
              </a:r>
              <a:endParaRPr lang="zh-CN" altLang="en-US" sz="3225" dirty="0">
                <a:solidFill>
                  <a:srgbClr val="B43C00"/>
                </a:solidFill>
                <a:latin typeface="Arial" pitchFamily="34" charset="0"/>
                <a:ea typeface="微软雅黑" pitchFamily="34" charset="-122"/>
                <a:cs typeface="Arial" pitchFamily="34" charset="0"/>
              </a:endParaRPr>
            </a:p>
          </p:txBody>
        </p:sp>
      </p:grpSp>
      <p:grpSp>
        <p:nvGrpSpPr>
          <p:cNvPr id="155" name="组合 154"/>
          <p:cNvGrpSpPr/>
          <p:nvPr/>
        </p:nvGrpSpPr>
        <p:grpSpPr>
          <a:xfrm>
            <a:off x="3568026" y="2381639"/>
            <a:ext cx="4090076" cy="763437"/>
            <a:chOff x="4358550" y="823454"/>
            <a:chExt cx="4552553" cy="1017917"/>
          </a:xfrm>
        </p:grpSpPr>
        <p:grpSp>
          <p:nvGrpSpPr>
            <p:cNvPr id="156" name="组合 155"/>
            <p:cNvGrpSpPr/>
            <p:nvPr/>
          </p:nvGrpSpPr>
          <p:grpSpPr>
            <a:xfrm>
              <a:off x="4358550" y="953934"/>
              <a:ext cx="727763" cy="887437"/>
              <a:chOff x="4256952" y="953934"/>
              <a:chExt cx="727763" cy="887437"/>
            </a:xfrm>
          </p:grpSpPr>
          <p:sp>
            <p:nvSpPr>
              <p:cNvPr id="159" name="任意多边形 82"/>
              <p:cNvSpPr/>
              <p:nvPr/>
            </p:nvSpPr>
            <p:spPr bwMode="auto">
              <a:xfrm rot="3738964">
                <a:off x="4177115" y="1033771"/>
                <a:ext cx="887437" cy="72776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00B050"/>
                  </a:solidFill>
                  <a:ea typeface="宋体"/>
                </a:endParaRPr>
              </a:p>
            </p:txBody>
          </p:sp>
          <p:sp>
            <p:nvSpPr>
              <p:cNvPr id="160" name="TextBox 159"/>
              <p:cNvSpPr txBox="1"/>
              <p:nvPr/>
            </p:nvSpPr>
            <p:spPr>
              <a:xfrm>
                <a:off x="4422253" y="1142844"/>
                <a:ext cx="391538" cy="569387"/>
              </a:xfrm>
              <a:prstGeom prst="rect">
                <a:avLst/>
              </a:prstGeom>
              <a:noFill/>
            </p:spPr>
            <p:txBody>
              <a:bodyPr wrap="none" rtlCol="0">
                <a:spAutoFit/>
              </a:bodyPr>
              <a:lstStyle/>
              <a:p>
                <a:pPr marL="0" lvl="1"/>
                <a:r>
                  <a:rPr lang="en-US" altLang="zh-CN" sz="2175" spc="203" dirty="0">
                    <a:solidFill>
                      <a:srgbClr val="00B050"/>
                    </a:solidFill>
                    <a:ea typeface="微软雅黑" pitchFamily="34" charset="-122"/>
                  </a:rPr>
                  <a:t>3</a:t>
                </a:r>
                <a:endParaRPr lang="zh-CN" altLang="en-US" sz="2175" spc="203" dirty="0">
                  <a:solidFill>
                    <a:srgbClr val="00B050"/>
                  </a:solidFill>
                  <a:ea typeface="微软雅黑" pitchFamily="34" charset="-122"/>
                </a:endParaRPr>
              </a:p>
            </p:txBody>
          </p:sp>
        </p:grpSp>
        <p:sp>
          <p:nvSpPr>
            <p:cNvPr id="158" name="矩形 39"/>
            <p:cNvSpPr>
              <a:spLocks noChangeArrowheads="1"/>
            </p:cNvSpPr>
            <p:nvPr/>
          </p:nvSpPr>
          <p:spPr bwMode="auto">
            <a:xfrm>
              <a:off x="5148725" y="823454"/>
              <a:ext cx="3762378"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latin typeface="Arial" pitchFamily="34" charset="0"/>
                  <a:ea typeface="Arial-Rounded" pitchFamily="34" charset="0"/>
                  <a:cs typeface="Arial" pitchFamily="34" charset="0"/>
                </a:rPr>
                <a:t>Tuyệt</a:t>
              </a:r>
              <a:r>
                <a:rPr lang="en-US" sz="3300" dirty="0">
                  <a:latin typeface="Arial" pitchFamily="34" charset="0"/>
                  <a:ea typeface="Arial-Rounded" pitchFamily="34" charset="0"/>
                  <a:cs typeface="Arial" pitchFamily="34" charset="0"/>
                </a:rPr>
                <a:t> </a:t>
              </a:r>
              <a:r>
                <a:rPr lang="en-US" sz="3300" dirty="0" err="1">
                  <a:latin typeface="Arial" pitchFamily="34" charset="0"/>
                  <a:ea typeface="Arial-Rounded" pitchFamily="34" charset="0"/>
                  <a:cs typeface="Arial" pitchFamily="34" charset="0"/>
                </a:rPr>
                <a:t>chủng</a:t>
              </a:r>
              <a:endParaRPr lang="en-US" sz="3300" dirty="0">
                <a:latin typeface="Arial" pitchFamily="34" charset="0"/>
                <a:ea typeface="Arial-Rounded" pitchFamily="34" charset="0"/>
                <a:cs typeface="Arial" pitchFamily="34" charset="0"/>
              </a:endParaRPr>
            </a:p>
          </p:txBody>
        </p:sp>
      </p:grpSp>
      <p:grpSp>
        <p:nvGrpSpPr>
          <p:cNvPr id="161" name="组合 160"/>
          <p:cNvGrpSpPr/>
          <p:nvPr/>
        </p:nvGrpSpPr>
        <p:grpSpPr>
          <a:xfrm>
            <a:off x="3401887" y="3295756"/>
            <a:ext cx="3980543" cy="775856"/>
            <a:chOff x="4226902" y="976133"/>
            <a:chExt cx="5308775" cy="1034476"/>
          </a:xfrm>
        </p:grpSpPr>
        <p:grpSp>
          <p:nvGrpSpPr>
            <p:cNvPr id="162" name="组合 161"/>
            <p:cNvGrpSpPr/>
            <p:nvPr/>
          </p:nvGrpSpPr>
          <p:grpSpPr>
            <a:xfrm>
              <a:off x="4226902" y="1281371"/>
              <a:ext cx="727764" cy="729238"/>
              <a:chOff x="4125304" y="1281371"/>
              <a:chExt cx="727764" cy="729238"/>
            </a:xfrm>
          </p:grpSpPr>
          <p:sp>
            <p:nvSpPr>
              <p:cNvPr id="165" name="任意多边形 82"/>
              <p:cNvSpPr/>
              <p:nvPr/>
            </p:nvSpPr>
            <p:spPr bwMode="auto">
              <a:xfrm rot="3738964">
                <a:off x="4124567" y="1282108"/>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7030A0"/>
                  </a:solidFill>
                  <a:ea typeface="宋体"/>
                </a:endParaRPr>
              </a:p>
            </p:txBody>
          </p:sp>
          <p:sp>
            <p:nvSpPr>
              <p:cNvPr id="166" name="TextBox 165"/>
              <p:cNvSpPr txBox="1"/>
              <p:nvPr/>
            </p:nvSpPr>
            <p:spPr>
              <a:xfrm>
                <a:off x="4259924" y="1373390"/>
                <a:ext cx="469139" cy="569387"/>
              </a:xfrm>
              <a:prstGeom prst="rect">
                <a:avLst/>
              </a:prstGeom>
              <a:noFill/>
            </p:spPr>
            <p:txBody>
              <a:bodyPr wrap="none" rtlCol="0">
                <a:spAutoFit/>
              </a:bodyPr>
              <a:lstStyle/>
              <a:p>
                <a:pPr marL="0" lvl="1"/>
                <a:r>
                  <a:rPr lang="en-US" altLang="zh-CN" sz="2175" spc="203" dirty="0">
                    <a:solidFill>
                      <a:srgbClr val="7030A0"/>
                    </a:solidFill>
                    <a:ea typeface="微软雅黑" pitchFamily="34" charset="-122"/>
                  </a:rPr>
                  <a:t>4</a:t>
                </a:r>
                <a:endParaRPr lang="zh-CN" altLang="en-US" sz="2175" spc="203" dirty="0">
                  <a:solidFill>
                    <a:srgbClr val="7030A0"/>
                  </a:solidFill>
                  <a:ea typeface="微软雅黑" pitchFamily="34" charset="-122"/>
                </a:endParaRPr>
              </a:p>
            </p:txBody>
          </p:sp>
        </p:grpSp>
        <p:sp>
          <p:nvSpPr>
            <p:cNvPr id="164" name="矩形 39"/>
            <p:cNvSpPr>
              <a:spLocks noChangeArrowheads="1"/>
            </p:cNvSpPr>
            <p:nvPr/>
          </p:nvSpPr>
          <p:spPr bwMode="auto">
            <a:xfrm>
              <a:off x="5082408" y="976133"/>
              <a:ext cx="4453269"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a:solidFill>
                    <a:srgbClr val="7030A0"/>
                  </a:solidFill>
                  <a:latin typeface="Arial" pitchFamily="34" charset="0"/>
                  <a:ea typeface="Arial-Rounded" pitchFamily="34" charset="0"/>
                  <a:cs typeface="Arial" pitchFamily="34" charset="0"/>
                </a:rPr>
                <a:t>Tai </a:t>
              </a:r>
              <a:r>
                <a:rPr lang="en-US" sz="3300" dirty="0" err="1">
                  <a:solidFill>
                    <a:srgbClr val="7030A0"/>
                  </a:solidFill>
                  <a:latin typeface="Arial" pitchFamily="34" charset="0"/>
                  <a:ea typeface="Arial-Rounded" pitchFamily="34" charset="0"/>
                  <a:cs typeface="Arial" pitchFamily="34" charset="0"/>
                </a:rPr>
                <a:t>thính</a:t>
              </a:r>
              <a:endParaRPr lang="en-US" sz="3300" dirty="0">
                <a:solidFill>
                  <a:srgbClr val="7030A0"/>
                </a:solidFill>
                <a:latin typeface="Arial" pitchFamily="34" charset="0"/>
                <a:ea typeface="Arial-Rounded" pitchFamily="34" charset="0"/>
                <a:cs typeface="Arial" pitchFamily="34" charset="0"/>
              </a:endParaRPr>
            </a:p>
          </p:txBody>
        </p:sp>
      </p:grpSp>
      <p:sp>
        <p:nvSpPr>
          <p:cNvPr id="3" name="Cloud Callout 2"/>
          <p:cNvSpPr/>
          <p:nvPr/>
        </p:nvSpPr>
        <p:spPr>
          <a:xfrm>
            <a:off x="165229" y="374634"/>
            <a:ext cx="1675964" cy="1123188"/>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82660" tIns="41330" rIns="82660" bIns="41330" rtlCol="0" anchor="ctr"/>
          <a:lstStyle/>
          <a:p>
            <a:pPr algn="ctr"/>
            <a:endParaRPr lang="en-US" sz="1013"/>
          </a:p>
        </p:txBody>
      </p:sp>
      <p:sp>
        <p:nvSpPr>
          <p:cNvPr id="50" name="TextBox 33"/>
          <p:cNvSpPr txBox="1"/>
          <p:nvPr/>
        </p:nvSpPr>
        <p:spPr>
          <a:xfrm rot="21324261">
            <a:off x="434772" y="671461"/>
            <a:ext cx="1136880" cy="418174"/>
          </a:xfrm>
          <a:prstGeom prst="rect">
            <a:avLst/>
          </a:prstGeom>
          <a:noFill/>
        </p:spPr>
        <p:txBody>
          <a:bodyPr wrap="none" lIns="82660" tIns="41330" rIns="82660" bIns="41330" rtlCol="0">
            <a:spAutoFit/>
          </a:bodyPr>
          <a:lstStyle/>
          <a:p>
            <a:pPr algn="l"/>
            <a:r>
              <a:rPr lang="en-US" altLang="zh-CN"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spTree>
    <p:extLst>
      <p:ext uri="{BB962C8B-B14F-4D97-AF65-F5344CB8AC3E}">
        <p14:creationId xmlns:p14="http://schemas.microsoft.com/office/powerpoint/2010/main" val="48784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1+#ppt_w/2"/>
                                          </p:val>
                                        </p:tav>
                                        <p:tav tm="100000">
                                          <p:val>
                                            <p:strVal val="#ppt_x"/>
                                          </p:val>
                                        </p:tav>
                                      </p:tavLst>
                                    </p:anim>
                                    <p:anim calcmode="lin" valueType="num">
                                      <p:cBhvr additive="base">
                                        <p:cTn id="23"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55"/>
                                        </p:tgtEl>
                                        <p:attrNameLst>
                                          <p:attrName>style.visibility</p:attrName>
                                        </p:attrNameLst>
                                      </p:cBhvr>
                                      <p:to>
                                        <p:strVal val="visible"/>
                                      </p:to>
                                    </p:set>
                                    <p:anim calcmode="lin" valueType="num">
                                      <p:cBhvr additive="base">
                                        <p:cTn id="28" dur="500" fill="hold"/>
                                        <p:tgtEl>
                                          <p:spTgt spid="155"/>
                                        </p:tgtEl>
                                        <p:attrNameLst>
                                          <p:attrName>ppt_x</p:attrName>
                                        </p:attrNameLst>
                                      </p:cBhvr>
                                      <p:tavLst>
                                        <p:tav tm="0">
                                          <p:val>
                                            <p:strVal val="1+#ppt_w/2"/>
                                          </p:val>
                                        </p:tav>
                                        <p:tav tm="100000">
                                          <p:val>
                                            <p:strVal val="#ppt_x"/>
                                          </p:val>
                                        </p:tav>
                                      </p:tavLst>
                                    </p:anim>
                                    <p:anim calcmode="lin" valueType="num">
                                      <p:cBhvr additive="base">
                                        <p:cTn id="29"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additive="base">
                                        <p:cTn id="34" dur="500" fill="hold"/>
                                        <p:tgtEl>
                                          <p:spTgt spid="161"/>
                                        </p:tgtEl>
                                        <p:attrNameLst>
                                          <p:attrName>ppt_x</p:attrName>
                                        </p:attrNameLst>
                                      </p:cBhvr>
                                      <p:tavLst>
                                        <p:tav tm="0">
                                          <p:val>
                                            <p:strVal val="1+#ppt_w/2"/>
                                          </p:val>
                                        </p:tav>
                                        <p:tav tm="100000">
                                          <p:val>
                                            <p:strVal val="#ppt_x"/>
                                          </p:val>
                                        </p:tav>
                                      </p:tavLst>
                                    </p:anim>
                                    <p:anim calcmode="lin" valueType="num">
                                      <p:cBhvr additive="base">
                                        <p:cTn id="35"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4" name="TextBox 3"/>
          <p:cNvSpPr txBox="1"/>
          <p:nvPr/>
        </p:nvSpPr>
        <p:spPr>
          <a:xfrm>
            <a:off x="431740" y="1733552"/>
            <a:ext cx="8407461" cy="1200207"/>
          </a:xfrm>
          <a:prstGeom prst="rect">
            <a:avLst/>
          </a:prstGeom>
          <a:noFill/>
        </p:spPr>
        <p:txBody>
          <a:bodyPr wrap="square" lIns="91318" tIns="45660" rIns="91318" bIns="45660" rtlCol="0">
            <a:spAutoFit/>
          </a:bodyPr>
          <a:lstStyle/>
          <a:p>
            <a:pPr algn="just"/>
            <a:r>
              <a:rPr lang="vi-VN" sz="2400" dirty="0">
                <a:ea typeface="Arial-Rounded" pitchFamily="34" charset="0"/>
                <a:cs typeface="Arial" pitchFamily="34" charset="0"/>
              </a:rPr>
              <a:t> Khủng long là loài sinh vật </a:t>
            </a:r>
            <a:r>
              <a:rPr lang="en-US" sz="2400" dirty="0" err="1">
                <a:ea typeface="Arial-Rounded" pitchFamily="34" charset="0"/>
                <a:cs typeface="Arial" pitchFamily="34" charset="0"/>
              </a:rPr>
              <a:t>thường</a:t>
            </a:r>
            <a:r>
              <a:rPr lang="en-US" sz="2400" dirty="0">
                <a:ea typeface="Arial-Rounded" pitchFamily="34" charset="0"/>
                <a:cs typeface="Arial" pitchFamily="34" charset="0"/>
              </a:rPr>
              <a:t> </a:t>
            </a:r>
            <a:r>
              <a:rPr lang="vi-VN" sz="2400" dirty="0">
                <a:ea typeface="Arial-Rounded" pitchFamily="34" charset="0"/>
                <a:cs typeface="Arial" pitchFamily="34" charset="0"/>
              </a:rPr>
              <a:t>sống</a:t>
            </a:r>
            <a:r>
              <a:rPr lang="en-US" sz="2400" dirty="0">
                <a:ea typeface="Arial-Rounded" pitchFamily="34" charset="0"/>
                <a:cs typeface="Arial" pitchFamily="34" charset="0"/>
              </a:rPr>
              <a:t> </a:t>
            </a:r>
            <a:r>
              <a:rPr lang="en-US" sz="2400" dirty="0" err="1">
                <a:ea typeface="Arial-Rounded" pitchFamily="34" charset="0"/>
                <a:cs typeface="Arial" pitchFamily="34" charset="0"/>
              </a:rPr>
              <a:t>thành</a:t>
            </a:r>
            <a:r>
              <a:rPr lang="vi-VN" sz="2400" dirty="0">
                <a:ea typeface="Arial-Rounded" pitchFamily="34" charset="0"/>
                <a:cs typeface="Arial" pitchFamily="34" charset="0"/>
              </a:rPr>
              <a:t> </a:t>
            </a:r>
            <a:r>
              <a:rPr lang="en-US" sz="2400" dirty="0" err="1">
                <a:ea typeface="Arial-Rounded" pitchFamily="34" charset="0"/>
                <a:cs typeface="Arial" pitchFamily="34" charset="0"/>
              </a:rPr>
              <a:t>bầy</a:t>
            </a:r>
            <a:r>
              <a:rPr lang="en-US" sz="2400" dirty="0">
                <a:ea typeface="Arial-Rounded" pitchFamily="34" charset="0"/>
                <a:cs typeface="Arial" pitchFamily="34" charset="0"/>
              </a:rPr>
              <a:t> </a:t>
            </a:r>
            <a:r>
              <a:rPr lang="en-US" sz="2400" dirty="0" err="1">
                <a:ea typeface="Arial-Rounded" pitchFamily="34" charset="0"/>
                <a:cs typeface="Arial" pitchFamily="34" charset="0"/>
              </a:rPr>
              <a:t>đàn</a:t>
            </a:r>
            <a:r>
              <a:rPr lang="vi-VN" sz="2400" dirty="0">
                <a:ea typeface="Arial-Rounded" pitchFamily="34" charset="0"/>
                <a:cs typeface="Arial" pitchFamily="34" charset="0"/>
              </a:rPr>
              <a:t> ở </a:t>
            </a:r>
            <a:r>
              <a:rPr lang="en-US" sz="2400" dirty="0" err="1">
                <a:ea typeface="Arial-Rounded" pitchFamily="34" charset="0"/>
                <a:cs typeface="Arial" pitchFamily="34" charset="0"/>
              </a:rPr>
              <a:t>các</a:t>
            </a:r>
            <a:r>
              <a:rPr lang="en-US" sz="2400" dirty="0">
                <a:ea typeface="Arial-Rounded" pitchFamily="34" charset="0"/>
                <a:cs typeface="Arial" pitchFamily="34" charset="0"/>
              </a:rPr>
              <a:t> </a:t>
            </a:r>
            <a:r>
              <a:rPr lang="en-US" sz="2400" dirty="0" err="1">
                <a:ea typeface="Arial-Rounded" pitchFamily="34" charset="0"/>
                <a:cs typeface="Arial" pitchFamily="34" charset="0"/>
              </a:rPr>
              <a:t>vùng</a:t>
            </a:r>
            <a:r>
              <a:rPr lang="en-US" sz="2400" dirty="0">
                <a:ea typeface="Arial-Rounded" pitchFamily="34" charset="0"/>
                <a:cs typeface="Arial" pitchFamily="34" charset="0"/>
              </a:rPr>
              <a:t> </a:t>
            </a:r>
            <a:r>
              <a:rPr lang="vi-VN" sz="2400" dirty="0">
                <a:ea typeface="Arial-Rounded" pitchFamily="34" charset="0"/>
                <a:cs typeface="Arial" pitchFamily="34" charset="0"/>
              </a:rPr>
              <a:t>đất khô</a:t>
            </a:r>
            <a:r>
              <a:rPr lang="en-US" sz="2400" dirty="0">
                <a:ea typeface="Arial-Rounded" pitchFamily="34" charset="0"/>
                <a:cs typeface="Arial" pitchFamily="34" charset="0"/>
              </a:rPr>
              <a:t>.</a:t>
            </a:r>
            <a:r>
              <a:rPr lang="vi-VN" sz="2400" dirty="0">
                <a:ea typeface="Arial-Rounded" pitchFamily="34" charset="0"/>
                <a:cs typeface="Arial" pitchFamily="34" charset="0"/>
              </a:rPr>
              <a:t> Trong suy nghĩ của nhiều người, khủng long là loài sinh vật khổng l</a:t>
            </a:r>
            <a:r>
              <a:rPr lang="en-US" sz="2400" dirty="0">
                <a:ea typeface="Arial-Rounded" pitchFamily="34" charset="0"/>
                <a:cs typeface="Arial" pitchFamily="34" charset="0"/>
              </a:rPr>
              <a:t>ồ.</a:t>
            </a:r>
            <a:endParaRPr lang="en-US" sz="2400" dirty="0">
              <a:latin typeface="Arial" pitchFamily="34" charset="0"/>
              <a:ea typeface="Arial-Rounded" pitchFamily="34" charset="0"/>
              <a:cs typeface="Arial" pitchFamily="34" charset="0"/>
            </a:endParaRPr>
          </a:p>
        </p:txBody>
      </p:sp>
      <p:grpSp>
        <p:nvGrpSpPr>
          <p:cNvPr id="2" name="Group 1"/>
          <p:cNvGrpSpPr/>
          <p:nvPr/>
        </p:nvGrpSpPr>
        <p:grpSpPr>
          <a:xfrm>
            <a:off x="3435685" y="25717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xmlns="" id="{69BFAFAD-0F6F-480E-B082-45200955D44C}"/>
              </a:ext>
            </a:extLst>
          </p:cNvPr>
          <p:cNvCxnSpPr/>
          <p:nvPr/>
        </p:nvCxnSpPr>
        <p:spPr>
          <a:xfrm flipH="1">
            <a:off x="6852981" y="21465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601A6EA9-ADE5-4A56-B26D-B0AF4011C90B}"/>
              </a:ext>
            </a:extLst>
          </p:cNvPr>
          <p:cNvGrpSpPr/>
          <p:nvPr/>
        </p:nvGrpSpPr>
        <p:grpSpPr>
          <a:xfrm>
            <a:off x="2309531" y="2115846"/>
            <a:ext cx="98712" cy="435617"/>
            <a:chOff x="2590800" y="2272159"/>
            <a:chExt cx="98712" cy="435617"/>
          </a:xfrm>
        </p:grpSpPr>
        <p:cxnSp>
          <p:nvCxnSpPr>
            <p:cNvPr id="25" name="Straight Connector 24">
              <a:extLst>
                <a:ext uri="{FF2B5EF4-FFF2-40B4-BE49-F238E27FC236}">
                  <a16:creationId xmlns:a16="http://schemas.microsoft.com/office/drawing/2014/main" xmlns=""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xmlns="" id="{DBB01121-9F22-486D-A046-B95661A72F53}"/>
              </a:ext>
            </a:extLst>
          </p:cNvPr>
          <p:cNvSpPr txBox="1"/>
          <p:nvPr/>
        </p:nvSpPr>
        <p:spPr>
          <a:xfrm>
            <a:off x="2684623" y="0"/>
            <a:ext cx="2326294" cy="415498"/>
          </a:xfrm>
          <a:prstGeom prst="rect">
            <a:avLst/>
          </a:prstGeom>
          <a:noFill/>
        </p:spPr>
        <p:txBody>
          <a:bodyPr wrap="square" rtlCol="0">
            <a:spAutoFit/>
          </a:bodyPr>
          <a:lstStyle/>
          <a:p>
            <a:r>
              <a:rPr lang="en-US" sz="2100" b="1" dirty="0">
                <a:solidFill>
                  <a:srgbClr val="C00000"/>
                </a:solidFill>
              </a:rPr>
              <a:t>KHỦNG LONG</a:t>
            </a:r>
          </a:p>
        </p:txBody>
      </p:sp>
      <p:pic>
        <p:nvPicPr>
          <p:cNvPr id="9" name="Picture 3">
            <a:extLst>
              <a:ext uri="{FF2B5EF4-FFF2-40B4-BE49-F238E27FC236}">
                <a16:creationId xmlns:a16="http://schemas.microsoft.com/office/drawing/2014/main" xmlns="" id="{7EAFF447-17A0-4DD0-AD23-14686BAEA0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711" y="-29818"/>
            <a:ext cx="527050" cy="170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xmlns="" id="{9FEA14C4-DA89-44AA-91D9-7481E8A2D423}"/>
              </a:ext>
            </a:extLst>
          </p:cNvPr>
          <p:cNvSpPr txBox="1"/>
          <p:nvPr/>
        </p:nvSpPr>
        <p:spPr>
          <a:xfrm>
            <a:off x="694452" y="828076"/>
            <a:ext cx="381000" cy="400110"/>
          </a:xfrm>
          <a:prstGeom prst="rect">
            <a:avLst/>
          </a:prstGeom>
          <a:noFill/>
        </p:spPr>
        <p:txBody>
          <a:bodyPr wrap="square" rtlCol="0">
            <a:spAutoFit/>
          </a:bodyPr>
          <a:lstStyle/>
          <a:p>
            <a:pPr algn="ctr"/>
            <a:r>
              <a:rPr lang="en-US" sz="2000" b="1">
                <a:latin typeface="Arial" pitchFamily="34" charset="0"/>
                <a:cs typeface="Arial" pitchFamily="34" charset="0"/>
              </a:rPr>
              <a:t>1</a:t>
            </a:r>
          </a:p>
        </p:txBody>
      </p:sp>
      <p:pic>
        <p:nvPicPr>
          <p:cNvPr id="12" name="Picture 3">
            <a:extLst>
              <a:ext uri="{FF2B5EF4-FFF2-40B4-BE49-F238E27FC236}">
                <a16:creationId xmlns:a16="http://schemas.microsoft.com/office/drawing/2014/main" xmlns="" id="{1C257415-2444-414A-B483-FF76152413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413" y="1161222"/>
            <a:ext cx="527050" cy="269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xmlns="" id="{D20200CA-414C-474B-A8C1-5A92089653B2}"/>
              </a:ext>
            </a:extLst>
          </p:cNvPr>
          <p:cNvSpPr txBox="1"/>
          <p:nvPr/>
        </p:nvSpPr>
        <p:spPr>
          <a:xfrm>
            <a:off x="652154" y="2342240"/>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2</a:t>
            </a:r>
          </a:p>
        </p:txBody>
      </p:sp>
      <p:pic>
        <p:nvPicPr>
          <p:cNvPr id="14" name="Picture 3">
            <a:extLst>
              <a:ext uri="{FF2B5EF4-FFF2-40B4-BE49-F238E27FC236}">
                <a16:creationId xmlns:a16="http://schemas.microsoft.com/office/drawing/2014/main" xmlns="" id="{2886EEB4-FC1F-48D2-9C7E-0BEC907DE3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654" y="3697357"/>
            <a:ext cx="527050" cy="122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xmlns="" id="{0670826E-4F2C-4158-A4DD-1FAAAA28D076}"/>
              </a:ext>
            </a:extLst>
          </p:cNvPr>
          <p:cNvSpPr txBox="1"/>
          <p:nvPr/>
        </p:nvSpPr>
        <p:spPr>
          <a:xfrm>
            <a:off x="600941" y="4090553"/>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3</a:t>
            </a:r>
          </a:p>
        </p:txBody>
      </p:sp>
      <p:sp>
        <p:nvSpPr>
          <p:cNvPr id="16" name="TextBox 15">
            <a:extLst>
              <a:ext uri="{FF2B5EF4-FFF2-40B4-BE49-F238E27FC236}">
                <a16:creationId xmlns:a16="http://schemas.microsoft.com/office/drawing/2014/main" xmlns="" id="{39396A8B-1BE0-4FA5-A41B-ECA77FB685F3}"/>
              </a:ext>
            </a:extLst>
          </p:cNvPr>
          <p:cNvSpPr txBox="1"/>
          <p:nvPr/>
        </p:nvSpPr>
        <p:spPr>
          <a:xfrm>
            <a:off x="1270413" y="458482"/>
            <a:ext cx="4636770" cy="4455066"/>
          </a:xfrm>
          <a:prstGeom prst="rect">
            <a:avLst/>
          </a:prstGeom>
          <a:noFill/>
        </p:spPr>
        <p:txBody>
          <a:bodyPr wrap="square">
            <a:spAutoFit/>
          </a:bodyPr>
          <a:lstStyle/>
          <a:p>
            <a:r>
              <a:rPr lang="vi-VN" dirty="0"/>
              <a:t>Khủng long là loài sinh vật thường sống bầy đàn ở các vùng đất khô. Trong suy nghĩ của nhiều người, khủng long là loài sinh vật khổng lỗ.  Nhưng trên thực tế, có loài khủng long chỉ bằng một chú chó nhỏ.  Khùng dài thường ăn thịt, cũng có một số loài ăn cỏ. </a:t>
            </a:r>
            <a:endParaRPr lang="en-US" dirty="0"/>
          </a:p>
          <a:p>
            <a:endParaRPr lang="en-US" dirty="0"/>
          </a:p>
          <a:p>
            <a:endParaRPr lang="en-US" dirty="0"/>
          </a:p>
          <a:p>
            <a:endParaRPr lang="vi-VN" dirty="0"/>
          </a:p>
          <a:p>
            <a:r>
              <a:rPr lang="vi-VN" dirty="0"/>
              <a:t> Chân thẳng và rất khỏe.  Vi thế họ có thể di chuyển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 </a:t>
            </a:r>
            <a:endParaRPr lang="en-US" dirty="0"/>
          </a:p>
          <a:p>
            <a:endParaRPr lang="en-US" dirty="0"/>
          </a:p>
          <a:p>
            <a:endParaRPr lang="en-US" dirty="0"/>
          </a:p>
          <a:p>
            <a:endParaRPr lang="en-US" dirty="0"/>
          </a:p>
          <a:p>
            <a:endParaRPr lang="en-US" dirty="0"/>
          </a:p>
          <a:p>
            <a:endParaRPr lang="vi-VN" dirty="0"/>
          </a:p>
          <a:p>
            <a:r>
              <a:rPr lang="vi-VN" dirty="0"/>
              <a:t>Trước khi con người xuất hiện, khủng long đã tuyệt chủng.  Vì thế, chúng ta sẽ không bao giờ có thể nhìn thấy khủng long thật.  </a:t>
            </a:r>
          </a:p>
        </p:txBody>
      </p:sp>
    </p:spTree>
    <p:extLst>
      <p:ext uri="{BB962C8B-B14F-4D97-AF65-F5344CB8AC3E}">
        <p14:creationId xmlns:p14="http://schemas.microsoft.com/office/powerpoint/2010/main" val="2788554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xmlns=""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xmlns=""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286764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1. </a:t>
            </a:r>
            <a:r>
              <a:rPr lang="en-US" sz="2700" dirty="0" err="1">
                <a:latin typeface="Arial" pitchFamily="34" charset="0"/>
                <a:ea typeface="Arial-Rounded" pitchFamily="34" charset="0"/>
                <a:cs typeface="Arial" pitchFamily="34" charset="0"/>
              </a:rPr>
              <a:t>Bài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đọc</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biết</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thông</a:t>
            </a:r>
            <a:r>
              <a:rPr lang="en-US" sz="2700" dirty="0">
                <a:latin typeface="Arial" pitchFamily="34" charset="0"/>
                <a:ea typeface="Arial-Rounded" pitchFamily="34" charset="0"/>
                <a:cs typeface="Arial" pitchFamily="34" charset="0"/>
              </a:rPr>
              <a:t> tin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về</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7823B8F1-FE75-4C6E-BF28-C0252EC059E2}"/>
              </a:ext>
            </a:extLst>
          </p:cNvPr>
          <p:cNvPicPr>
            <a:picLocks noChangeAspect="1"/>
          </p:cNvPicPr>
          <p:nvPr/>
        </p:nvPicPr>
        <p:blipFill>
          <a:blip r:embed="rId2"/>
          <a:stretch>
            <a:fillRect/>
          </a:stretch>
        </p:blipFill>
        <p:spPr>
          <a:xfrm>
            <a:off x="752005" y="2335936"/>
            <a:ext cx="6725589" cy="1238423"/>
          </a:xfrm>
          <a:prstGeom prst="rect">
            <a:avLst/>
          </a:prstGeom>
        </p:spPr>
      </p:pic>
    </p:spTree>
    <p:extLst>
      <p:ext uri="{BB962C8B-B14F-4D97-AF65-F5344CB8AC3E}">
        <p14:creationId xmlns:p14="http://schemas.microsoft.com/office/powerpoint/2010/main" val="102536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2.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bộ</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phận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giúp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săn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mồi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highlight>
                  <a:srgbClr val="FFFF00"/>
                </a:highlight>
              </a:rPr>
              <a:t>Khủng long có khả năng săn mồi tốt nhờ đôi mắt tinh tường cùng cái mũi và đôi tai thính.</a:t>
            </a:r>
            <a:endParaRPr lang="en-US" sz="2400" dirty="0">
              <a:highlight>
                <a:srgbClr val="FFFF00"/>
              </a:highlight>
            </a:endParaRPr>
          </a:p>
        </p:txBody>
      </p:sp>
    </p:spTree>
    <p:extLst>
      <p:ext uri="{BB962C8B-B14F-4D97-AF65-F5344CB8AC3E}">
        <p14:creationId xmlns:p14="http://schemas.microsoft.com/office/powerpoint/2010/main" val="315519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313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3. </a:t>
            </a:r>
            <a:r>
              <a:rPr lang="en-US" sz="2700" dirty="0" err="1">
                <a:latin typeface="Arial" pitchFamily="34" charset="0"/>
                <a:ea typeface="Arial-Rounded" pitchFamily="34" charset="0"/>
                <a:cs typeface="Arial" pitchFamily="34" charset="0"/>
              </a:rPr>
              <a:t>Nhờ</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đâu</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có</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khả</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năng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tự</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vệ</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solidFill>
                  <a:srgbClr val="0070C0"/>
                </a:solidFill>
              </a:rPr>
              <a:t>Khủng Long có khả năng tự vệ tốt nhờ cái đầu cứng và cái đuôi dũng mãnh.</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3522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4.  </a:t>
            </a:r>
            <a:r>
              <a:rPr lang="en-US" sz="2700" dirty="0" err="1">
                <a:latin typeface="Arial" pitchFamily="34" charset="0"/>
                <a:ea typeface="Arial-Rounded" pitchFamily="34" charset="0"/>
                <a:cs typeface="Arial" pitchFamily="34" charset="0"/>
              </a:rPr>
              <a:t>Vì</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sao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chúng</a:t>
            </a:r>
            <a:r>
              <a:rPr lang="en-US" sz="2700" dirty="0">
                <a:latin typeface="Arial" pitchFamily="34" charset="0"/>
                <a:ea typeface="Arial-Rounded" pitchFamily="34" charset="0"/>
                <a:cs typeface="Arial" pitchFamily="34" charset="0"/>
              </a:rPr>
              <a:t> ta </a:t>
            </a:r>
            <a:r>
              <a:rPr lang="en-US" sz="2700" dirty="0" err="1">
                <a:latin typeface="Arial" pitchFamily="34" charset="0"/>
                <a:ea typeface="Arial-Rounded" pitchFamily="34" charset="0"/>
                <a:cs typeface="Arial" pitchFamily="34" charset="0"/>
              </a:rPr>
              <a:t>không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thể</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gặp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thật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42DCF74A-5C21-4D9E-A515-EF3CCF8DA502}"/>
              </a:ext>
            </a:extLst>
          </p:cNvPr>
          <p:cNvSpPr txBox="1"/>
          <p:nvPr/>
        </p:nvSpPr>
        <p:spPr>
          <a:xfrm>
            <a:off x="916303" y="2454995"/>
            <a:ext cx="6858000" cy="1200329"/>
          </a:xfrm>
          <a:prstGeom prst="rect">
            <a:avLst/>
          </a:prstGeom>
          <a:solidFill>
            <a:schemeClr val="bg2">
              <a:lumMod val="25000"/>
            </a:schemeClr>
          </a:solidFill>
        </p:spPr>
        <p:txBody>
          <a:bodyPr wrap="square">
            <a:spAutoFit/>
          </a:bodyPr>
          <a:lstStyle/>
          <a:p>
            <a:r>
              <a:rPr lang="en-US" sz="2400" dirty="0">
                <a:solidFill>
                  <a:schemeClr val="accent2"/>
                </a:solidFill>
              </a:rPr>
              <a:t>C</a:t>
            </a:r>
            <a:r>
              <a:rPr lang="vi-VN" sz="2400" dirty="0">
                <a:solidFill>
                  <a:schemeClr val="accent2"/>
                </a:solidFill>
              </a:rPr>
              <a:t>húng ta không thể gặp khủng long thật vì khủng long đã tuyệt chủng trước khi con người xuất hiện</a:t>
            </a:r>
            <a:r>
              <a:rPr lang="en-US" sz="2400" dirty="0">
                <a:solidFill>
                  <a:srgbClr val="0070C0"/>
                </a:solidFill>
              </a:rPr>
              <a:t>.</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26065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361593" y="977061"/>
            <a:ext cx="6852614" cy="4269179"/>
          </a:xfrm>
          <a:prstGeom prst="rect">
            <a:avLst/>
          </a:prstGeom>
        </p:spPr>
      </p:pic>
      <p:sp>
        <p:nvSpPr>
          <p:cNvPr id="15" name="TextBox 18"/>
          <p:cNvSpPr txBox="1"/>
          <p:nvPr/>
        </p:nvSpPr>
        <p:spPr>
          <a:xfrm>
            <a:off x="3756478" y="1952618"/>
            <a:ext cx="1892299" cy="1384995"/>
          </a:xfrm>
          <a:prstGeom prst="rect">
            <a:avLst/>
          </a:prstGeom>
          <a:noFill/>
        </p:spPr>
        <p:txBody>
          <a:bodyPr wrap="square" rtlCol="0">
            <a:spAutoFit/>
          </a:bodyPr>
          <a:lstStyle/>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ÔN TẬP</a:t>
            </a:r>
          </a:p>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VÀ KHỞI ĐỘNG</a:t>
            </a:r>
            <a:endParaRPr lang="zh-CN" altLang="en-US" sz="2800" b="1" dirty="0">
              <a:solidFill>
                <a:schemeClr val="bg1"/>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6523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xmlns=""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xmlns=""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4083324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AAAD103-20E3-4DEC-929C-B0CA6D52B6D6}"/>
              </a:ext>
            </a:extLst>
          </p:cNvPr>
          <p:cNvSpPr txBox="1"/>
          <p:nvPr/>
        </p:nvSpPr>
        <p:spPr>
          <a:xfrm>
            <a:off x="1120140" y="128089"/>
            <a:ext cx="5341620" cy="646331"/>
          </a:xfrm>
          <a:prstGeom prst="rect">
            <a:avLst/>
          </a:prstGeom>
          <a:noFill/>
        </p:spPr>
        <p:txBody>
          <a:bodyPr wrap="square">
            <a:spAutoFit/>
          </a:bodyPr>
          <a:lstStyle/>
          <a:p>
            <a:r>
              <a:rPr lang="en-US" sz="1800" dirty="0">
                <a:solidFill>
                  <a:schemeClr val="accent2"/>
                </a:solidFill>
              </a:rPr>
              <a:t>1. </a:t>
            </a:r>
            <a:r>
              <a:rPr lang="en-US" sz="1800" dirty="0" err="1">
                <a:solidFill>
                  <a:schemeClr val="accent2"/>
                </a:solidFill>
              </a:rPr>
              <a:t>Tìm</a:t>
            </a:r>
            <a:r>
              <a:rPr lang="en-US" sz="1800" dirty="0">
                <a:solidFill>
                  <a:schemeClr val="accent2"/>
                </a:solidFill>
              </a:rPr>
              <a:t> </a:t>
            </a:r>
            <a:r>
              <a:rPr lang="en-US" sz="1800" dirty="0" err="1">
                <a:solidFill>
                  <a:schemeClr val="accent2"/>
                </a:solidFill>
              </a:rPr>
              <a:t>trong</a:t>
            </a:r>
            <a:r>
              <a:rPr lang="en-US" sz="1800" dirty="0">
                <a:solidFill>
                  <a:schemeClr val="accent2"/>
                </a:solidFill>
              </a:rPr>
              <a:t> </a:t>
            </a:r>
            <a:r>
              <a:rPr lang="en-US" sz="1800" dirty="0" err="1">
                <a:solidFill>
                  <a:schemeClr val="accent2"/>
                </a:solidFill>
              </a:rPr>
              <a:t>bài</a:t>
            </a:r>
            <a:r>
              <a:rPr lang="en-US" sz="1800" dirty="0">
                <a:solidFill>
                  <a:schemeClr val="accent2"/>
                </a:solidFill>
              </a:rPr>
              <a:t> </a:t>
            </a:r>
            <a:r>
              <a:rPr lang="en-US" sz="1800" dirty="0" err="1">
                <a:solidFill>
                  <a:schemeClr val="accent2"/>
                </a:solidFill>
              </a:rPr>
              <a:t>từ</a:t>
            </a:r>
            <a:r>
              <a:rPr lang="en-US" sz="1800" dirty="0">
                <a:solidFill>
                  <a:schemeClr val="accent2"/>
                </a:solidFill>
              </a:rPr>
              <a:t> </a:t>
            </a:r>
            <a:r>
              <a:rPr lang="en-US" sz="1800" dirty="0" err="1">
                <a:solidFill>
                  <a:schemeClr val="accent2"/>
                </a:solidFill>
              </a:rPr>
              <a:t>ngữ</a:t>
            </a:r>
            <a:r>
              <a:rPr lang="en-US" sz="1800" dirty="0">
                <a:solidFill>
                  <a:schemeClr val="accent2"/>
                </a:solidFill>
              </a:rPr>
              <a:t> </a:t>
            </a:r>
            <a:r>
              <a:rPr lang="en-US" sz="1800" dirty="0" err="1">
                <a:solidFill>
                  <a:schemeClr val="accent2"/>
                </a:solidFill>
              </a:rPr>
              <a:t>dùng</a:t>
            </a:r>
            <a:r>
              <a:rPr lang="en-US" sz="1800" dirty="0">
                <a:solidFill>
                  <a:schemeClr val="accent2"/>
                </a:solidFill>
              </a:rPr>
              <a:t> </a:t>
            </a:r>
            <a:r>
              <a:rPr lang="en-US" sz="1800" dirty="0" err="1">
                <a:solidFill>
                  <a:schemeClr val="accent2"/>
                </a:solidFill>
              </a:rPr>
              <a:t>để</a:t>
            </a:r>
            <a:r>
              <a:rPr lang="en-US" sz="1800" dirty="0">
                <a:solidFill>
                  <a:schemeClr val="accent2"/>
                </a:solidFill>
              </a:rPr>
              <a:t> </a:t>
            </a:r>
            <a:r>
              <a:rPr lang="en-US" sz="1800" dirty="0" err="1">
                <a:solidFill>
                  <a:schemeClr val="accent2"/>
                </a:solidFill>
              </a:rPr>
              <a:t>tả</a:t>
            </a:r>
            <a:r>
              <a:rPr lang="en-US" sz="1800" dirty="0">
                <a:solidFill>
                  <a:schemeClr val="accent2"/>
                </a:solidFill>
              </a:rPr>
              <a:t> </a:t>
            </a:r>
            <a:r>
              <a:rPr lang="en-US" sz="1800" dirty="0" err="1">
                <a:solidFill>
                  <a:schemeClr val="accent2"/>
                </a:solidFill>
              </a:rPr>
              <a:t>các</a:t>
            </a:r>
            <a:r>
              <a:rPr lang="en-US" sz="1800" dirty="0">
                <a:solidFill>
                  <a:schemeClr val="accent2"/>
                </a:solidFill>
              </a:rPr>
              <a:t> </a:t>
            </a:r>
            <a:r>
              <a:rPr lang="en-US" sz="1800" dirty="0" err="1">
                <a:solidFill>
                  <a:schemeClr val="accent2"/>
                </a:solidFill>
              </a:rPr>
              <a:t>bộ</a:t>
            </a:r>
            <a:r>
              <a:rPr lang="en-US" sz="1800" dirty="0">
                <a:solidFill>
                  <a:schemeClr val="accent2"/>
                </a:solidFill>
              </a:rPr>
              <a:t> </a:t>
            </a:r>
            <a:r>
              <a:rPr lang="en-US" sz="1800" dirty="0" err="1">
                <a:solidFill>
                  <a:schemeClr val="accent2"/>
                </a:solidFill>
              </a:rPr>
              <a:t>phận</a:t>
            </a:r>
            <a:r>
              <a:rPr lang="en-US" sz="1800" dirty="0">
                <a:solidFill>
                  <a:schemeClr val="accent2"/>
                </a:solidFill>
              </a:rPr>
              <a:t> </a:t>
            </a:r>
            <a:r>
              <a:rPr lang="en-US" sz="1800" dirty="0" err="1">
                <a:solidFill>
                  <a:schemeClr val="accent2"/>
                </a:solidFill>
              </a:rPr>
              <a:t>của</a:t>
            </a:r>
            <a:r>
              <a:rPr lang="en-US" sz="1800" dirty="0">
                <a:solidFill>
                  <a:schemeClr val="accent2"/>
                </a:solidFill>
              </a:rPr>
              <a:t> </a:t>
            </a:r>
            <a:r>
              <a:rPr lang="en-US" sz="1800" dirty="0" err="1">
                <a:solidFill>
                  <a:schemeClr val="accent2"/>
                </a:solidFill>
              </a:rPr>
              <a:t>khủng</a:t>
            </a:r>
            <a:r>
              <a:rPr lang="en-US" sz="1800" dirty="0">
                <a:solidFill>
                  <a:schemeClr val="accent2"/>
                </a:solidFill>
              </a:rPr>
              <a:t> long</a:t>
            </a:r>
          </a:p>
        </p:txBody>
      </p:sp>
      <p:pic>
        <p:nvPicPr>
          <p:cNvPr id="5" name="Picture 4">
            <a:extLst>
              <a:ext uri="{FF2B5EF4-FFF2-40B4-BE49-F238E27FC236}">
                <a16:creationId xmlns:a16="http://schemas.microsoft.com/office/drawing/2014/main" xmlns="" id="{6DFC809A-7408-4B5E-9FDC-F397B0B7C6D4}"/>
              </a:ext>
            </a:extLst>
          </p:cNvPr>
          <p:cNvPicPr>
            <a:picLocks noChangeAspect="1"/>
          </p:cNvPicPr>
          <p:nvPr/>
        </p:nvPicPr>
        <p:blipFill>
          <a:blip r:embed="rId2"/>
          <a:stretch>
            <a:fillRect/>
          </a:stretch>
        </p:blipFill>
        <p:spPr>
          <a:xfrm>
            <a:off x="2156210" y="606779"/>
            <a:ext cx="4719521" cy="4408631"/>
          </a:xfrm>
          <a:prstGeom prst="rect">
            <a:avLst/>
          </a:prstGeom>
        </p:spPr>
      </p:pic>
    </p:spTree>
    <p:extLst>
      <p:ext uri="{BB962C8B-B14F-4D97-AF65-F5344CB8AC3E}">
        <p14:creationId xmlns:p14="http://schemas.microsoft.com/office/powerpoint/2010/main" val="30060285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6094" y="285750"/>
            <a:ext cx="8058150" cy="9144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b="1" dirty="0"/>
              <a:t>2. </a:t>
            </a:r>
            <a:r>
              <a:rPr lang="en-US" sz="2700" b="1" dirty="0" err="1"/>
              <a:t>Hỏi</a:t>
            </a:r>
            <a:r>
              <a:rPr lang="en-US" sz="2700" b="1" dirty="0"/>
              <a:t> - </a:t>
            </a:r>
            <a:r>
              <a:rPr lang="en-US" sz="2700" b="1" dirty="0" err="1"/>
              <a:t>đáp</a:t>
            </a:r>
            <a:r>
              <a:rPr lang="en-US" sz="2700" b="1" dirty="0"/>
              <a:t> </a:t>
            </a:r>
            <a:r>
              <a:rPr lang="en-US" sz="2700" b="1" dirty="0" err="1"/>
              <a:t>về</a:t>
            </a:r>
            <a:r>
              <a:rPr lang="en-US" sz="2700" b="1" dirty="0"/>
              <a:t> </a:t>
            </a:r>
            <a:r>
              <a:rPr lang="en-US" sz="2700" b="1" dirty="0" err="1"/>
              <a:t>đặc</a:t>
            </a:r>
            <a:r>
              <a:rPr lang="en-US" sz="2700" b="1" dirty="0"/>
              <a:t> </a:t>
            </a:r>
            <a:r>
              <a:rPr lang="en-US" sz="2700" b="1" dirty="0" err="1"/>
              <a:t>điểm</a:t>
            </a:r>
            <a:r>
              <a:rPr lang="en-US" sz="2700" b="1" dirty="0"/>
              <a:t> </a:t>
            </a:r>
            <a:r>
              <a:rPr lang="en-US" sz="2700" b="1" dirty="0" err="1"/>
              <a:t>các</a:t>
            </a:r>
            <a:r>
              <a:rPr lang="en-US" sz="2700" b="1" dirty="0"/>
              <a:t> </a:t>
            </a:r>
            <a:r>
              <a:rPr lang="en-US" sz="2700" b="1" dirty="0" err="1"/>
              <a:t>bộ</a:t>
            </a:r>
            <a:r>
              <a:rPr lang="en-US" sz="2700" b="1" dirty="0"/>
              <a:t> </a:t>
            </a:r>
            <a:r>
              <a:rPr lang="en-US" sz="2700" b="1" dirty="0" err="1"/>
              <a:t>phận</a:t>
            </a:r>
            <a:r>
              <a:rPr lang="en-US" sz="2700" b="1" dirty="0"/>
              <a:t> </a:t>
            </a:r>
            <a:r>
              <a:rPr lang="en-US" sz="2700" b="1" dirty="0" err="1"/>
              <a:t>của</a:t>
            </a:r>
            <a:r>
              <a:rPr lang="en-US" sz="2700" b="1" dirty="0"/>
              <a:t> </a:t>
            </a:r>
            <a:r>
              <a:rPr lang="en-US" sz="2700" b="1" dirty="0" err="1"/>
              <a:t>khủng</a:t>
            </a:r>
            <a:r>
              <a:rPr lang="en-US" sz="2700" b="1" dirty="0"/>
              <a:t> long.</a:t>
            </a:r>
            <a:endParaRPr lang="en-US" sz="30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77874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a:spLocks/>
          </p:cNvSpPr>
          <p:nvPr/>
        </p:nvSpPr>
        <p:spPr bwMode="auto">
          <a:xfrm>
            <a:off x="3122835" y="1452871"/>
            <a:ext cx="3053393" cy="1527389"/>
          </a:xfrm>
          <a:custGeom>
            <a:avLst/>
            <a:gdLst>
              <a:gd name="T0" fmla="*/ 1748631 w 3744416"/>
              <a:gd name="T1" fmla="*/ 0 h 1872208"/>
              <a:gd name="T2" fmla="*/ 3497262 w 3744416"/>
              <a:gd name="T3" fmla="*/ 1749425 h 1872208"/>
              <a:gd name="T4" fmla="*/ 0 w 3744416"/>
              <a:gd name="T5" fmla="*/ 1749425 h 1872208"/>
              <a:gd name="T6" fmla="*/ 174863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38100" cap="flat" cmpd="sng">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srgbClr val="280014"/>
              </a:solidFill>
              <a:latin typeface="Times New Roman"/>
              <a:ea typeface="微软雅黑"/>
            </a:endParaRPr>
          </a:p>
        </p:txBody>
      </p:sp>
      <p:sp>
        <p:nvSpPr>
          <p:cNvPr id="4" name="MH_Other_2"/>
          <p:cNvSpPr>
            <a:spLocks noChangeArrowheads="1"/>
          </p:cNvSpPr>
          <p:nvPr/>
        </p:nvSpPr>
        <p:spPr bwMode="auto">
          <a:xfrm>
            <a:off x="3332123" y="1710670"/>
            <a:ext cx="2583533" cy="2583533"/>
          </a:xfrm>
          <a:prstGeom prst="ellipse">
            <a:avLst/>
          </a:prstGeom>
          <a:solidFill>
            <a:schemeClr val="accent2">
              <a:lumMod val="60000"/>
              <a:lumOff val="40000"/>
            </a:schemeClr>
          </a:solidFill>
          <a:ln>
            <a:noFill/>
          </a:ln>
        </p:spPr>
        <p:txBody>
          <a:bodyPr lIns="67628" tIns="35243" rIns="67628" bIns="35243" anchor="ctr"/>
          <a:lstStyle/>
          <a:p>
            <a:pPr algn="ctr" latinLnBrk="1"/>
            <a:endParaRPr lang="zh-CN" altLang="en-US" sz="975">
              <a:solidFill>
                <a:srgbClr val="FFFFFF"/>
              </a:solidFill>
              <a:latin typeface="微软雅黑 Light" charset="-122"/>
              <a:ea typeface="微软雅黑 Light" charset="-122"/>
            </a:endParaRPr>
          </a:p>
        </p:txBody>
      </p:sp>
      <p:pic>
        <p:nvPicPr>
          <p:cNvPr id="11" name="Picture 2" descr="C:\Users\Administrator\Desktop\suc\512个各行各业背景透明人物头像png图标素材\image5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598" y="1800739"/>
            <a:ext cx="2359039" cy="23590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EF66A6D-BEA9-4082-A325-0BFAF506F977}"/>
              </a:ext>
            </a:extLst>
          </p:cNvPr>
          <p:cNvSpPr/>
          <p:nvPr/>
        </p:nvSpPr>
        <p:spPr>
          <a:xfrm>
            <a:off x="188843" y="178904"/>
            <a:ext cx="8766314" cy="368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xmlns="" id="{30C36D56-41F6-4CA9-BF33-6F08ED5DCDD7}"/>
              </a:ext>
            </a:extLst>
          </p:cNvPr>
          <p:cNvSpPr txBox="1"/>
          <p:nvPr/>
        </p:nvSpPr>
        <p:spPr>
          <a:xfrm>
            <a:off x="574252" y="2654831"/>
            <a:ext cx="4075279" cy="415498"/>
          </a:xfrm>
          <a:prstGeom prst="rect">
            <a:avLst/>
          </a:prstGeom>
          <a:noFill/>
        </p:spPr>
        <p:txBody>
          <a:bodyPr wrap="square" rtlCol="0">
            <a:spAutoFit/>
          </a:bodyPr>
          <a:lstStyle/>
          <a:p>
            <a:r>
              <a:rPr lang="en-US" sz="2100" b="1" dirty="0">
                <a:solidFill>
                  <a:srgbClr val="FF0000"/>
                </a:solidFill>
              </a:rPr>
              <a:t>TẠM BIỆT, HẸN GẶP LẠI</a:t>
            </a:r>
          </a:p>
        </p:txBody>
      </p:sp>
      <p:pic>
        <p:nvPicPr>
          <p:cNvPr id="14" name="图片 11">
            <a:extLst>
              <a:ext uri="{FF2B5EF4-FFF2-40B4-BE49-F238E27FC236}">
                <a16:creationId xmlns:a16="http://schemas.microsoft.com/office/drawing/2014/main" xmlns="" id="{AD38FB8A-3E90-45EA-9AD2-233101333F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3" y="63327"/>
            <a:ext cx="1848491" cy="1442972"/>
          </a:xfrm>
          <a:prstGeom prst="rect">
            <a:avLst/>
          </a:prstGeom>
        </p:spPr>
      </p:pic>
    </p:spTree>
    <p:extLst>
      <p:ext uri="{BB962C8B-B14F-4D97-AF65-F5344CB8AC3E}">
        <p14:creationId xmlns:p14="http://schemas.microsoft.com/office/powerpoint/2010/main" val="3483129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225" fill="hold">
                                          <p:stCondLst>
                                            <p:cond delay="0"/>
                                          </p:stCondLst>
                                        </p:cTn>
                                        <p:tgtEl>
                                          <p:spTgt spid="14"/>
                                        </p:tgtEl>
                                        <p:attrNameLst>
                                          <p:attrName>r</p:attrName>
                                        </p:attrNameLst>
                                      </p:cBhvr>
                                    </p:animRot>
                                    <p:animRot by="-240000">
                                      <p:cBhvr>
                                        <p:cTn id="11" dur="450" fill="hold">
                                          <p:stCondLst>
                                            <p:cond delay="450"/>
                                          </p:stCondLst>
                                        </p:cTn>
                                        <p:tgtEl>
                                          <p:spTgt spid="14"/>
                                        </p:tgtEl>
                                        <p:attrNameLst>
                                          <p:attrName>r</p:attrName>
                                        </p:attrNameLst>
                                      </p:cBhvr>
                                    </p:animRot>
                                    <p:animRot by="240000">
                                      <p:cBhvr>
                                        <p:cTn id="12" dur="450" fill="hold">
                                          <p:stCondLst>
                                            <p:cond delay="900"/>
                                          </p:stCondLst>
                                        </p:cTn>
                                        <p:tgtEl>
                                          <p:spTgt spid="14"/>
                                        </p:tgtEl>
                                        <p:attrNameLst>
                                          <p:attrName>r</p:attrName>
                                        </p:attrNameLst>
                                      </p:cBhvr>
                                    </p:animRot>
                                    <p:animRot by="-240000">
                                      <p:cBhvr>
                                        <p:cTn id="13" dur="450" fill="hold">
                                          <p:stCondLst>
                                            <p:cond delay="1350"/>
                                          </p:stCondLst>
                                        </p:cTn>
                                        <p:tgtEl>
                                          <p:spTgt spid="14"/>
                                        </p:tgtEl>
                                        <p:attrNameLst>
                                          <p:attrName>r</p:attrName>
                                        </p:attrNameLst>
                                      </p:cBhvr>
                                    </p:animRot>
                                    <p:animRot by="120000">
                                      <p:cBhvr>
                                        <p:cTn id="14" dur="450" fill="hold">
                                          <p:stCondLst>
                                            <p:cond delay="1800"/>
                                          </p:stCondLst>
                                        </p:cTn>
                                        <p:tgtEl>
                                          <p:spTgt spid="14"/>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4"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par>
                          <p:cTn id="24" fill="hold">
                            <p:stCondLst>
                              <p:cond delay="2750"/>
                            </p:stCondLst>
                            <p:childTnLst>
                              <p:par>
                                <p:cTn id="25" presetID="16" presetClass="entr" presetSubtype="2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a:xfrm>
            <a:off x="-607943" y="-378904"/>
            <a:ext cx="10143621" cy="517848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046"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5"/>
          <a:stretch>
            <a:fillRect/>
          </a:stretch>
        </p:blipFill>
        <p:spPr>
          <a:xfrm>
            <a:off x="7380356" y="388686"/>
            <a:ext cx="1382575" cy="1327999"/>
          </a:xfrm>
          <a:prstGeom prst="rect">
            <a:avLst/>
          </a:prstGeom>
        </p:spPr>
      </p:pic>
      <p:pic>
        <p:nvPicPr>
          <p:cNvPr id="1055" name="图片 1054"/>
          <p:cNvPicPr>
            <a:picLocks noChangeAspect="1"/>
          </p:cNvPicPr>
          <p:nvPr/>
        </p:nvPicPr>
        <p:blipFill>
          <a:blip r:embed="rId6"/>
          <a:stretch>
            <a:fillRect/>
          </a:stretch>
        </p:blipFill>
        <p:spPr>
          <a:xfrm>
            <a:off x="-284030" y="-60715"/>
            <a:ext cx="1425938" cy="1164375"/>
          </a:xfrm>
          <a:prstGeom prst="rect">
            <a:avLst/>
          </a:prstGeom>
        </p:spPr>
      </p:pic>
      <p:pic>
        <p:nvPicPr>
          <p:cNvPr id="1061" name="图片 1060"/>
          <p:cNvPicPr>
            <a:picLocks noChangeAspect="1"/>
          </p:cNvPicPr>
          <p:nvPr/>
        </p:nvPicPr>
        <p:blipFill>
          <a:blip r:embed="rId7"/>
          <a:stretch>
            <a:fillRect/>
          </a:stretch>
        </p:blipFill>
        <p:spPr>
          <a:xfrm>
            <a:off x="2915017" y="3496219"/>
            <a:ext cx="280661" cy="259071"/>
          </a:xfrm>
          <a:prstGeom prst="rect">
            <a:avLst/>
          </a:prstGeom>
        </p:spPr>
      </p:pic>
      <p:pic>
        <p:nvPicPr>
          <p:cNvPr id="71" name="图片 70"/>
          <p:cNvPicPr>
            <a:picLocks noChangeAspect="1"/>
          </p:cNvPicPr>
          <p:nvPr/>
        </p:nvPicPr>
        <p:blipFill>
          <a:blip r:embed="rId7"/>
          <a:stretch>
            <a:fillRect/>
          </a:stretch>
        </p:blipFill>
        <p:spPr>
          <a:xfrm rot="2867381">
            <a:off x="2615398" y="304031"/>
            <a:ext cx="424478" cy="391826"/>
          </a:xfrm>
          <a:prstGeom prst="rect">
            <a:avLst/>
          </a:prstGeom>
        </p:spPr>
      </p:pic>
      <p:pic>
        <p:nvPicPr>
          <p:cNvPr id="72" name="图片 71"/>
          <p:cNvPicPr>
            <a:picLocks noChangeAspect="1"/>
          </p:cNvPicPr>
          <p:nvPr/>
        </p:nvPicPr>
        <p:blipFill>
          <a:blip r:embed="rId7"/>
          <a:stretch>
            <a:fillRect/>
          </a:stretch>
        </p:blipFill>
        <p:spPr>
          <a:xfrm rot="20238488">
            <a:off x="292393" y="2253330"/>
            <a:ext cx="273563" cy="252520"/>
          </a:xfrm>
          <a:prstGeom prst="rect">
            <a:avLst/>
          </a:prstGeom>
        </p:spPr>
      </p:pic>
      <p:pic>
        <p:nvPicPr>
          <p:cNvPr id="74" name="图片 73"/>
          <p:cNvPicPr>
            <a:picLocks noChangeAspect="1"/>
          </p:cNvPicPr>
          <p:nvPr/>
        </p:nvPicPr>
        <p:blipFill>
          <a:blip r:embed="rId7"/>
          <a:stretch>
            <a:fillRect/>
          </a:stretch>
        </p:blipFill>
        <p:spPr>
          <a:xfrm rot="4407889">
            <a:off x="6113143" y="2795503"/>
            <a:ext cx="431624" cy="398422"/>
          </a:xfrm>
          <a:prstGeom prst="rect">
            <a:avLst/>
          </a:prstGeom>
        </p:spPr>
      </p:pic>
      <p:pic>
        <p:nvPicPr>
          <p:cNvPr id="77" name="图片 76"/>
          <p:cNvPicPr>
            <a:picLocks noChangeAspect="1"/>
          </p:cNvPicPr>
          <p:nvPr/>
        </p:nvPicPr>
        <p:blipFill>
          <a:blip r:embed="rId7"/>
          <a:stretch>
            <a:fillRect/>
          </a:stretch>
        </p:blipFill>
        <p:spPr>
          <a:xfrm rot="4407889">
            <a:off x="5194474" y="945158"/>
            <a:ext cx="206451" cy="190571"/>
          </a:xfrm>
          <a:prstGeom prst="rect">
            <a:avLst/>
          </a:prstGeom>
        </p:spPr>
      </p:pic>
      <p:pic>
        <p:nvPicPr>
          <p:cNvPr id="78" name="图片 77"/>
          <p:cNvPicPr>
            <a:picLocks noChangeAspect="1"/>
          </p:cNvPicPr>
          <p:nvPr/>
        </p:nvPicPr>
        <p:blipFill>
          <a:blip r:embed="rId7"/>
          <a:stretch>
            <a:fillRect/>
          </a:stretch>
        </p:blipFill>
        <p:spPr>
          <a:xfrm rot="4407889">
            <a:off x="3270971" y="1192933"/>
            <a:ext cx="206451" cy="190571"/>
          </a:xfrm>
          <a:prstGeom prst="rect">
            <a:avLst/>
          </a:prstGeom>
        </p:spPr>
      </p:pic>
      <p:pic>
        <p:nvPicPr>
          <p:cNvPr id="79" name="图片 78"/>
          <p:cNvPicPr>
            <a:picLocks noChangeAspect="1"/>
          </p:cNvPicPr>
          <p:nvPr/>
        </p:nvPicPr>
        <p:blipFill>
          <a:blip r:embed="rId7"/>
          <a:stretch>
            <a:fillRect/>
          </a:stretch>
        </p:blipFill>
        <p:spPr>
          <a:xfrm rot="9063472">
            <a:off x="4820729" y="4006367"/>
            <a:ext cx="159429" cy="147166"/>
          </a:xfrm>
          <a:prstGeom prst="rect">
            <a:avLst/>
          </a:prstGeom>
        </p:spPr>
      </p:pic>
      <p:pic>
        <p:nvPicPr>
          <p:cNvPr id="80" name="图片 79"/>
          <p:cNvPicPr>
            <a:picLocks noChangeAspect="1"/>
          </p:cNvPicPr>
          <p:nvPr/>
        </p:nvPicPr>
        <p:blipFill>
          <a:blip r:embed="rId7"/>
          <a:stretch>
            <a:fillRect/>
          </a:stretch>
        </p:blipFill>
        <p:spPr>
          <a:xfrm rot="9063472">
            <a:off x="6614152" y="257351"/>
            <a:ext cx="291083" cy="268694"/>
          </a:xfrm>
          <a:prstGeom prst="rect">
            <a:avLst/>
          </a:prstGeom>
        </p:spPr>
      </p:pic>
      <p:pic>
        <p:nvPicPr>
          <p:cNvPr id="83" name="图片 82"/>
          <p:cNvPicPr>
            <a:picLocks noChangeAspect="1"/>
          </p:cNvPicPr>
          <p:nvPr/>
        </p:nvPicPr>
        <p:blipFill>
          <a:blip r:embed="rId7"/>
          <a:stretch>
            <a:fillRect/>
          </a:stretch>
        </p:blipFill>
        <p:spPr>
          <a:xfrm rot="9063472">
            <a:off x="5874907" y="1276246"/>
            <a:ext cx="77798" cy="71813"/>
          </a:xfrm>
          <a:prstGeom prst="rect">
            <a:avLst/>
          </a:prstGeom>
        </p:spPr>
      </p:pic>
      <p:pic>
        <p:nvPicPr>
          <p:cNvPr id="84" name="图片 83"/>
          <p:cNvPicPr>
            <a:picLocks noChangeAspect="1"/>
          </p:cNvPicPr>
          <p:nvPr/>
        </p:nvPicPr>
        <p:blipFill>
          <a:blip r:embed="rId7"/>
          <a:stretch>
            <a:fillRect/>
          </a:stretch>
        </p:blipFill>
        <p:spPr>
          <a:xfrm rot="9063472">
            <a:off x="7285508" y="362695"/>
            <a:ext cx="77798" cy="71813"/>
          </a:xfrm>
          <a:prstGeom prst="rect">
            <a:avLst/>
          </a:prstGeom>
        </p:spPr>
      </p:pic>
      <p:pic>
        <p:nvPicPr>
          <p:cNvPr id="85" name="图片 84"/>
          <p:cNvPicPr>
            <a:picLocks noChangeAspect="1"/>
          </p:cNvPicPr>
          <p:nvPr/>
        </p:nvPicPr>
        <p:blipFill>
          <a:blip r:embed="rId7"/>
          <a:stretch>
            <a:fillRect/>
          </a:stretch>
        </p:blipFill>
        <p:spPr>
          <a:xfrm rot="9063472">
            <a:off x="1024765" y="1910095"/>
            <a:ext cx="77798" cy="71813"/>
          </a:xfrm>
          <a:prstGeom prst="rect">
            <a:avLst/>
          </a:prstGeom>
        </p:spPr>
      </p:pic>
      <p:pic>
        <p:nvPicPr>
          <p:cNvPr id="87" name="图片 86"/>
          <p:cNvPicPr>
            <a:picLocks noChangeAspect="1"/>
          </p:cNvPicPr>
          <p:nvPr/>
        </p:nvPicPr>
        <p:blipFill>
          <a:blip r:embed="rId7"/>
          <a:stretch>
            <a:fillRect/>
          </a:stretch>
        </p:blipFill>
        <p:spPr>
          <a:xfrm rot="9063472">
            <a:off x="1436305" y="228887"/>
            <a:ext cx="184668" cy="170463"/>
          </a:xfrm>
          <a:prstGeom prst="rect">
            <a:avLst/>
          </a:prstGeom>
        </p:spPr>
      </p:pic>
      <p:pic>
        <p:nvPicPr>
          <p:cNvPr id="2" name="Kondor - Meaningful Way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943" y="-33752"/>
            <a:ext cx="457200" cy="4572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54688" t="4076" r="5645" b="7865"/>
          <a:stretch/>
        </p:blipFill>
        <p:spPr>
          <a:xfrm rot="20778696">
            <a:off x="7625429" y="4021336"/>
            <a:ext cx="658623" cy="1580694"/>
          </a:xfrm>
          <a:prstGeom prst="rect">
            <a:avLst/>
          </a:prstGeom>
        </p:spPr>
      </p:pic>
      <p:pic>
        <p:nvPicPr>
          <p:cNvPr id="583" name="图片 77"/>
          <p:cNvPicPr>
            <a:picLocks noChangeAspect="1"/>
          </p:cNvPicPr>
          <p:nvPr/>
        </p:nvPicPr>
        <p:blipFill>
          <a:blip r:embed="rId7"/>
          <a:stretch>
            <a:fillRect/>
          </a:stretch>
        </p:blipFill>
        <p:spPr>
          <a:xfrm rot="4407889">
            <a:off x="6498308" y="4183156"/>
            <a:ext cx="206451" cy="190571"/>
          </a:xfrm>
          <a:prstGeom prst="rect">
            <a:avLst/>
          </a:prstGeom>
        </p:spPr>
      </p:pic>
      <p:pic>
        <p:nvPicPr>
          <p:cNvPr id="584" name="图片 70"/>
          <p:cNvPicPr>
            <a:picLocks noChangeAspect="1"/>
          </p:cNvPicPr>
          <p:nvPr/>
        </p:nvPicPr>
        <p:blipFill>
          <a:blip r:embed="rId7"/>
          <a:stretch>
            <a:fillRect/>
          </a:stretch>
        </p:blipFill>
        <p:spPr>
          <a:xfrm rot="2867381">
            <a:off x="1502992" y="4317188"/>
            <a:ext cx="424478" cy="391826"/>
          </a:xfrm>
          <a:prstGeom prst="rect">
            <a:avLst/>
          </a:prstGeom>
        </p:spPr>
      </p:pic>
      <p:sp>
        <p:nvSpPr>
          <p:cNvPr id="1060" name="文本框 1059"/>
          <p:cNvSpPr txBox="1"/>
          <p:nvPr/>
        </p:nvSpPr>
        <p:spPr>
          <a:xfrm>
            <a:off x="1012247" y="1158537"/>
            <a:ext cx="7275864" cy="1784146"/>
          </a:xfrm>
          <a:prstGeom prst="rect">
            <a:avLst/>
          </a:prstGeom>
          <a:noFill/>
          <a:effectLst>
            <a:outerShdw blurRad="50800" dist="38100" dir="2700000" algn="tl" rotWithShape="0">
              <a:prstClr val="black">
                <a:alpha val="40000"/>
              </a:prstClr>
            </a:outerShdw>
          </a:effectLst>
        </p:spPr>
        <p:txBody>
          <a:bodyPr wrap="square" rtlCol="0">
            <a:prstTxWarp prst="textDeflate">
              <a:avLst/>
            </a:prstTxWarp>
            <a:spAutoFit/>
          </a:bodyPr>
          <a:lstStyle/>
          <a:p>
            <a:pPr algn="ctr">
              <a:lnSpc>
                <a:spcPct val="150000"/>
              </a:lnSpc>
            </a:pPr>
            <a:r>
              <a:rPr lang="en-US" altLang="zh-CN" sz="405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p:nvPr/>
        </p:nvGrpSpPr>
        <p:grpSpPr>
          <a:xfrm>
            <a:off x="3634033" y="2687312"/>
            <a:ext cx="1932378" cy="915187"/>
            <a:chOff x="4845377" y="3583082"/>
            <a:chExt cx="2576504" cy="1220249"/>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5" name="文本框 1059">
              <a:hlinkClick r:id="" action="ppaction://hlinkshowjump?jump=nextslide"/>
            </p:cNvPr>
            <p:cNvSpPr txBox="1"/>
            <p:nvPr/>
          </p:nvSpPr>
          <p:spPr>
            <a:xfrm>
              <a:off x="4845377" y="3583082"/>
              <a:ext cx="2576504" cy="122024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4050" b="1">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endParaRPr lang="en-US" altLang="zh-CN" sz="405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endParaRPr>
            </a:p>
          </p:txBody>
        </p:sp>
      </p:grpSp>
      <p:pic>
        <p:nvPicPr>
          <p:cNvPr id="39"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rot="2921445">
            <a:off x="812597" y="4967118"/>
            <a:ext cx="658623" cy="1580694"/>
          </a:xfrm>
          <a:prstGeom prst="rect">
            <a:avLst/>
          </a:prstGeom>
        </p:spPr>
      </p:pic>
    </p:spTree>
    <p:extLst>
      <p:ext uri="{BB962C8B-B14F-4D97-AF65-F5344CB8AC3E}">
        <p14:creationId xmlns:p14="http://schemas.microsoft.com/office/powerpoint/2010/main"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6" repeatCount="indefinite" fill="remove" display="0">
                  <p:stCondLst>
                    <p:cond delay="indefinite"/>
                  </p:stCondLst>
                  <p:endCondLst>
                    <p:cond evt="onStopAudio" delay="0">
                      <p:tgtEl>
                        <p:sldTgt/>
                      </p:tgtEl>
                    </p:cond>
                  </p:endCondLst>
                </p:cTn>
                <p:tgtEl>
                  <p:spTgt spid="2"/>
                </p:tgtEl>
              </p:cMediaNode>
            </p:audio>
          </p:childTnLst>
        </p:cTn>
      </p:par>
    </p:tnLst>
    <p:bldLst>
      <p:bldP spid="10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82" name="组合 6">
            <a:extLst>
              <a:ext uri="{FF2B5EF4-FFF2-40B4-BE49-F238E27FC236}">
                <a16:creationId xmlns:a16="http://schemas.microsoft.com/office/drawing/2014/main" xmlns="" id="{8EA8A9FE-E18A-47E8-83D5-F3EDB4072787}"/>
              </a:ext>
            </a:extLst>
          </p:cNvPr>
          <p:cNvGrpSpPr/>
          <p:nvPr/>
        </p:nvGrpSpPr>
        <p:grpSpPr>
          <a:xfrm>
            <a:off x="4122371" y="79588"/>
            <a:ext cx="899260" cy="651924"/>
            <a:chOff x="6770688" y="935037"/>
            <a:chExt cx="2455864" cy="1897063"/>
          </a:xfrm>
        </p:grpSpPr>
        <p:sp>
          <p:nvSpPr>
            <p:cNvPr id="83" name="Oval 16">
              <a:extLst>
                <a:ext uri="{FF2B5EF4-FFF2-40B4-BE49-F238E27FC236}">
                  <a16:creationId xmlns:a16="http://schemas.microsoft.com/office/drawing/2014/main" xmlns=""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Freeform 413">
              <a:extLst>
                <a:ext uri="{FF2B5EF4-FFF2-40B4-BE49-F238E27FC236}">
                  <a16:creationId xmlns:a16="http://schemas.microsoft.com/office/drawing/2014/main" xmlns=""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5" name="Freeform 414">
              <a:extLst>
                <a:ext uri="{FF2B5EF4-FFF2-40B4-BE49-F238E27FC236}">
                  <a16:creationId xmlns:a16="http://schemas.microsoft.com/office/drawing/2014/main" xmlns=""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6" name="Freeform 415">
              <a:extLst>
                <a:ext uri="{FF2B5EF4-FFF2-40B4-BE49-F238E27FC236}">
                  <a16:creationId xmlns:a16="http://schemas.microsoft.com/office/drawing/2014/main" xmlns=""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7" name="Freeform 416">
              <a:extLst>
                <a:ext uri="{FF2B5EF4-FFF2-40B4-BE49-F238E27FC236}">
                  <a16:creationId xmlns:a16="http://schemas.microsoft.com/office/drawing/2014/main" xmlns=""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8" name="Freeform 417">
              <a:extLst>
                <a:ext uri="{FF2B5EF4-FFF2-40B4-BE49-F238E27FC236}">
                  <a16:creationId xmlns:a16="http://schemas.microsoft.com/office/drawing/2014/main" xmlns=""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9" name="Freeform 418">
              <a:extLst>
                <a:ext uri="{FF2B5EF4-FFF2-40B4-BE49-F238E27FC236}">
                  <a16:creationId xmlns:a16="http://schemas.microsoft.com/office/drawing/2014/main" xmlns=""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0" name="Freeform 419">
              <a:extLst>
                <a:ext uri="{FF2B5EF4-FFF2-40B4-BE49-F238E27FC236}">
                  <a16:creationId xmlns:a16="http://schemas.microsoft.com/office/drawing/2014/main" xmlns=""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Freeform 420">
              <a:extLst>
                <a:ext uri="{FF2B5EF4-FFF2-40B4-BE49-F238E27FC236}">
                  <a16:creationId xmlns:a16="http://schemas.microsoft.com/office/drawing/2014/main" xmlns=""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2" name="Freeform 421">
              <a:extLst>
                <a:ext uri="{FF2B5EF4-FFF2-40B4-BE49-F238E27FC236}">
                  <a16:creationId xmlns:a16="http://schemas.microsoft.com/office/drawing/2014/main" xmlns=""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Freeform 422">
              <a:extLst>
                <a:ext uri="{FF2B5EF4-FFF2-40B4-BE49-F238E27FC236}">
                  <a16:creationId xmlns:a16="http://schemas.microsoft.com/office/drawing/2014/main" xmlns=""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4" name="Freeform 423">
              <a:extLst>
                <a:ext uri="{FF2B5EF4-FFF2-40B4-BE49-F238E27FC236}">
                  <a16:creationId xmlns:a16="http://schemas.microsoft.com/office/drawing/2014/main" xmlns=""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Freeform 424">
              <a:extLst>
                <a:ext uri="{FF2B5EF4-FFF2-40B4-BE49-F238E27FC236}">
                  <a16:creationId xmlns:a16="http://schemas.microsoft.com/office/drawing/2014/main" xmlns=""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6" name="Freeform 425">
              <a:extLst>
                <a:ext uri="{FF2B5EF4-FFF2-40B4-BE49-F238E27FC236}">
                  <a16:creationId xmlns:a16="http://schemas.microsoft.com/office/drawing/2014/main" xmlns=""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Freeform 426">
              <a:extLst>
                <a:ext uri="{FF2B5EF4-FFF2-40B4-BE49-F238E27FC236}">
                  <a16:creationId xmlns:a16="http://schemas.microsoft.com/office/drawing/2014/main" xmlns=""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8" name="Freeform 427">
              <a:extLst>
                <a:ext uri="{FF2B5EF4-FFF2-40B4-BE49-F238E27FC236}">
                  <a16:creationId xmlns:a16="http://schemas.microsoft.com/office/drawing/2014/main" xmlns=""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Freeform 428">
              <a:extLst>
                <a:ext uri="{FF2B5EF4-FFF2-40B4-BE49-F238E27FC236}">
                  <a16:creationId xmlns:a16="http://schemas.microsoft.com/office/drawing/2014/main" xmlns=""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0" name="Freeform 429">
              <a:extLst>
                <a:ext uri="{FF2B5EF4-FFF2-40B4-BE49-F238E27FC236}">
                  <a16:creationId xmlns:a16="http://schemas.microsoft.com/office/drawing/2014/main" xmlns=""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Freeform 430">
              <a:extLst>
                <a:ext uri="{FF2B5EF4-FFF2-40B4-BE49-F238E27FC236}">
                  <a16:creationId xmlns:a16="http://schemas.microsoft.com/office/drawing/2014/main" xmlns=""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2" name="Freeform 431">
              <a:extLst>
                <a:ext uri="{FF2B5EF4-FFF2-40B4-BE49-F238E27FC236}">
                  <a16:creationId xmlns:a16="http://schemas.microsoft.com/office/drawing/2014/main" xmlns=""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Oval 432">
              <a:extLst>
                <a:ext uri="{FF2B5EF4-FFF2-40B4-BE49-F238E27FC236}">
                  <a16:creationId xmlns:a16="http://schemas.microsoft.com/office/drawing/2014/main" xmlns=""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 name="Freeform 433">
              <a:extLst>
                <a:ext uri="{FF2B5EF4-FFF2-40B4-BE49-F238E27FC236}">
                  <a16:creationId xmlns:a16="http://schemas.microsoft.com/office/drawing/2014/main" xmlns=""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Freeform 434">
              <a:extLst>
                <a:ext uri="{FF2B5EF4-FFF2-40B4-BE49-F238E27FC236}">
                  <a16:creationId xmlns:a16="http://schemas.microsoft.com/office/drawing/2014/main" xmlns=""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6" name="Freeform 435">
              <a:extLst>
                <a:ext uri="{FF2B5EF4-FFF2-40B4-BE49-F238E27FC236}">
                  <a16:creationId xmlns:a16="http://schemas.microsoft.com/office/drawing/2014/main" xmlns=""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Freeform 436">
              <a:extLst>
                <a:ext uri="{FF2B5EF4-FFF2-40B4-BE49-F238E27FC236}">
                  <a16:creationId xmlns:a16="http://schemas.microsoft.com/office/drawing/2014/main" xmlns=""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8" name="Oval 437">
              <a:extLst>
                <a:ext uri="{FF2B5EF4-FFF2-40B4-BE49-F238E27FC236}">
                  <a16:creationId xmlns:a16="http://schemas.microsoft.com/office/drawing/2014/main" xmlns=""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Freeform 438">
              <a:extLst>
                <a:ext uri="{FF2B5EF4-FFF2-40B4-BE49-F238E27FC236}">
                  <a16:creationId xmlns:a16="http://schemas.microsoft.com/office/drawing/2014/main" xmlns=""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0" name="Oval 439">
              <a:extLst>
                <a:ext uri="{FF2B5EF4-FFF2-40B4-BE49-F238E27FC236}">
                  <a16:creationId xmlns:a16="http://schemas.microsoft.com/office/drawing/2014/main" xmlns=""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Freeform 440">
              <a:extLst>
                <a:ext uri="{FF2B5EF4-FFF2-40B4-BE49-F238E27FC236}">
                  <a16:creationId xmlns:a16="http://schemas.microsoft.com/office/drawing/2014/main" xmlns=""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2" name="Freeform 441">
              <a:extLst>
                <a:ext uri="{FF2B5EF4-FFF2-40B4-BE49-F238E27FC236}">
                  <a16:creationId xmlns:a16="http://schemas.microsoft.com/office/drawing/2014/main" xmlns=""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Freeform 442">
              <a:extLst>
                <a:ext uri="{FF2B5EF4-FFF2-40B4-BE49-F238E27FC236}">
                  <a16:creationId xmlns:a16="http://schemas.microsoft.com/office/drawing/2014/main" xmlns=""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4" name="Freeform 443">
              <a:extLst>
                <a:ext uri="{FF2B5EF4-FFF2-40B4-BE49-F238E27FC236}">
                  <a16:creationId xmlns:a16="http://schemas.microsoft.com/office/drawing/2014/main" xmlns=""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Freeform 444">
              <a:extLst>
                <a:ext uri="{FF2B5EF4-FFF2-40B4-BE49-F238E27FC236}">
                  <a16:creationId xmlns:a16="http://schemas.microsoft.com/office/drawing/2014/main" xmlns=""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6" name="Oval 445">
              <a:extLst>
                <a:ext uri="{FF2B5EF4-FFF2-40B4-BE49-F238E27FC236}">
                  <a16:creationId xmlns:a16="http://schemas.microsoft.com/office/drawing/2014/main" xmlns=""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7" name="Freeform 446">
              <a:extLst>
                <a:ext uri="{FF2B5EF4-FFF2-40B4-BE49-F238E27FC236}">
                  <a16:creationId xmlns:a16="http://schemas.microsoft.com/office/drawing/2014/main" xmlns=""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8" name="Oval 447">
              <a:extLst>
                <a:ext uri="{FF2B5EF4-FFF2-40B4-BE49-F238E27FC236}">
                  <a16:creationId xmlns:a16="http://schemas.microsoft.com/office/drawing/2014/main" xmlns=""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9" name="Freeform 448">
              <a:extLst>
                <a:ext uri="{FF2B5EF4-FFF2-40B4-BE49-F238E27FC236}">
                  <a16:creationId xmlns:a16="http://schemas.microsoft.com/office/drawing/2014/main" xmlns=""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0" name="Freeform 449">
              <a:extLst>
                <a:ext uri="{FF2B5EF4-FFF2-40B4-BE49-F238E27FC236}">
                  <a16:creationId xmlns:a16="http://schemas.microsoft.com/office/drawing/2014/main" xmlns=""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1" name="Freeform 450">
              <a:extLst>
                <a:ext uri="{FF2B5EF4-FFF2-40B4-BE49-F238E27FC236}">
                  <a16:creationId xmlns:a16="http://schemas.microsoft.com/office/drawing/2014/main" xmlns=""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2" name="Freeform 451">
              <a:extLst>
                <a:ext uri="{FF2B5EF4-FFF2-40B4-BE49-F238E27FC236}">
                  <a16:creationId xmlns:a16="http://schemas.microsoft.com/office/drawing/2014/main" xmlns=""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3" name="Freeform 452">
              <a:extLst>
                <a:ext uri="{FF2B5EF4-FFF2-40B4-BE49-F238E27FC236}">
                  <a16:creationId xmlns:a16="http://schemas.microsoft.com/office/drawing/2014/main" xmlns=""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4" name="Rectangle 453">
              <a:extLst>
                <a:ext uri="{FF2B5EF4-FFF2-40B4-BE49-F238E27FC236}">
                  <a16:creationId xmlns:a16="http://schemas.microsoft.com/office/drawing/2014/main" xmlns=""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5" name="Freeform 454">
              <a:extLst>
                <a:ext uri="{FF2B5EF4-FFF2-40B4-BE49-F238E27FC236}">
                  <a16:creationId xmlns:a16="http://schemas.microsoft.com/office/drawing/2014/main" xmlns=""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6" name="Freeform 455">
              <a:extLst>
                <a:ext uri="{FF2B5EF4-FFF2-40B4-BE49-F238E27FC236}">
                  <a16:creationId xmlns:a16="http://schemas.microsoft.com/office/drawing/2014/main" xmlns=""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7" name="Freeform 456">
              <a:extLst>
                <a:ext uri="{FF2B5EF4-FFF2-40B4-BE49-F238E27FC236}">
                  <a16:creationId xmlns:a16="http://schemas.microsoft.com/office/drawing/2014/main" xmlns=""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8" name="Rectangle 457">
              <a:extLst>
                <a:ext uri="{FF2B5EF4-FFF2-40B4-BE49-F238E27FC236}">
                  <a16:creationId xmlns:a16="http://schemas.microsoft.com/office/drawing/2014/main" xmlns=""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Freeform 458">
              <a:extLst>
                <a:ext uri="{FF2B5EF4-FFF2-40B4-BE49-F238E27FC236}">
                  <a16:creationId xmlns:a16="http://schemas.microsoft.com/office/drawing/2014/main" xmlns=""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0" name="Rectangle 459">
              <a:extLst>
                <a:ext uri="{FF2B5EF4-FFF2-40B4-BE49-F238E27FC236}">
                  <a16:creationId xmlns:a16="http://schemas.microsoft.com/office/drawing/2014/main" xmlns=""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Freeform 460">
              <a:extLst>
                <a:ext uri="{FF2B5EF4-FFF2-40B4-BE49-F238E27FC236}">
                  <a16:creationId xmlns:a16="http://schemas.microsoft.com/office/drawing/2014/main" xmlns=""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2" name="Rectangle 461">
              <a:extLst>
                <a:ext uri="{FF2B5EF4-FFF2-40B4-BE49-F238E27FC236}">
                  <a16:creationId xmlns:a16="http://schemas.microsoft.com/office/drawing/2014/main" xmlns=""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Freeform 462">
              <a:extLst>
                <a:ext uri="{FF2B5EF4-FFF2-40B4-BE49-F238E27FC236}">
                  <a16:creationId xmlns:a16="http://schemas.microsoft.com/office/drawing/2014/main" xmlns=""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4" name="Rectangle 463">
              <a:extLst>
                <a:ext uri="{FF2B5EF4-FFF2-40B4-BE49-F238E27FC236}">
                  <a16:creationId xmlns:a16="http://schemas.microsoft.com/office/drawing/2014/main" xmlns=""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Freeform 464">
              <a:extLst>
                <a:ext uri="{FF2B5EF4-FFF2-40B4-BE49-F238E27FC236}">
                  <a16:creationId xmlns:a16="http://schemas.microsoft.com/office/drawing/2014/main" xmlns=""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6" name="Rectangle 465">
              <a:extLst>
                <a:ext uri="{FF2B5EF4-FFF2-40B4-BE49-F238E27FC236}">
                  <a16:creationId xmlns:a16="http://schemas.microsoft.com/office/drawing/2014/main" xmlns=""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Freeform 466">
              <a:extLst>
                <a:ext uri="{FF2B5EF4-FFF2-40B4-BE49-F238E27FC236}">
                  <a16:creationId xmlns:a16="http://schemas.microsoft.com/office/drawing/2014/main" xmlns=""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8" name="Rectangle 467">
              <a:extLst>
                <a:ext uri="{FF2B5EF4-FFF2-40B4-BE49-F238E27FC236}">
                  <a16:creationId xmlns:a16="http://schemas.microsoft.com/office/drawing/2014/main" xmlns=""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Freeform 468">
              <a:extLst>
                <a:ext uri="{FF2B5EF4-FFF2-40B4-BE49-F238E27FC236}">
                  <a16:creationId xmlns:a16="http://schemas.microsoft.com/office/drawing/2014/main" xmlns=""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0" name="Rectangle 469">
              <a:extLst>
                <a:ext uri="{FF2B5EF4-FFF2-40B4-BE49-F238E27FC236}">
                  <a16:creationId xmlns:a16="http://schemas.microsoft.com/office/drawing/2014/main" xmlns=""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Freeform 470">
              <a:extLst>
                <a:ext uri="{FF2B5EF4-FFF2-40B4-BE49-F238E27FC236}">
                  <a16:creationId xmlns:a16="http://schemas.microsoft.com/office/drawing/2014/main" xmlns=""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2" name="Rectangle 471">
              <a:extLst>
                <a:ext uri="{FF2B5EF4-FFF2-40B4-BE49-F238E27FC236}">
                  <a16:creationId xmlns:a16="http://schemas.microsoft.com/office/drawing/2014/main" xmlns=""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Freeform 472">
              <a:extLst>
                <a:ext uri="{FF2B5EF4-FFF2-40B4-BE49-F238E27FC236}">
                  <a16:creationId xmlns:a16="http://schemas.microsoft.com/office/drawing/2014/main" xmlns=""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4" name="Rectangle 473">
              <a:extLst>
                <a:ext uri="{FF2B5EF4-FFF2-40B4-BE49-F238E27FC236}">
                  <a16:creationId xmlns:a16="http://schemas.microsoft.com/office/drawing/2014/main" xmlns=""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Freeform 474">
              <a:extLst>
                <a:ext uri="{FF2B5EF4-FFF2-40B4-BE49-F238E27FC236}">
                  <a16:creationId xmlns:a16="http://schemas.microsoft.com/office/drawing/2014/main" xmlns=""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6" name="Rectangle 475">
              <a:extLst>
                <a:ext uri="{FF2B5EF4-FFF2-40B4-BE49-F238E27FC236}">
                  <a16:creationId xmlns:a16="http://schemas.microsoft.com/office/drawing/2014/main" xmlns=""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Freeform 476">
              <a:extLst>
                <a:ext uri="{FF2B5EF4-FFF2-40B4-BE49-F238E27FC236}">
                  <a16:creationId xmlns:a16="http://schemas.microsoft.com/office/drawing/2014/main" xmlns=""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8" name="Freeform 477">
              <a:extLst>
                <a:ext uri="{FF2B5EF4-FFF2-40B4-BE49-F238E27FC236}">
                  <a16:creationId xmlns:a16="http://schemas.microsoft.com/office/drawing/2014/main" xmlns=""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Freeform 478">
              <a:extLst>
                <a:ext uri="{FF2B5EF4-FFF2-40B4-BE49-F238E27FC236}">
                  <a16:creationId xmlns:a16="http://schemas.microsoft.com/office/drawing/2014/main" xmlns=""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0" name="Freeform 479">
              <a:extLst>
                <a:ext uri="{FF2B5EF4-FFF2-40B4-BE49-F238E27FC236}">
                  <a16:creationId xmlns:a16="http://schemas.microsoft.com/office/drawing/2014/main" xmlns=""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Freeform 480">
              <a:extLst>
                <a:ext uri="{FF2B5EF4-FFF2-40B4-BE49-F238E27FC236}">
                  <a16:creationId xmlns:a16="http://schemas.microsoft.com/office/drawing/2014/main" xmlns=""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2" name="Oval 481">
              <a:extLst>
                <a:ext uri="{FF2B5EF4-FFF2-40B4-BE49-F238E27FC236}">
                  <a16:creationId xmlns:a16="http://schemas.microsoft.com/office/drawing/2014/main" xmlns=""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3" name="Freeform 482">
              <a:extLst>
                <a:ext uri="{FF2B5EF4-FFF2-40B4-BE49-F238E27FC236}">
                  <a16:creationId xmlns:a16="http://schemas.microsoft.com/office/drawing/2014/main" xmlns=""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4" name="Oval 483">
              <a:extLst>
                <a:ext uri="{FF2B5EF4-FFF2-40B4-BE49-F238E27FC236}">
                  <a16:creationId xmlns:a16="http://schemas.microsoft.com/office/drawing/2014/main" xmlns=""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5" name="Freeform 484">
              <a:extLst>
                <a:ext uri="{FF2B5EF4-FFF2-40B4-BE49-F238E27FC236}">
                  <a16:creationId xmlns:a16="http://schemas.microsoft.com/office/drawing/2014/main" xmlns=""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6" name="Freeform 485">
              <a:extLst>
                <a:ext uri="{FF2B5EF4-FFF2-40B4-BE49-F238E27FC236}">
                  <a16:creationId xmlns:a16="http://schemas.microsoft.com/office/drawing/2014/main" xmlns=""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7" name="Freeform 486">
              <a:extLst>
                <a:ext uri="{FF2B5EF4-FFF2-40B4-BE49-F238E27FC236}">
                  <a16:creationId xmlns:a16="http://schemas.microsoft.com/office/drawing/2014/main" xmlns=""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8" name="Freeform 487">
              <a:extLst>
                <a:ext uri="{FF2B5EF4-FFF2-40B4-BE49-F238E27FC236}">
                  <a16:creationId xmlns:a16="http://schemas.microsoft.com/office/drawing/2014/main" xmlns=""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9" name="Freeform 488">
              <a:extLst>
                <a:ext uri="{FF2B5EF4-FFF2-40B4-BE49-F238E27FC236}">
                  <a16:creationId xmlns:a16="http://schemas.microsoft.com/office/drawing/2014/main" xmlns=""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0" name="Freeform 489">
              <a:extLst>
                <a:ext uri="{FF2B5EF4-FFF2-40B4-BE49-F238E27FC236}">
                  <a16:creationId xmlns:a16="http://schemas.microsoft.com/office/drawing/2014/main" xmlns=""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1" name="Oval 490">
              <a:extLst>
                <a:ext uri="{FF2B5EF4-FFF2-40B4-BE49-F238E27FC236}">
                  <a16:creationId xmlns:a16="http://schemas.microsoft.com/office/drawing/2014/main" xmlns=""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2" name="Freeform 491">
              <a:extLst>
                <a:ext uri="{FF2B5EF4-FFF2-40B4-BE49-F238E27FC236}">
                  <a16:creationId xmlns:a16="http://schemas.microsoft.com/office/drawing/2014/main" xmlns=""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3" name="Freeform 492">
              <a:extLst>
                <a:ext uri="{FF2B5EF4-FFF2-40B4-BE49-F238E27FC236}">
                  <a16:creationId xmlns:a16="http://schemas.microsoft.com/office/drawing/2014/main" xmlns=""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4" name="Freeform 493">
              <a:extLst>
                <a:ext uri="{FF2B5EF4-FFF2-40B4-BE49-F238E27FC236}">
                  <a16:creationId xmlns:a16="http://schemas.microsoft.com/office/drawing/2014/main" xmlns=""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5" name="Freeform 494">
              <a:extLst>
                <a:ext uri="{FF2B5EF4-FFF2-40B4-BE49-F238E27FC236}">
                  <a16:creationId xmlns:a16="http://schemas.microsoft.com/office/drawing/2014/main" xmlns=""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6" name="Freeform 495">
              <a:extLst>
                <a:ext uri="{FF2B5EF4-FFF2-40B4-BE49-F238E27FC236}">
                  <a16:creationId xmlns:a16="http://schemas.microsoft.com/office/drawing/2014/main" xmlns=""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Freeform 496">
              <a:extLst>
                <a:ext uri="{FF2B5EF4-FFF2-40B4-BE49-F238E27FC236}">
                  <a16:creationId xmlns:a16="http://schemas.microsoft.com/office/drawing/2014/main" xmlns=""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8" name="Freeform 497">
              <a:extLst>
                <a:ext uri="{FF2B5EF4-FFF2-40B4-BE49-F238E27FC236}">
                  <a16:creationId xmlns:a16="http://schemas.microsoft.com/office/drawing/2014/main" xmlns=""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Freeform 498">
              <a:extLst>
                <a:ext uri="{FF2B5EF4-FFF2-40B4-BE49-F238E27FC236}">
                  <a16:creationId xmlns:a16="http://schemas.microsoft.com/office/drawing/2014/main" xmlns=""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0" name="Freeform 499">
              <a:extLst>
                <a:ext uri="{FF2B5EF4-FFF2-40B4-BE49-F238E27FC236}">
                  <a16:creationId xmlns:a16="http://schemas.microsoft.com/office/drawing/2014/main" xmlns=""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Freeform 500">
              <a:extLst>
                <a:ext uri="{FF2B5EF4-FFF2-40B4-BE49-F238E27FC236}">
                  <a16:creationId xmlns:a16="http://schemas.microsoft.com/office/drawing/2014/main" xmlns=""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2" name="Freeform 501">
              <a:extLst>
                <a:ext uri="{FF2B5EF4-FFF2-40B4-BE49-F238E27FC236}">
                  <a16:creationId xmlns:a16="http://schemas.microsoft.com/office/drawing/2014/main" xmlns=""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Oval 502">
              <a:extLst>
                <a:ext uri="{FF2B5EF4-FFF2-40B4-BE49-F238E27FC236}">
                  <a16:creationId xmlns:a16="http://schemas.microsoft.com/office/drawing/2014/main" xmlns=""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4" name="Freeform 503">
              <a:extLst>
                <a:ext uri="{FF2B5EF4-FFF2-40B4-BE49-F238E27FC236}">
                  <a16:creationId xmlns:a16="http://schemas.microsoft.com/office/drawing/2014/main" xmlns=""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Freeform 504">
              <a:extLst>
                <a:ext uri="{FF2B5EF4-FFF2-40B4-BE49-F238E27FC236}">
                  <a16:creationId xmlns:a16="http://schemas.microsoft.com/office/drawing/2014/main" xmlns=""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6" name="Freeform 505">
              <a:extLst>
                <a:ext uri="{FF2B5EF4-FFF2-40B4-BE49-F238E27FC236}">
                  <a16:creationId xmlns:a16="http://schemas.microsoft.com/office/drawing/2014/main" xmlns=""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Freeform 506">
              <a:extLst>
                <a:ext uri="{FF2B5EF4-FFF2-40B4-BE49-F238E27FC236}">
                  <a16:creationId xmlns:a16="http://schemas.microsoft.com/office/drawing/2014/main" xmlns=""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8" name="Freeform 507">
              <a:extLst>
                <a:ext uri="{FF2B5EF4-FFF2-40B4-BE49-F238E27FC236}">
                  <a16:creationId xmlns:a16="http://schemas.microsoft.com/office/drawing/2014/main" xmlns=""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Freeform 508">
              <a:extLst>
                <a:ext uri="{FF2B5EF4-FFF2-40B4-BE49-F238E27FC236}">
                  <a16:creationId xmlns:a16="http://schemas.microsoft.com/office/drawing/2014/main" xmlns=""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0" name="Freeform 509">
              <a:extLst>
                <a:ext uri="{FF2B5EF4-FFF2-40B4-BE49-F238E27FC236}">
                  <a16:creationId xmlns:a16="http://schemas.microsoft.com/office/drawing/2014/main" xmlns=""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Oval 510">
              <a:extLst>
                <a:ext uri="{FF2B5EF4-FFF2-40B4-BE49-F238E27FC236}">
                  <a16:creationId xmlns:a16="http://schemas.microsoft.com/office/drawing/2014/main" xmlns=""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2" name="Freeform 511">
              <a:extLst>
                <a:ext uri="{FF2B5EF4-FFF2-40B4-BE49-F238E27FC236}">
                  <a16:creationId xmlns:a16="http://schemas.microsoft.com/office/drawing/2014/main" xmlns=""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Oval 512">
              <a:extLst>
                <a:ext uri="{FF2B5EF4-FFF2-40B4-BE49-F238E27FC236}">
                  <a16:creationId xmlns:a16="http://schemas.microsoft.com/office/drawing/2014/main" xmlns=""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4" name="Freeform 513">
              <a:extLst>
                <a:ext uri="{FF2B5EF4-FFF2-40B4-BE49-F238E27FC236}">
                  <a16:creationId xmlns:a16="http://schemas.microsoft.com/office/drawing/2014/main" xmlns=""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Freeform 514">
              <a:extLst>
                <a:ext uri="{FF2B5EF4-FFF2-40B4-BE49-F238E27FC236}">
                  <a16:creationId xmlns:a16="http://schemas.microsoft.com/office/drawing/2014/main" xmlns=""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6" name="Freeform 515">
              <a:extLst>
                <a:ext uri="{FF2B5EF4-FFF2-40B4-BE49-F238E27FC236}">
                  <a16:creationId xmlns:a16="http://schemas.microsoft.com/office/drawing/2014/main" xmlns=""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Freeform 516">
              <a:extLst>
                <a:ext uri="{FF2B5EF4-FFF2-40B4-BE49-F238E27FC236}">
                  <a16:creationId xmlns:a16="http://schemas.microsoft.com/office/drawing/2014/main" xmlns=""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8" name="Freeform 517">
              <a:extLst>
                <a:ext uri="{FF2B5EF4-FFF2-40B4-BE49-F238E27FC236}">
                  <a16:creationId xmlns:a16="http://schemas.microsoft.com/office/drawing/2014/main" xmlns=""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Freeform 518">
              <a:extLst>
                <a:ext uri="{FF2B5EF4-FFF2-40B4-BE49-F238E27FC236}">
                  <a16:creationId xmlns:a16="http://schemas.microsoft.com/office/drawing/2014/main" xmlns=""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0" name="Freeform 519">
              <a:extLst>
                <a:ext uri="{FF2B5EF4-FFF2-40B4-BE49-F238E27FC236}">
                  <a16:creationId xmlns:a16="http://schemas.microsoft.com/office/drawing/2014/main" xmlns=""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1" name="Freeform 520">
              <a:extLst>
                <a:ext uri="{FF2B5EF4-FFF2-40B4-BE49-F238E27FC236}">
                  <a16:creationId xmlns:a16="http://schemas.microsoft.com/office/drawing/2014/main" xmlns=""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2" name="Freeform 521">
              <a:extLst>
                <a:ext uri="{FF2B5EF4-FFF2-40B4-BE49-F238E27FC236}">
                  <a16:creationId xmlns:a16="http://schemas.microsoft.com/office/drawing/2014/main" xmlns=""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3" name="Freeform 522">
              <a:extLst>
                <a:ext uri="{FF2B5EF4-FFF2-40B4-BE49-F238E27FC236}">
                  <a16:creationId xmlns:a16="http://schemas.microsoft.com/office/drawing/2014/main" xmlns=""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4" name="Freeform 523">
              <a:extLst>
                <a:ext uri="{FF2B5EF4-FFF2-40B4-BE49-F238E27FC236}">
                  <a16:creationId xmlns:a16="http://schemas.microsoft.com/office/drawing/2014/main" xmlns=""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5" name="Freeform 524">
              <a:extLst>
                <a:ext uri="{FF2B5EF4-FFF2-40B4-BE49-F238E27FC236}">
                  <a16:creationId xmlns:a16="http://schemas.microsoft.com/office/drawing/2014/main" xmlns=""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525">
              <a:extLst>
                <a:ext uri="{FF2B5EF4-FFF2-40B4-BE49-F238E27FC236}">
                  <a16:creationId xmlns:a16="http://schemas.microsoft.com/office/drawing/2014/main" xmlns=""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526">
              <a:extLst>
                <a:ext uri="{FF2B5EF4-FFF2-40B4-BE49-F238E27FC236}">
                  <a16:creationId xmlns:a16="http://schemas.microsoft.com/office/drawing/2014/main" xmlns=""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527">
              <a:extLst>
                <a:ext uri="{FF2B5EF4-FFF2-40B4-BE49-F238E27FC236}">
                  <a16:creationId xmlns:a16="http://schemas.microsoft.com/office/drawing/2014/main" xmlns=""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528">
              <a:extLst>
                <a:ext uri="{FF2B5EF4-FFF2-40B4-BE49-F238E27FC236}">
                  <a16:creationId xmlns:a16="http://schemas.microsoft.com/office/drawing/2014/main" xmlns=""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529">
              <a:extLst>
                <a:ext uri="{FF2B5EF4-FFF2-40B4-BE49-F238E27FC236}">
                  <a16:creationId xmlns:a16="http://schemas.microsoft.com/office/drawing/2014/main" xmlns=""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530">
              <a:extLst>
                <a:ext uri="{FF2B5EF4-FFF2-40B4-BE49-F238E27FC236}">
                  <a16:creationId xmlns:a16="http://schemas.microsoft.com/office/drawing/2014/main" xmlns=""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531">
              <a:extLst>
                <a:ext uri="{FF2B5EF4-FFF2-40B4-BE49-F238E27FC236}">
                  <a16:creationId xmlns:a16="http://schemas.microsoft.com/office/drawing/2014/main" xmlns=""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532">
              <a:extLst>
                <a:ext uri="{FF2B5EF4-FFF2-40B4-BE49-F238E27FC236}">
                  <a16:creationId xmlns:a16="http://schemas.microsoft.com/office/drawing/2014/main" xmlns=""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533">
              <a:extLst>
                <a:ext uri="{FF2B5EF4-FFF2-40B4-BE49-F238E27FC236}">
                  <a16:creationId xmlns:a16="http://schemas.microsoft.com/office/drawing/2014/main" xmlns=""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534">
              <a:extLst>
                <a:ext uri="{FF2B5EF4-FFF2-40B4-BE49-F238E27FC236}">
                  <a16:creationId xmlns:a16="http://schemas.microsoft.com/office/drawing/2014/main" xmlns=""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535">
              <a:extLst>
                <a:ext uri="{FF2B5EF4-FFF2-40B4-BE49-F238E27FC236}">
                  <a16:creationId xmlns:a16="http://schemas.microsoft.com/office/drawing/2014/main" xmlns=""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536">
              <a:extLst>
                <a:ext uri="{FF2B5EF4-FFF2-40B4-BE49-F238E27FC236}">
                  <a16:creationId xmlns:a16="http://schemas.microsoft.com/office/drawing/2014/main" xmlns=""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537">
              <a:extLst>
                <a:ext uri="{FF2B5EF4-FFF2-40B4-BE49-F238E27FC236}">
                  <a16:creationId xmlns:a16="http://schemas.microsoft.com/office/drawing/2014/main" xmlns=""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61" name="图片 1049"/>
          <p:cNvPicPr>
            <a:picLocks noChangeAspect="1"/>
          </p:cNvPicPr>
          <p:nvPr/>
        </p:nvPicPr>
        <p:blipFill>
          <a:blip r:embed="rId4"/>
          <a:stretch>
            <a:fillRect/>
          </a:stretch>
        </p:blipFill>
        <p:spPr>
          <a:xfrm>
            <a:off x="2432316" y="3594655"/>
            <a:ext cx="4279368" cy="4110443"/>
          </a:xfrm>
          <a:prstGeom prst="rect">
            <a:avLst/>
          </a:prstGeom>
        </p:spPr>
      </p:pic>
      <p:pic>
        <p:nvPicPr>
          <p:cNvPr id="6" name="图片 11"/>
          <p:cNvPicPr>
            <a:picLocks noChangeAspect="1"/>
          </p:cNvPicPr>
          <p:nvPr/>
        </p:nvPicPr>
        <p:blipFill>
          <a:blip r:embed="rId5"/>
          <a:stretch>
            <a:fillRect/>
          </a:stretch>
        </p:blipFill>
        <p:spPr>
          <a:xfrm rot="4407889">
            <a:off x="8329510" y="-832045"/>
            <a:ext cx="431624" cy="398422"/>
          </a:xfrm>
          <a:prstGeom prst="rect">
            <a:avLst/>
          </a:prstGeom>
        </p:spPr>
      </p:pic>
      <p:pic>
        <p:nvPicPr>
          <p:cNvPr id="9" name="图片 15"/>
          <p:cNvPicPr>
            <a:picLocks noChangeAspect="1"/>
          </p:cNvPicPr>
          <p:nvPr/>
        </p:nvPicPr>
        <p:blipFill>
          <a:blip r:embed="rId5"/>
          <a:stretch>
            <a:fillRect/>
          </a:stretch>
        </p:blipFill>
        <p:spPr>
          <a:xfrm rot="4407889">
            <a:off x="3216838" y="-729163"/>
            <a:ext cx="206451" cy="190571"/>
          </a:xfrm>
          <a:prstGeom prst="rect">
            <a:avLst/>
          </a:prstGeom>
        </p:spPr>
      </p:pic>
      <p:pic>
        <p:nvPicPr>
          <p:cNvPr id="10" name="图片 16"/>
          <p:cNvPicPr>
            <a:picLocks noChangeAspect="1"/>
          </p:cNvPicPr>
          <p:nvPr/>
        </p:nvPicPr>
        <p:blipFill>
          <a:blip r:embed="rId5"/>
          <a:stretch>
            <a:fillRect/>
          </a:stretch>
        </p:blipFill>
        <p:spPr>
          <a:xfrm rot="9063472">
            <a:off x="3133997" y="-502207"/>
            <a:ext cx="159429" cy="147166"/>
          </a:xfrm>
          <a:prstGeom prst="rect">
            <a:avLst/>
          </a:prstGeom>
        </p:spPr>
      </p:pic>
      <p:pic>
        <p:nvPicPr>
          <p:cNvPr id="12" name="图片 21"/>
          <p:cNvPicPr>
            <a:picLocks noChangeAspect="1"/>
          </p:cNvPicPr>
          <p:nvPr/>
        </p:nvPicPr>
        <p:blipFill>
          <a:blip r:embed="rId5"/>
          <a:stretch>
            <a:fillRect/>
          </a:stretch>
        </p:blipFill>
        <p:spPr>
          <a:xfrm rot="9063472">
            <a:off x="1816288" y="-1601975"/>
            <a:ext cx="184668" cy="170463"/>
          </a:xfrm>
          <a:prstGeom prst="rect">
            <a:avLst/>
          </a:prstGeom>
        </p:spPr>
      </p:pic>
      <p:pic>
        <p:nvPicPr>
          <p:cNvPr id="14" name="图片 10"/>
          <p:cNvPicPr>
            <a:picLocks noChangeAspect="1"/>
          </p:cNvPicPr>
          <p:nvPr/>
        </p:nvPicPr>
        <p:blipFill>
          <a:blip r:embed="rId5"/>
          <a:stretch>
            <a:fillRect/>
          </a:stretch>
        </p:blipFill>
        <p:spPr>
          <a:xfrm rot="20238488">
            <a:off x="728791" y="-385632"/>
            <a:ext cx="273563" cy="252520"/>
          </a:xfrm>
          <a:prstGeom prst="rect">
            <a:avLst/>
          </a:prstGeom>
        </p:spPr>
      </p:pic>
      <p:pic>
        <p:nvPicPr>
          <p:cNvPr id="16" name="图片 13"/>
          <p:cNvPicPr>
            <a:picLocks noChangeAspect="1"/>
          </p:cNvPicPr>
          <p:nvPr/>
        </p:nvPicPr>
        <p:blipFill>
          <a:blip r:embed="rId5"/>
          <a:stretch>
            <a:fillRect/>
          </a:stretch>
        </p:blipFill>
        <p:spPr>
          <a:xfrm rot="4407889">
            <a:off x="6980575" y="-954457"/>
            <a:ext cx="206451" cy="190571"/>
          </a:xfrm>
          <a:prstGeom prst="rect">
            <a:avLst/>
          </a:prstGeom>
        </p:spPr>
      </p:pic>
      <p:pic>
        <p:nvPicPr>
          <p:cNvPr id="19" name="图片 8"/>
          <p:cNvPicPr>
            <a:picLocks noChangeAspect="1"/>
          </p:cNvPicPr>
          <p:nvPr/>
        </p:nvPicPr>
        <p:blipFill>
          <a:blip r:embed="rId5"/>
          <a:stretch>
            <a:fillRect/>
          </a:stretch>
        </p:blipFill>
        <p:spPr>
          <a:xfrm rot="2867381">
            <a:off x="5340006" y="-1181160"/>
            <a:ext cx="424478" cy="391826"/>
          </a:xfrm>
          <a:prstGeom prst="rect">
            <a:avLst/>
          </a:prstGeom>
        </p:spPr>
      </p:pic>
      <p:pic>
        <p:nvPicPr>
          <p:cNvPr id="23" name="图片 14"/>
          <p:cNvPicPr>
            <a:picLocks noChangeAspect="1"/>
          </p:cNvPicPr>
          <p:nvPr/>
        </p:nvPicPr>
        <p:blipFill>
          <a:blip r:embed="rId5"/>
          <a:stretch>
            <a:fillRect/>
          </a:stretch>
        </p:blipFill>
        <p:spPr>
          <a:xfrm rot="4407889">
            <a:off x="8827181" y="-1765312"/>
            <a:ext cx="206451" cy="190571"/>
          </a:xfrm>
          <a:prstGeom prst="rect">
            <a:avLst/>
          </a:prstGeom>
        </p:spPr>
      </p:pic>
      <p:cxnSp>
        <p:nvCxnSpPr>
          <p:cNvPr id="24" name="Straight Connector 23"/>
          <p:cNvCxnSpPr/>
          <p:nvPr/>
        </p:nvCxnSpPr>
        <p:spPr>
          <a:xfrm>
            <a:off x="-188259" y="-15806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a:stretch>
            <a:fillRect/>
          </a:stretch>
        </p:blipFill>
        <p:spPr>
          <a:xfrm rot="2867381">
            <a:off x="1915150" y="-1318526"/>
            <a:ext cx="424478" cy="391826"/>
          </a:xfrm>
          <a:prstGeom prst="rect">
            <a:avLst/>
          </a:prstGeom>
        </p:spPr>
      </p:pic>
      <p:pic>
        <p:nvPicPr>
          <p:cNvPr id="28" name="图片 14"/>
          <p:cNvPicPr>
            <a:picLocks noChangeAspect="1"/>
          </p:cNvPicPr>
          <p:nvPr/>
        </p:nvPicPr>
        <p:blipFill>
          <a:blip r:embed="rId5"/>
          <a:stretch>
            <a:fillRect/>
          </a:stretch>
        </p:blipFill>
        <p:spPr>
          <a:xfrm rot="4407889">
            <a:off x="5775911" y="-1176845"/>
            <a:ext cx="206451" cy="190571"/>
          </a:xfrm>
          <a:prstGeom prst="rect">
            <a:avLst/>
          </a:prstGeom>
        </p:spPr>
      </p:pic>
      <p:pic>
        <p:nvPicPr>
          <p:cNvPr id="29" name="图片 15"/>
          <p:cNvPicPr>
            <a:picLocks noChangeAspect="1"/>
          </p:cNvPicPr>
          <p:nvPr/>
        </p:nvPicPr>
        <p:blipFill>
          <a:blip r:embed="rId5"/>
          <a:stretch>
            <a:fillRect/>
          </a:stretch>
        </p:blipFill>
        <p:spPr>
          <a:xfrm rot="4407889">
            <a:off x="3852408" y="-929071"/>
            <a:ext cx="206451" cy="190571"/>
          </a:xfrm>
          <a:prstGeom prst="rect">
            <a:avLst/>
          </a:prstGeom>
        </p:spPr>
      </p:pic>
      <p:pic>
        <p:nvPicPr>
          <p:cNvPr id="30" name="图片 17"/>
          <p:cNvPicPr>
            <a:picLocks noChangeAspect="1"/>
          </p:cNvPicPr>
          <p:nvPr/>
        </p:nvPicPr>
        <p:blipFill>
          <a:blip r:embed="rId5"/>
          <a:stretch>
            <a:fillRect/>
          </a:stretch>
        </p:blipFill>
        <p:spPr>
          <a:xfrm rot="9063472">
            <a:off x="7691271" y="-734344"/>
            <a:ext cx="291083" cy="268694"/>
          </a:xfrm>
          <a:prstGeom prst="rect">
            <a:avLst/>
          </a:prstGeom>
        </p:spPr>
      </p:pic>
      <p:pic>
        <p:nvPicPr>
          <p:cNvPr id="31" name="图片 19"/>
          <p:cNvPicPr>
            <a:picLocks noChangeAspect="1"/>
          </p:cNvPicPr>
          <p:nvPr/>
        </p:nvPicPr>
        <p:blipFill>
          <a:blip r:embed="rId5"/>
          <a:stretch>
            <a:fillRect/>
          </a:stretch>
        </p:blipFill>
        <p:spPr>
          <a:xfrm rot="9063472">
            <a:off x="6456344" y="-845758"/>
            <a:ext cx="77798" cy="71813"/>
          </a:xfrm>
          <a:prstGeom prst="rect">
            <a:avLst/>
          </a:prstGeom>
        </p:spPr>
      </p:pic>
      <p:pic>
        <p:nvPicPr>
          <p:cNvPr id="32" name="图片 21"/>
          <p:cNvPicPr>
            <a:picLocks noChangeAspect="1"/>
          </p:cNvPicPr>
          <p:nvPr/>
        </p:nvPicPr>
        <p:blipFill>
          <a:blip r:embed="rId5"/>
          <a:stretch>
            <a:fillRect/>
          </a:stretch>
        </p:blipFill>
        <p:spPr>
          <a:xfrm rot="9063472">
            <a:off x="5083317" y="-362566"/>
            <a:ext cx="184668" cy="170463"/>
          </a:xfrm>
          <a:prstGeom prst="rect">
            <a:avLst/>
          </a:prstGeom>
        </p:spPr>
      </p:pic>
      <p:pic>
        <p:nvPicPr>
          <p:cNvPr id="33" name="图片 15"/>
          <p:cNvPicPr>
            <a:picLocks noChangeAspect="1"/>
          </p:cNvPicPr>
          <p:nvPr/>
        </p:nvPicPr>
        <p:blipFill>
          <a:blip r:embed="rId5"/>
          <a:stretch>
            <a:fillRect/>
          </a:stretch>
        </p:blipFill>
        <p:spPr>
          <a:xfrm rot="4407889">
            <a:off x="3035560" y="-1105799"/>
            <a:ext cx="206451" cy="190571"/>
          </a:xfrm>
          <a:prstGeom prst="rect">
            <a:avLst/>
          </a:prstGeom>
        </p:spPr>
      </p:pic>
      <p:pic>
        <p:nvPicPr>
          <p:cNvPr id="34" name="图片 8"/>
          <p:cNvPicPr>
            <a:picLocks noChangeAspect="1"/>
          </p:cNvPicPr>
          <p:nvPr/>
        </p:nvPicPr>
        <p:blipFill>
          <a:blip r:embed="rId5"/>
          <a:stretch>
            <a:fillRect/>
          </a:stretch>
        </p:blipFill>
        <p:spPr>
          <a:xfrm rot="2867381">
            <a:off x="6597691" y="-1128871"/>
            <a:ext cx="424478" cy="391826"/>
          </a:xfrm>
          <a:prstGeom prst="rect">
            <a:avLst/>
          </a:prstGeom>
        </p:spPr>
      </p:pic>
      <p:pic>
        <p:nvPicPr>
          <p:cNvPr id="35" name="图片 15"/>
          <p:cNvPicPr>
            <a:picLocks noChangeAspect="1"/>
          </p:cNvPicPr>
          <p:nvPr/>
        </p:nvPicPr>
        <p:blipFill>
          <a:blip r:embed="rId5"/>
          <a:stretch>
            <a:fillRect/>
          </a:stretch>
        </p:blipFill>
        <p:spPr>
          <a:xfrm rot="4407889">
            <a:off x="8729213" y="-680195"/>
            <a:ext cx="206451" cy="190571"/>
          </a:xfrm>
          <a:prstGeom prst="rect">
            <a:avLst/>
          </a:prstGeom>
        </p:spPr>
      </p:pic>
      <p:pic>
        <p:nvPicPr>
          <p:cNvPr id="39" name="图片 15"/>
          <p:cNvPicPr>
            <a:picLocks noChangeAspect="1"/>
          </p:cNvPicPr>
          <p:nvPr/>
        </p:nvPicPr>
        <p:blipFill>
          <a:blip r:embed="rId5"/>
          <a:stretch>
            <a:fillRect/>
          </a:stretch>
        </p:blipFill>
        <p:spPr>
          <a:xfrm rot="17192111" flipH="1">
            <a:off x="240585" y="-317824"/>
            <a:ext cx="206451" cy="190571"/>
          </a:xfrm>
          <a:prstGeom prst="rect">
            <a:avLst/>
          </a:prstGeom>
        </p:spPr>
      </p:pic>
      <p:pic>
        <p:nvPicPr>
          <p:cNvPr id="40" name="图片 16"/>
          <p:cNvPicPr>
            <a:picLocks noChangeAspect="1"/>
          </p:cNvPicPr>
          <p:nvPr/>
        </p:nvPicPr>
        <p:blipFill>
          <a:blip r:embed="rId5"/>
          <a:stretch>
            <a:fillRect/>
          </a:stretch>
        </p:blipFill>
        <p:spPr>
          <a:xfrm rot="12536528" flipH="1">
            <a:off x="2555519" y="-319227"/>
            <a:ext cx="159429" cy="147166"/>
          </a:xfrm>
          <a:prstGeom prst="rect">
            <a:avLst/>
          </a:prstGeom>
        </p:spPr>
      </p:pic>
      <p:pic>
        <p:nvPicPr>
          <p:cNvPr id="41" name="图片 21"/>
          <p:cNvPicPr>
            <a:picLocks noChangeAspect="1"/>
          </p:cNvPicPr>
          <p:nvPr/>
        </p:nvPicPr>
        <p:blipFill>
          <a:blip r:embed="rId5"/>
          <a:stretch>
            <a:fillRect/>
          </a:stretch>
        </p:blipFill>
        <p:spPr>
          <a:xfrm rot="12536528" flipH="1">
            <a:off x="805540" y="-1081145"/>
            <a:ext cx="184668" cy="170463"/>
          </a:xfrm>
          <a:prstGeom prst="rect">
            <a:avLst/>
          </a:prstGeom>
        </p:spPr>
      </p:pic>
      <p:pic>
        <p:nvPicPr>
          <p:cNvPr id="38" name="图片 11"/>
          <p:cNvPicPr>
            <a:picLocks noChangeAspect="1"/>
          </p:cNvPicPr>
          <p:nvPr/>
        </p:nvPicPr>
        <p:blipFill>
          <a:blip r:embed="rId5"/>
          <a:stretch>
            <a:fillRect/>
          </a:stretch>
        </p:blipFill>
        <p:spPr>
          <a:xfrm rot="17192111" flipH="1">
            <a:off x="2651288" y="-646736"/>
            <a:ext cx="431624" cy="398422"/>
          </a:xfrm>
          <a:prstGeom prst="rect">
            <a:avLst/>
          </a:prstGeom>
        </p:spPr>
      </p:pic>
      <p:pic>
        <p:nvPicPr>
          <p:cNvPr id="42" name="图片 13"/>
          <p:cNvPicPr>
            <a:picLocks noChangeAspect="1"/>
          </p:cNvPicPr>
          <p:nvPr/>
        </p:nvPicPr>
        <p:blipFill>
          <a:blip r:embed="rId5"/>
          <a:stretch>
            <a:fillRect/>
          </a:stretch>
        </p:blipFill>
        <p:spPr>
          <a:xfrm rot="17192111" flipH="1">
            <a:off x="6402097" y="-771477"/>
            <a:ext cx="206451" cy="190571"/>
          </a:xfrm>
          <a:prstGeom prst="rect">
            <a:avLst/>
          </a:prstGeom>
        </p:spPr>
      </p:pic>
      <p:pic>
        <p:nvPicPr>
          <p:cNvPr id="43" name="图片 8"/>
          <p:cNvPicPr>
            <a:picLocks noChangeAspect="1"/>
          </p:cNvPicPr>
          <p:nvPr/>
        </p:nvPicPr>
        <p:blipFill>
          <a:blip r:embed="rId5"/>
          <a:stretch>
            <a:fillRect/>
          </a:stretch>
        </p:blipFill>
        <p:spPr>
          <a:xfrm rot="18732619" flipH="1">
            <a:off x="4193575" y="-820850"/>
            <a:ext cx="424478" cy="391826"/>
          </a:xfrm>
          <a:prstGeom prst="rect">
            <a:avLst/>
          </a:prstGeom>
        </p:spPr>
      </p:pic>
      <p:pic>
        <p:nvPicPr>
          <p:cNvPr id="44" name="图片 8"/>
          <p:cNvPicPr>
            <a:picLocks noChangeAspect="1"/>
          </p:cNvPicPr>
          <p:nvPr/>
        </p:nvPicPr>
        <p:blipFill>
          <a:blip r:embed="rId5"/>
          <a:stretch>
            <a:fillRect/>
          </a:stretch>
        </p:blipFill>
        <p:spPr>
          <a:xfrm rot="18732619" flipH="1">
            <a:off x="1336672" y="-1135546"/>
            <a:ext cx="424478" cy="391826"/>
          </a:xfrm>
          <a:prstGeom prst="rect">
            <a:avLst/>
          </a:prstGeom>
        </p:spPr>
      </p:pic>
      <p:pic>
        <p:nvPicPr>
          <p:cNvPr id="45" name="图片 14"/>
          <p:cNvPicPr>
            <a:picLocks noChangeAspect="1"/>
          </p:cNvPicPr>
          <p:nvPr/>
        </p:nvPicPr>
        <p:blipFill>
          <a:blip r:embed="rId5"/>
          <a:stretch>
            <a:fillRect/>
          </a:stretch>
        </p:blipFill>
        <p:spPr>
          <a:xfrm rot="17192111" flipH="1">
            <a:off x="5197433" y="-993866"/>
            <a:ext cx="206451" cy="190571"/>
          </a:xfrm>
          <a:prstGeom prst="rect">
            <a:avLst/>
          </a:prstGeom>
        </p:spPr>
      </p:pic>
      <p:pic>
        <p:nvPicPr>
          <p:cNvPr id="46" name="图片 15"/>
          <p:cNvPicPr>
            <a:picLocks noChangeAspect="1"/>
          </p:cNvPicPr>
          <p:nvPr/>
        </p:nvPicPr>
        <p:blipFill>
          <a:blip r:embed="rId5"/>
          <a:stretch>
            <a:fillRect/>
          </a:stretch>
        </p:blipFill>
        <p:spPr>
          <a:xfrm rot="17192111" flipH="1">
            <a:off x="104290" y="-646329"/>
            <a:ext cx="206451" cy="190571"/>
          </a:xfrm>
          <a:prstGeom prst="rect">
            <a:avLst/>
          </a:prstGeom>
        </p:spPr>
      </p:pic>
      <p:pic>
        <p:nvPicPr>
          <p:cNvPr id="47" name="图片 17"/>
          <p:cNvPicPr>
            <a:picLocks noChangeAspect="1"/>
          </p:cNvPicPr>
          <p:nvPr/>
        </p:nvPicPr>
        <p:blipFill>
          <a:blip r:embed="rId5"/>
          <a:stretch>
            <a:fillRect/>
          </a:stretch>
        </p:blipFill>
        <p:spPr>
          <a:xfrm rot="12536528" flipH="1">
            <a:off x="7112793" y="-551365"/>
            <a:ext cx="291083" cy="268694"/>
          </a:xfrm>
          <a:prstGeom prst="rect">
            <a:avLst/>
          </a:prstGeom>
        </p:spPr>
      </p:pic>
      <p:pic>
        <p:nvPicPr>
          <p:cNvPr id="48" name="图片 19"/>
          <p:cNvPicPr>
            <a:picLocks noChangeAspect="1"/>
          </p:cNvPicPr>
          <p:nvPr/>
        </p:nvPicPr>
        <p:blipFill>
          <a:blip r:embed="rId5"/>
          <a:stretch>
            <a:fillRect/>
          </a:stretch>
        </p:blipFill>
        <p:spPr>
          <a:xfrm rot="12536528" flipH="1">
            <a:off x="5877866" y="-662779"/>
            <a:ext cx="77798" cy="71813"/>
          </a:xfrm>
          <a:prstGeom prst="rect">
            <a:avLst/>
          </a:prstGeom>
        </p:spPr>
      </p:pic>
      <p:pic>
        <p:nvPicPr>
          <p:cNvPr id="49" name="图片 21"/>
          <p:cNvPicPr>
            <a:picLocks noChangeAspect="1"/>
          </p:cNvPicPr>
          <p:nvPr/>
        </p:nvPicPr>
        <p:blipFill>
          <a:blip r:embed="rId5"/>
          <a:stretch>
            <a:fillRect/>
          </a:stretch>
        </p:blipFill>
        <p:spPr>
          <a:xfrm rot="12536528" flipH="1">
            <a:off x="4773964" y="-446553"/>
            <a:ext cx="184668" cy="170463"/>
          </a:xfrm>
          <a:prstGeom prst="rect">
            <a:avLst/>
          </a:prstGeom>
        </p:spPr>
      </p:pic>
      <p:pic>
        <p:nvPicPr>
          <p:cNvPr id="50" name="图片 15"/>
          <p:cNvPicPr>
            <a:picLocks noChangeAspect="1"/>
          </p:cNvPicPr>
          <p:nvPr/>
        </p:nvPicPr>
        <p:blipFill>
          <a:blip r:embed="rId5"/>
          <a:stretch>
            <a:fillRect/>
          </a:stretch>
        </p:blipFill>
        <p:spPr>
          <a:xfrm rot="17192111" flipH="1">
            <a:off x="2457082" y="-922819"/>
            <a:ext cx="206451" cy="190571"/>
          </a:xfrm>
          <a:prstGeom prst="rect">
            <a:avLst/>
          </a:prstGeom>
        </p:spPr>
      </p:pic>
      <p:pic>
        <p:nvPicPr>
          <p:cNvPr id="51" name="图片 8"/>
          <p:cNvPicPr>
            <a:picLocks noChangeAspect="1"/>
          </p:cNvPicPr>
          <p:nvPr/>
        </p:nvPicPr>
        <p:blipFill>
          <a:blip r:embed="rId5"/>
          <a:stretch>
            <a:fillRect/>
          </a:stretch>
        </p:blipFill>
        <p:spPr>
          <a:xfrm rot="18732619" flipH="1">
            <a:off x="6019213" y="-945891"/>
            <a:ext cx="424478" cy="391826"/>
          </a:xfrm>
          <a:prstGeom prst="rect">
            <a:avLst/>
          </a:prstGeom>
        </p:spPr>
      </p:pic>
      <p:pic>
        <p:nvPicPr>
          <p:cNvPr id="52" name="图片 15"/>
          <p:cNvPicPr>
            <a:picLocks noChangeAspect="1"/>
          </p:cNvPicPr>
          <p:nvPr/>
        </p:nvPicPr>
        <p:blipFill>
          <a:blip r:embed="rId5"/>
          <a:stretch>
            <a:fillRect/>
          </a:stretch>
        </p:blipFill>
        <p:spPr>
          <a:xfrm rot="17192111" flipH="1">
            <a:off x="8150735" y="-497216"/>
            <a:ext cx="206451" cy="190571"/>
          </a:xfrm>
          <a:prstGeom prst="rect">
            <a:avLst/>
          </a:prstGeom>
        </p:spPr>
      </p:pic>
      <p:cxnSp>
        <p:nvCxnSpPr>
          <p:cNvPr id="53" name="Straight Connector 52"/>
          <p:cNvCxnSpPr/>
          <p:nvPr/>
        </p:nvCxnSpPr>
        <p:spPr>
          <a:xfrm>
            <a:off x="-188259" y="-776882"/>
            <a:ext cx="9332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934" y="-145303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a:extLst>
              <a:ext uri="{FF2B5EF4-FFF2-40B4-BE49-F238E27FC236}">
                <a16:creationId xmlns:a16="http://schemas.microsoft.com/office/drawing/2014/main" xmlns="" id="{9A85DF2A-262E-45D1-8099-587BBD4A64F6}"/>
              </a:ext>
            </a:extLst>
          </p:cNvPr>
          <p:cNvPicPr>
            <a:picLocks noChangeAspect="1"/>
          </p:cNvPicPr>
          <p:nvPr/>
        </p:nvPicPr>
        <p:blipFill>
          <a:blip r:embed="rId6"/>
          <a:stretch>
            <a:fillRect/>
          </a:stretch>
        </p:blipFill>
        <p:spPr>
          <a:xfrm rot="20099412">
            <a:off x="-399407" y="611934"/>
            <a:ext cx="1014873" cy="643763"/>
          </a:xfrm>
          <a:prstGeom prst="rect">
            <a:avLst/>
          </a:prstGeom>
        </p:spPr>
      </p:pic>
      <p:pic>
        <p:nvPicPr>
          <p:cNvPr id="60" name="图片 11">
            <a:extLst>
              <a:ext uri="{FF2B5EF4-FFF2-40B4-BE49-F238E27FC236}">
                <a16:creationId xmlns:a16="http://schemas.microsoft.com/office/drawing/2014/main" xmlns="" id="{4A36B2D6-9D1A-4B9A-83E6-D4548D86E5B4}"/>
              </a:ext>
            </a:extLst>
          </p:cNvPr>
          <p:cNvPicPr>
            <a:picLocks noChangeAspect="1"/>
          </p:cNvPicPr>
          <p:nvPr/>
        </p:nvPicPr>
        <p:blipFill>
          <a:blip r:embed="rId7"/>
          <a:stretch>
            <a:fillRect/>
          </a:stretch>
        </p:blipFill>
        <p:spPr>
          <a:xfrm>
            <a:off x="8473844" y="2210175"/>
            <a:ext cx="717188" cy="523125"/>
          </a:xfrm>
          <a:prstGeom prst="rect">
            <a:avLst/>
          </a:prstGeom>
        </p:spPr>
      </p:pic>
      <p:pic>
        <p:nvPicPr>
          <p:cNvPr id="593" name="Picture 592"/>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89490" y="304895"/>
            <a:ext cx="2262755" cy="2260505"/>
          </a:xfrm>
          <a:prstGeom prst="rect">
            <a:avLst/>
          </a:prstGeom>
        </p:spPr>
      </p:pic>
      <p:pic>
        <p:nvPicPr>
          <p:cNvPr id="594" name="Picture 593"/>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71584" y="223733"/>
            <a:ext cx="2262755" cy="2260505"/>
          </a:xfrm>
          <a:prstGeom prst="rect">
            <a:avLst/>
          </a:prstGeom>
        </p:spPr>
      </p:pic>
      <p:pic>
        <p:nvPicPr>
          <p:cNvPr id="2" name="R1"/>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a:off x="3048146" y="4128960"/>
            <a:ext cx="422726" cy="1014540"/>
          </a:xfrm>
          <a:prstGeom prst="rect">
            <a:avLst/>
          </a:prstGeom>
        </p:spPr>
      </p:pic>
      <p:pic>
        <p:nvPicPr>
          <p:cNvPr id="3" name="R2"/>
          <p:cNvPicPr>
            <a:picLocks noChangeAspect="1"/>
          </p:cNvPicPr>
          <p:nvPr/>
        </p:nvPicPr>
        <p:blipFill rotWithShape="1">
          <a:blip r:embed="rId10" cstate="print">
            <a:extLst>
              <a:ext uri="{28A0092B-C50C-407E-A947-70E740481C1C}">
                <a14:useLocalDpi xmlns:a14="http://schemas.microsoft.com/office/drawing/2010/main" val="0"/>
              </a:ext>
            </a:extLst>
          </a:blip>
          <a:srcRect l="54688" t="4076" r="5645" b="7865"/>
          <a:stretch/>
        </p:blipFill>
        <p:spPr>
          <a:xfrm>
            <a:off x="5504984" y="4128960"/>
            <a:ext cx="422726" cy="1014540"/>
          </a:xfrm>
          <a:prstGeom prst="rect">
            <a:avLst/>
          </a:prstGeom>
        </p:spPr>
      </p:pic>
      <p:grpSp>
        <p:nvGrpSpPr>
          <p:cNvPr id="209" name="Group 208"/>
          <p:cNvGrpSpPr/>
          <p:nvPr/>
        </p:nvGrpSpPr>
        <p:grpSpPr>
          <a:xfrm>
            <a:off x="9191032" y="6014200"/>
            <a:ext cx="2279864" cy="764617"/>
            <a:chOff x="4659934" y="2944193"/>
            <a:chExt cx="3916450" cy="1313492"/>
          </a:xfrm>
        </p:grpSpPr>
        <p:sp>
          <p:nvSpPr>
            <p:cNvPr id="210" name="Rounded Rectangle 209">
              <a:hlinkClick r:id="rId11" action="ppaction://hlinksldjump"/>
            </p:cNvPr>
            <p:cNvSpPr/>
            <p:nvPr/>
          </p:nvSpPr>
          <p:spPr>
            <a:xfrm>
              <a:off x="4659934" y="3235196"/>
              <a:ext cx="2878552" cy="977317"/>
            </a:xfrm>
            <a:prstGeom prst="roundRect">
              <a:avLst>
                <a:gd name="adj" fmla="val 50000"/>
              </a:avLst>
            </a:prstGeom>
            <a:solidFill>
              <a:srgbClr val="002060"/>
            </a:solidFill>
            <a:effectLst>
              <a:outerShdw blurRad="50800" dist="38100" algn="l" rotWithShape="0">
                <a:prstClr val="black">
                  <a:alpha val="40000"/>
                </a:prstClr>
              </a:outerShdw>
            </a:effectLst>
            <a:scene3d>
              <a:camera prst="perspectiveFront"/>
              <a:lightRig rig="threePt" dir="t"/>
            </a:scene3d>
          </p:spPr>
          <p:style>
            <a:lnRef idx="3">
              <a:schemeClr val="lt1"/>
            </a:lnRef>
            <a:fillRef idx="1">
              <a:schemeClr val="accent2"/>
            </a:fillRef>
            <a:effectRef idx="1">
              <a:schemeClr val="accent2"/>
            </a:effectRef>
            <a:fontRef idx="minor">
              <a:schemeClr val="lt1"/>
            </a:fontRef>
          </p:style>
          <p:txBody>
            <a:bodyPr rtlCol="0" anchor="ctr"/>
            <a:lstStyle/>
            <a:p>
              <a:pPr algn="ctr"/>
              <a:r>
                <a:rPr lang="en-US" sz="1500" b="1" dirty="0" err="1">
                  <a:solidFill>
                    <a:schemeClr val="bg1"/>
                  </a:solidFill>
                  <a:latin typeface="Arial" panose="020B0604020202020204" pitchFamily="34" charset="0"/>
                  <a:cs typeface="Arial" panose="020B0604020202020204" pitchFamily="34" charset="0"/>
                </a:rPr>
                <a:t>Th</a:t>
              </a:r>
              <a:r>
                <a:rPr lang="vi-VN" sz="1500" b="1" dirty="0">
                  <a:solidFill>
                    <a:schemeClr val="bg1"/>
                  </a:solidFill>
                  <a:cs typeface="Arial" panose="020B0604020202020204" pitchFamily="34" charset="0"/>
                </a:rPr>
                <a:t>ử</a:t>
              </a:r>
              <a:r>
                <a:rPr lang="en-US" sz="1500" b="1" dirty="0">
                  <a:solidFill>
                    <a:schemeClr val="bg1"/>
                  </a:solidFill>
                  <a:latin typeface="Arial" panose="020B0604020202020204" pitchFamily="34" charset="0"/>
                  <a:cs typeface="Arial" panose="020B0604020202020204" pitchFamily="34" charset="0"/>
                </a:rPr>
                <a:t> thách </a:t>
              </a:r>
            </a:p>
            <a:p>
              <a:pPr algn="ctr"/>
              <a:r>
                <a:rPr lang="en-US" sz="1500" b="1" dirty="0">
                  <a:solidFill>
                    <a:schemeClr val="bg1"/>
                  </a:solidFill>
                  <a:latin typeface="Arial" panose="020B0604020202020204" pitchFamily="34" charset="0"/>
                  <a:cs typeface="Arial" panose="020B0604020202020204" pitchFamily="34" charset="0"/>
                </a:rPr>
                <a:t>QUYẾT ĐỊNH</a:t>
              </a:r>
            </a:p>
          </p:txBody>
        </p:sp>
        <p:pic>
          <p:nvPicPr>
            <p:cNvPr id="211" name="Picture 210"/>
            <p:cNvPicPr>
              <a:picLocks noChangeAspect="1"/>
            </p:cNvPicPr>
            <p:nvPr/>
          </p:nvPicPr>
          <p:blipFill>
            <a:blip r:embed="rId12"/>
            <a:stretch>
              <a:fillRect/>
            </a:stretch>
          </p:blipFill>
          <p:spPr>
            <a:xfrm rot="20847466">
              <a:off x="6941725" y="2944193"/>
              <a:ext cx="1634659" cy="1313492"/>
            </a:xfrm>
            <a:prstGeom prst="rect">
              <a:avLst/>
            </a:prstGeom>
          </p:spPr>
        </p:pic>
      </p:grpSp>
      <p:pic>
        <p:nvPicPr>
          <p:cNvPr id="26" name="Picture 25">
            <a:hlinkClick r:id="rId13" action="ppaction://hlinksldjump"/>
          </p:cNvPr>
          <p:cNvPicPr>
            <a:picLocks noChangeAspect="1"/>
          </p:cNvPicPr>
          <p:nvPr/>
        </p:nvPicPr>
        <p:blipFill>
          <a:blip r:embed="rId14"/>
          <a:stretch>
            <a:fillRect/>
          </a:stretch>
        </p:blipFill>
        <p:spPr>
          <a:xfrm>
            <a:off x="6914427" y="3878008"/>
            <a:ext cx="1902901" cy="766599"/>
          </a:xfrm>
          <a:prstGeom prst="rect">
            <a:avLst/>
          </a:prstGeom>
        </p:spPr>
      </p:pic>
      <p:pic>
        <p:nvPicPr>
          <p:cNvPr id="11" name="Picture 10">
            <a:hlinkClick r:id="rId15" action="ppaction://hlinksldjump"/>
          </p:cNvPr>
          <p:cNvPicPr>
            <a:picLocks noChangeAspect="1"/>
          </p:cNvPicPr>
          <p:nvPr/>
        </p:nvPicPr>
        <p:blipFill>
          <a:blip r:embed="rId16"/>
          <a:stretch>
            <a:fillRect/>
          </a:stretch>
        </p:blipFill>
        <p:spPr>
          <a:xfrm>
            <a:off x="6914427" y="3879631"/>
            <a:ext cx="1902901" cy="763352"/>
          </a:xfrm>
          <a:prstGeom prst="rect">
            <a:avLst/>
          </a:prstGeom>
          <a:effectLst/>
        </p:spPr>
      </p:pic>
      <p:pic>
        <p:nvPicPr>
          <p:cNvPr id="13" name="Picture 12">
            <a:hlinkClick r:id="rId17" action="ppaction://hlinksldjump"/>
          </p:cNvPr>
          <p:cNvPicPr>
            <a:picLocks noChangeAspect="1"/>
          </p:cNvPicPr>
          <p:nvPr/>
        </p:nvPicPr>
        <p:blipFill>
          <a:blip r:embed="rId18"/>
          <a:stretch>
            <a:fillRect/>
          </a:stretch>
        </p:blipFill>
        <p:spPr>
          <a:xfrm>
            <a:off x="6914427" y="3879631"/>
            <a:ext cx="1902901" cy="763352"/>
          </a:xfrm>
          <a:prstGeom prst="rect">
            <a:avLst/>
          </a:prstGeom>
          <a:effectLst/>
        </p:spPr>
      </p:pic>
      <p:pic>
        <p:nvPicPr>
          <p:cNvPr id="15" name="Picture 14">
            <a:hlinkClick r:id="rId19" action="ppaction://hlinksldjump"/>
          </p:cNvPr>
          <p:cNvPicPr>
            <a:picLocks noChangeAspect="1"/>
          </p:cNvPicPr>
          <p:nvPr/>
        </p:nvPicPr>
        <p:blipFill>
          <a:blip r:embed="rId20"/>
          <a:stretch>
            <a:fillRect/>
          </a:stretch>
        </p:blipFill>
        <p:spPr>
          <a:xfrm>
            <a:off x="6914427" y="3879631"/>
            <a:ext cx="1902901" cy="763352"/>
          </a:xfrm>
          <a:prstGeom prst="rect">
            <a:avLst/>
          </a:prstGeom>
          <a:effectLst/>
        </p:spPr>
      </p:pic>
      <p:pic>
        <p:nvPicPr>
          <p:cNvPr id="17" name="Picture 16">
            <a:hlinkClick r:id="" action="ppaction://noaction"/>
          </p:cNvPr>
          <p:cNvPicPr>
            <a:picLocks noChangeAspect="1"/>
          </p:cNvPicPr>
          <p:nvPr/>
        </p:nvPicPr>
        <p:blipFill>
          <a:blip r:embed="rId21"/>
          <a:stretch>
            <a:fillRect/>
          </a:stretch>
        </p:blipFill>
        <p:spPr>
          <a:xfrm>
            <a:off x="6914427" y="3879631"/>
            <a:ext cx="1902901" cy="763352"/>
          </a:xfrm>
          <a:prstGeom prst="rect">
            <a:avLst/>
          </a:prstGeom>
          <a:effectLst/>
        </p:spPr>
      </p:pic>
      <p:pic>
        <p:nvPicPr>
          <p:cNvPr id="18" name="Picture 17">
            <a:hlinkClick r:id="rId13" action="ppaction://hlinksldjump"/>
          </p:cNvPr>
          <p:cNvPicPr>
            <a:picLocks noChangeAspect="1"/>
          </p:cNvPicPr>
          <p:nvPr/>
        </p:nvPicPr>
        <p:blipFill>
          <a:blip r:embed="rId22"/>
          <a:stretch>
            <a:fillRect/>
          </a:stretch>
        </p:blipFill>
        <p:spPr>
          <a:xfrm>
            <a:off x="6914427" y="3879631"/>
            <a:ext cx="1902901" cy="763352"/>
          </a:xfrm>
          <a:prstGeom prst="rect">
            <a:avLst/>
          </a:prstGeom>
          <a:effectLst/>
        </p:spPr>
      </p:pic>
      <p:pic>
        <p:nvPicPr>
          <p:cNvPr id="20" name="Picture 19">
            <a:hlinkClick r:id="rId23" action="ppaction://hlinksldjump"/>
          </p:cNvPr>
          <p:cNvPicPr>
            <a:picLocks noChangeAspect="1"/>
          </p:cNvPicPr>
          <p:nvPr/>
        </p:nvPicPr>
        <p:blipFill>
          <a:blip r:embed="rId24"/>
          <a:stretch>
            <a:fillRect/>
          </a:stretch>
        </p:blipFill>
        <p:spPr>
          <a:xfrm>
            <a:off x="6914427" y="3879631"/>
            <a:ext cx="1902901" cy="763352"/>
          </a:xfrm>
          <a:prstGeom prst="rect">
            <a:avLst/>
          </a:prstGeom>
          <a:effectLst/>
        </p:spPr>
      </p:pic>
      <p:pic>
        <p:nvPicPr>
          <p:cNvPr id="21" name="Picture 20">
            <a:hlinkClick r:id="rId25" action="ppaction://hlinksldjump"/>
          </p:cNvPr>
          <p:cNvPicPr>
            <a:picLocks noChangeAspect="1"/>
          </p:cNvPicPr>
          <p:nvPr/>
        </p:nvPicPr>
        <p:blipFill>
          <a:blip r:embed="rId26"/>
          <a:stretch>
            <a:fillRect/>
          </a:stretch>
        </p:blipFill>
        <p:spPr>
          <a:xfrm>
            <a:off x="6914427" y="3879631"/>
            <a:ext cx="1902901" cy="763352"/>
          </a:xfrm>
          <a:prstGeom prst="rect">
            <a:avLst/>
          </a:prstGeom>
          <a:effectLst/>
        </p:spPr>
      </p:pic>
      <p:pic>
        <p:nvPicPr>
          <p:cNvPr id="22" name="Picture 21">
            <a:hlinkClick r:id="rId27" action="ppaction://hlinksldjump"/>
          </p:cNvPr>
          <p:cNvPicPr>
            <a:picLocks noChangeAspect="1"/>
          </p:cNvPicPr>
          <p:nvPr/>
        </p:nvPicPr>
        <p:blipFill>
          <a:blip r:embed="rId28"/>
          <a:stretch>
            <a:fillRect/>
          </a:stretch>
        </p:blipFill>
        <p:spPr>
          <a:xfrm>
            <a:off x="6914427" y="3879631"/>
            <a:ext cx="1902901" cy="763352"/>
          </a:xfrm>
          <a:prstGeom prst="rect">
            <a:avLst/>
          </a:prstGeom>
          <a:effectLst/>
        </p:spPr>
      </p:pic>
      <p:pic>
        <p:nvPicPr>
          <p:cNvPr id="25" name="Picture 24">
            <a:hlinkClick r:id="rId29" action="ppaction://hlinksldjump"/>
          </p:cNvPr>
          <p:cNvPicPr>
            <a:picLocks noChangeAspect="1"/>
          </p:cNvPicPr>
          <p:nvPr/>
        </p:nvPicPr>
        <p:blipFill>
          <a:blip r:embed="rId30"/>
          <a:stretch>
            <a:fillRect/>
          </a:stretch>
        </p:blipFill>
        <p:spPr>
          <a:xfrm>
            <a:off x="6914427" y="3879631"/>
            <a:ext cx="1902901" cy="763352"/>
          </a:xfrm>
          <a:prstGeom prst="rect">
            <a:avLst/>
          </a:prstGeom>
          <a:effectLst/>
        </p:spPr>
      </p:pic>
      <p:pic>
        <p:nvPicPr>
          <p:cNvPr id="8" name="Picture 7">
            <a:hlinkClick r:id="rId11" action="ppaction://hlinksldjump"/>
          </p:cNvPr>
          <p:cNvPicPr>
            <a:picLocks noChangeAspect="1"/>
          </p:cNvPicPr>
          <p:nvPr/>
        </p:nvPicPr>
        <p:blipFill>
          <a:blip r:embed="rId31"/>
          <a:stretch>
            <a:fillRect/>
          </a:stretch>
        </p:blipFill>
        <p:spPr>
          <a:xfrm>
            <a:off x="6914427" y="3877805"/>
            <a:ext cx="1902901" cy="767004"/>
          </a:xfrm>
          <a:prstGeom prst="rect">
            <a:avLst/>
          </a:prstGeom>
          <a:effectLst/>
        </p:spPr>
      </p:pic>
    </p:spTree>
    <p:extLst>
      <p:ext uri="{BB962C8B-B14F-4D97-AF65-F5344CB8AC3E}">
        <p14:creationId xmlns:p14="http://schemas.microsoft.com/office/powerpoint/2010/main" val="1932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0" dur="2000" fill="hold"/>
                                        <p:tgtEl>
                                          <p:spTgt spid="28"/>
                                        </p:tgtEl>
                                        <p:attrNameLst>
                                          <p:attrName>ppt_x</p:attrName>
                                          <p:attrName>ppt_y</p:attrName>
                                        </p:attrNameLst>
                                      </p:cBhvr>
                                      <p:rCtr x="-1081" y="65810"/>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2" dur="2000" fill="hold"/>
                                        <p:tgtEl>
                                          <p:spTgt spid="30"/>
                                        </p:tgtEl>
                                        <p:attrNameLst>
                                          <p:attrName>ppt_x</p:attrName>
                                          <p:attrName>ppt_y</p:attrName>
                                        </p:attrNameLst>
                                      </p:cBhvr>
                                      <p:rCtr x="-1081" y="65810"/>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30" dur="2000" fill="hold"/>
                                        <p:tgtEl>
                                          <p:spTgt spid="6"/>
                                        </p:tgtEl>
                                        <p:attrNameLst>
                                          <p:attrName>ppt_x</p:attrName>
                                          <p:attrName>ppt_y</p:attrName>
                                        </p:attrNameLst>
                                      </p:cBhvr>
                                      <p:rCtr x="-10599" y="60440"/>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par>
                                <p:cTn id="49"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50" dur="2000" fill="hold"/>
                                        <p:tgtEl>
                                          <p:spTgt spid="45"/>
                                        </p:tgtEl>
                                        <p:attrNameLst>
                                          <p:attrName>ppt_x</p:attrName>
                                          <p:attrName>ppt_y</p:attrName>
                                        </p:attrNameLst>
                                      </p:cBhvr>
                                      <p:rCtr x="-1081" y="65810"/>
                                    </p:animMotion>
                                  </p:childTnLst>
                                </p:cTn>
                              </p:par>
                              <p:par>
                                <p:cTn id="51"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52" dur="2000" fill="hold"/>
                                        <p:tgtEl>
                                          <p:spTgt spid="47"/>
                                        </p:tgtEl>
                                        <p:attrNameLst>
                                          <p:attrName>ppt_x</p:attrName>
                                          <p:attrName>ppt_y</p:attrName>
                                        </p:attrNameLst>
                                      </p:cBhvr>
                                      <p:rCtr x="-1081" y="65810"/>
                                    </p:animMotion>
                                  </p:childTnLst>
                                </p:cTn>
                              </p:par>
                              <p:par>
                                <p:cTn id="53"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54" dur="2000" fill="hold"/>
                                        <p:tgtEl>
                                          <p:spTgt spid="50"/>
                                        </p:tgtEl>
                                        <p:attrNameLst>
                                          <p:attrName>ppt_x</p:attrName>
                                          <p:attrName>ppt_y</p:attrName>
                                        </p:attrNameLst>
                                      </p:cBhvr>
                                      <p:rCtr x="-1081" y="65810"/>
                                    </p:animMotion>
                                  </p:childTnLst>
                                </p:cTn>
                              </p:par>
                              <p:par>
                                <p:cTn id="55"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56" dur="2000" fill="hold"/>
                                        <p:tgtEl>
                                          <p:spTgt spid="51"/>
                                        </p:tgtEl>
                                        <p:attrNameLst>
                                          <p:attrName>ppt_x</p:attrName>
                                          <p:attrName>ppt_y</p:attrName>
                                        </p:attrNameLst>
                                      </p:cBhvr>
                                      <p:rCtr x="-1081" y="65810"/>
                                    </p:animMotion>
                                  </p:childTnLst>
                                </p:cTn>
                              </p:par>
                              <p:par>
                                <p:cTn id="57"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58" dur="2000" fill="hold"/>
                                        <p:tgtEl>
                                          <p:spTgt spid="52"/>
                                        </p:tgtEl>
                                        <p:attrNameLst>
                                          <p:attrName>ppt_x</p:attrName>
                                          <p:attrName>ppt_y</p:attrName>
                                        </p:attrNameLst>
                                      </p:cBhvr>
                                      <p:rCtr x="208" y="65185"/>
                                    </p:animMotion>
                                  </p:childTnLst>
                                </p:cTn>
                              </p:par>
                              <p:par>
                                <p:cTn id="59"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60" dur="2000" fill="hold"/>
                                        <p:tgtEl>
                                          <p:spTgt spid="38"/>
                                        </p:tgtEl>
                                        <p:attrNameLst>
                                          <p:attrName>ppt_x</p:attrName>
                                          <p:attrName>ppt_y</p:attrName>
                                        </p:attrNameLst>
                                      </p:cBhvr>
                                      <p:rCtr x="-6003" y="59676"/>
                                    </p:animMotion>
                                  </p:childTnLst>
                                </p:cTn>
                              </p:par>
                              <p:par>
                                <p:cTn id="61"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62" dur="2000" fill="hold"/>
                                        <p:tgtEl>
                                          <p:spTgt spid="39"/>
                                        </p:tgtEl>
                                        <p:attrNameLst>
                                          <p:attrName>ppt_x</p:attrName>
                                          <p:attrName>ppt_y</p:attrName>
                                        </p:attrNameLst>
                                      </p:cBhvr>
                                      <p:rCtr x="4076" y="56319"/>
                                    </p:animMotion>
                                  </p:childTnLst>
                                </p:cTn>
                              </p:par>
                              <p:par>
                                <p:cTn id="63"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64" dur="2000" fill="hold"/>
                                        <p:tgtEl>
                                          <p:spTgt spid="40"/>
                                        </p:tgtEl>
                                        <p:attrNameLst>
                                          <p:attrName>ppt_x</p:attrName>
                                          <p:attrName>ppt_y</p:attrName>
                                        </p:attrNameLst>
                                      </p:cBhvr>
                                      <p:rCtr x="807" y="59421"/>
                                    </p:animMotion>
                                  </p:childTnLst>
                                </p:cTn>
                              </p:par>
                              <p:par>
                                <p:cTn id="65"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66" dur="2000" fill="hold"/>
                                        <p:tgtEl>
                                          <p:spTgt spid="42"/>
                                        </p:tgtEl>
                                        <p:attrNameLst>
                                          <p:attrName>ppt_x</p:attrName>
                                          <p:attrName>ppt_y</p:attrName>
                                        </p:attrNameLst>
                                      </p:cBhvr>
                                      <p:rCtr x="-664" y="60810"/>
                                    </p:animMotion>
                                  </p:childTnLst>
                                </p:cTn>
                              </p:par>
                              <p:par>
                                <p:cTn id="67" presetID="32" presetClass="emph" presetSubtype="0" repeatCount="indefinite" fill="hold" nodeType="withEffect">
                                  <p:stCondLst>
                                    <p:cond delay="1300"/>
                                  </p:stCondLst>
                                  <p:endCondLst>
                                    <p:cond evt="onNext" delay="0">
                                      <p:tgtEl>
                                        <p:sldTgt/>
                                      </p:tgtEl>
                                    </p:cond>
                                  </p:endCondLst>
                                  <p:childTnLst>
                                    <p:animRot by="120000">
                                      <p:cBhvr>
                                        <p:cTn id="68" dur="100" fill="hold">
                                          <p:stCondLst>
                                            <p:cond delay="0"/>
                                          </p:stCondLst>
                                        </p:cTn>
                                        <p:tgtEl>
                                          <p:spTgt spid="60"/>
                                        </p:tgtEl>
                                        <p:attrNameLst>
                                          <p:attrName>r</p:attrName>
                                        </p:attrNameLst>
                                      </p:cBhvr>
                                    </p:animRot>
                                    <p:animRot by="-240000">
                                      <p:cBhvr>
                                        <p:cTn id="69" dur="200" fill="hold">
                                          <p:stCondLst>
                                            <p:cond delay="200"/>
                                          </p:stCondLst>
                                        </p:cTn>
                                        <p:tgtEl>
                                          <p:spTgt spid="60"/>
                                        </p:tgtEl>
                                        <p:attrNameLst>
                                          <p:attrName>r</p:attrName>
                                        </p:attrNameLst>
                                      </p:cBhvr>
                                    </p:animRot>
                                    <p:animRot by="240000">
                                      <p:cBhvr>
                                        <p:cTn id="70" dur="200" fill="hold">
                                          <p:stCondLst>
                                            <p:cond delay="400"/>
                                          </p:stCondLst>
                                        </p:cTn>
                                        <p:tgtEl>
                                          <p:spTgt spid="60"/>
                                        </p:tgtEl>
                                        <p:attrNameLst>
                                          <p:attrName>r</p:attrName>
                                        </p:attrNameLst>
                                      </p:cBhvr>
                                    </p:animRot>
                                    <p:animRot by="-240000">
                                      <p:cBhvr>
                                        <p:cTn id="71" dur="200" fill="hold">
                                          <p:stCondLst>
                                            <p:cond delay="600"/>
                                          </p:stCondLst>
                                        </p:cTn>
                                        <p:tgtEl>
                                          <p:spTgt spid="60"/>
                                        </p:tgtEl>
                                        <p:attrNameLst>
                                          <p:attrName>r</p:attrName>
                                        </p:attrNameLst>
                                      </p:cBhvr>
                                    </p:animRot>
                                    <p:animRot by="120000">
                                      <p:cBhvr>
                                        <p:cTn id="72" dur="200" fill="hold">
                                          <p:stCondLst>
                                            <p:cond delay="800"/>
                                          </p:stCondLst>
                                        </p:cTn>
                                        <p:tgtEl>
                                          <p:spTgt spid="60"/>
                                        </p:tgtEl>
                                        <p:attrNameLst>
                                          <p:attrName>r</p:attrName>
                                        </p:attrNameLst>
                                      </p:cBhvr>
                                    </p:animRot>
                                  </p:childTnLst>
                                </p:cTn>
                              </p:par>
                              <p:par>
                                <p:cTn id="73" presetID="32" presetClass="emph" presetSubtype="0" repeatCount="indefinite" fill="hold" nodeType="withEffect">
                                  <p:stCondLst>
                                    <p:cond delay="1300"/>
                                  </p:stCondLst>
                                  <p:endCondLst>
                                    <p:cond evt="onNext" delay="0">
                                      <p:tgtEl>
                                        <p:sldTgt/>
                                      </p:tgtEl>
                                    </p:cond>
                                  </p:endCondLst>
                                  <p:childTnLst>
                                    <p:animRot by="120000">
                                      <p:cBhvr>
                                        <p:cTn id="74" dur="100" fill="hold">
                                          <p:stCondLst>
                                            <p:cond delay="0"/>
                                          </p:stCondLst>
                                        </p:cTn>
                                        <p:tgtEl>
                                          <p:spTgt spid="59"/>
                                        </p:tgtEl>
                                        <p:attrNameLst>
                                          <p:attrName>r</p:attrName>
                                        </p:attrNameLst>
                                      </p:cBhvr>
                                    </p:animRot>
                                    <p:animRot by="-240000">
                                      <p:cBhvr>
                                        <p:cTn id="75" dur="200" fill="hold">
                                          <p:stCondLst>
                                            <p:cond delay="200"/>
                                          </p:stCondLst>
                                        </p:cTn>
                                        <p:tgtEl>
                                          <p:spTgt spid="59"/>
                                        </p:tgtEl>
                                        <p:attrNameLst>
                                          <p:attrName>r</p:attrName>
                                        </p:attrNameLst>
                                      </p:cBhvr>
                                    </p:animRot>
                                    <p:animRot by="240000">
                                      <p:cBhvr>
                                        <p:cTn id="76" dur="200" fill="hold">
                                          <p:stCondLst>
                                            <p:cond delay="400"/>
                                          </p:stCondLst>
                                        </p:cTn>
                                        <p:tgtEl>
                                          <p:spTgt spid="59"/>
                                        </p:tgtEl>
                                        <p:attrNameLst>
                                          <p:attrName>r</p:attrName>
                                        </p:attrNameLst>
                                      </p:cBhvr>
                                    </p:animRot>
                                    <p:animRot by="-240000">
                                      <p:cBhvr>
                                        <p:cTn id="77" dur="200" fill="hold">
                                          <p:stCondLst>
                                            <p:cond delay="600"/>
                                          </p:stCondLst>
                                        </p:cTn>
                                        <p:tgtEl>
                                          <p:spTgt spid="59"/>
                                        </p:tgtEl>
                                        <p:attrNameLst>
                                          <p:attrName>r</p:attrName>
                                        </p:attrNameLst>
                                      </p:cBhvr>
                                    </p:animRot>
                                    <p:animRot by="120000">
                                      <p:cBhvr>
                                        <p:cTn id="7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2.08333E-7 1.11111E-6 L -0.00299 -0.15347 " pathEditMode="relative" rAng="0" ptsTypes="AA">
                                      <p:cBhvr>
                                        <p:cTn id="83" dur="2000" fill="hold"/>
                                        <p:tgtEl>
                                          <p:spTgt spid="2"/>
                                        </p:tgtEl>
                                        <p:attrNameLst>
                                          <p:attrName>ppt_x</p:attrName>
                                          <p:attrName>ppt_y</p:attrName>
                                        </p:attrNameLst>
                                      </p:cBhvr>
                                      <p:rCtr x="-156" y="-7685"/>
                                    </p:animMotion>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299 -0.15347 L -0.00299 -0.27384 " pathEditMode="relative" rAng="0" ptsTypes="AA">
                                      <p:cBhvr>
                                        <p:cTn id="87" dur="2000" fill="hold"/>
                                        <p:tgtEl>
                                          <p:spTgt spid="2"/>
                                        </p:tgtEl>
                                        <p:attrNameLst>
                                          <p:attrName>ppt_x</p:attrName>
                                          <p:attrName>ppt_y</p:attrName>
                                        </p:attrNameLst>
                                      </p:cBhvr>
                                      <p:rCtr x="0" y="-601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299 -0.27384 L -0.00299 -0.42014 " pathEditMode="relative" rAng="0" ptsTypes="AA">
                                      <p:cBhvr>
                                        <p:cTn id="91" dur="2000" fill="hold"/>
                                        <p:tgtEl>
                                          <p:spTgt spid="2"/>
                                        </p:tgtEl>
                                        <p:attrNameLst>
                                          <p:attrName>ppt_x</p:attrName>
                                          <p:attrName>ppt_y</p:attrName>
                                        </p:attrNameLst>
                                      </p:cBhvr>
                                      <p:rCtr x="0" y="-7315"/>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00299 -0.42014 L -0.00586 -0.55347 " pathEditMode="relative" rAng="0" ptsTypes="AA">
                                      <p:cBhvr>
                                        <p:cTn id="95" dur="2000" fill="hold"/>
                                        <p:tgtEl>
                                          <p:spTgt spid="2"/>
                                        </p:tgtEl>
                                        <p:attrNameLst>
                                          <p:attrName>ppt_x</p:attrName>
                                          <p:attrName>ppt_y</p:attrName>
                                        </p:attrNameLst>
                                      </p:cBhvr>
                                      <p:rCtr x="-143" y="-6667"/>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86 -0.55347 L -0.00586 -0.68681 " pathEditMode="relative" rAng="0" ptsTypes="AA">
                                      <p:cBhvr>
                                        <p:cTn id="99" dur="2000" fill="hold"/>
                                        <p:tgtEl>
                                          <p:spTgt spid="2"/>
                                        </p:tgtEl>
                                        <p:attrNameLst>
                                          <p:attrName>ppt_x</p:attrName>
                                          <p:attrName>ppt_y</p:attrName>
                                        </p:attrNameLst>
                                      </p:cBhvr>
                                      <p:rCtr x="0" y="-6667"/>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00586 -0.68681 L 0.09401 -0.78843 " pathEditMode="relative" rAng="0" ptsTypes="AA">
                                      <p:cBhvr>
                                        <p:cTn id="103" dur="2000" fill="hold"/>
                                        <p:tgtEl>
                                          <p:spTgt spid="2"/>
                                        </p:tgtEl>
                                        <p:attrNameLst>
                                          <p:attrName>ppt_x</p:attrName>
                                          <p:attrName>ppt_y</p:attrName>
                                        </p:attrNameLst>
                                      </p:cBhvr>
                                      <p:rCtr x="4987" y="-5093"/>
                                    </p:animMotion>
                                  </p:childTnLst>
                                </p:cTn>
                              </p:par>
                            </p:childTnLst>
                          </p:cTn>
                        </p:par>
                        <p:par>
                          <p:cTn id="104" fill="hold">
                            <p:stCondLst>
                              <p:cond delay="2000"/>
                            </p:stCondLst>
                            <p:childTnLst>
                              <p:par>
                                <p:cTn id="105" presetID="53" presetClass="entr" presetSubtype="16" fill="hold" nodeType="afterEffect">
                                  <p:stCondLst>
                                    <p:cond delay="0"/>
                                  </p:stCondLst>
                                  <p:childTnLst>
                                    <p:set>
                                      <p:cBhvr>
                                        <p:cTn id="106" dur="1" fill="hold">
                                          <p:stCondLst>
                                            <p:cond delay="0"/>
                                          </p:stCondLst>
                                        </p:cTn>
                                        <p:tgtEl>
                                          <p:spTgt spid="593"/>
                                        </p:tgtEl>
                                        <p:attrNameLst>
                                          <p:attrName>style.visibility</p:attrName>
                                        </p:attrNameLst>
                                      </p:cBhvr>
                                      <p:to>
                                        <p:strVal val="visible"/>
                                      </p:to>
                                    </p:set>
                                    <p:anim calcmode="lin" valueType="num">
                                      <p:cBhvr>
                                        <p:cTn id="107" dur="500" fill="hold"/>
                                        <p:tgtEl>
                                          <p:spTgt spid="593"/>
                                        </p:tgtEl>
                                        <p:attrNameLst>
                                          <p:attrName>ppt_w</p:attrName>
                                        </p:attrNameLst>
                                      </p:cBhvr>
                                      <p:tavLst>
                                        <p:tav tm="0">
                                          <p:val>
                                            <p:fltVal val="0"/>
                                          </p:val>
                                        </p:tav>
                                        <p:tav tm="100000">
                                          <p:val>
                                            <p:strVal val="#ppt_w"/>
                                          </p:val>
                                        </p:tav>
                                      </p:tavLst>
                                    </p:anim>
                                    <p:anim calcmode="lin" valueType="num">
                                      <p:cBhvr>
                                        <p:cTn id="108" dur="500" fill="hold"/>
                                        <p:tgtEl>
                                          <p:spTgt spid="593"/>
                                        </p:tgtEl>
                                        <p:attrNameLst>
                                          <p:attrName>ppt_h</p:attrName>
                                        </p:attrNameLst>
                                      </p:cBhvr>
                                      <p:tavLst>
                                        <p:tav tm="0">
                                          <p:val>
                                            <p:fltVal val="0"/>
                                          </p:val>
                                        </p:tav>
                                        <p:tav tm="100000">
                                          <p:val>
                                            <p:strVal val="#ppt_h"/>
                                          </p:val>
                                        </p:tav>
                                      </p:tavLst>
                                    </p:anim>
                                    <p:animEffect transition="in" filter="fade">
                                      <p:cBhvr>
                                        <p:cTn id="109" dur="500"/>
                                        <p:tgtEl>
                                          <p:spTgt spid="593"/>
                                        </p:tgtEl>
                                      </p:cBhvr>
                                    </p:animEffect>
                                  </p:childTnLst>
                                </p:cTn>
                              </p:par>
                            </p:childTnLst>
                          </p:cTn>
                        </p:par>
                        <p:par>
                          <p:cTn id="110" fill="hold">
                            <p:stCondLst>
                              <p:cond delay="2500"/>
                            </p:stCondLst>
                            <p:childTnLst>
                              <p:par>
                                <p:cTn id="111" presetID="26" presetClass="emph" presetSubtype="0" repeatCount="indefinite" fill="hold" nodeType="afterEffect">
                                  <p:stCondLst>
                                    <p:cond delay="0"/>
                                  </p:stCondLst>
                                  <p:childTnLst>
                                    <p:animEffect transition="out" filter="fade">
                                      <p:cBhvr>
                                        <p:cTn id="112" dur="500" tmFilter="0, 0; .2, .5; .8, .5; 1, 0"/>
                                        <p:tgtEl>
                                          <p:spTgt spid="593"/>
                                        </p:tgtEl>
                                      </p:cBhvr>
                                    </p:animEffect>
                                    <p:animScale>
                                      <p:cBhvr>
                                        <p:cTn id="113"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3"/>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2.08333E-7 1.11111E-6 L -0.00299 -0.15347 " pathEditMode="relative" rAng="0" ptsTypes="AA">
                                      <p:cBhvr>
                                        <p:cTn id="118" dur="2000" fill="hold"/>
                                        <p:tgtEl>
                                          <p:spTgt spid="3"/>
                                        </p:tgtEl>
                                        <p:attrNameLst>
                                          <p:attrName>ppt_x</p:attrName>
                                          <p:attrName>ppt_y</p:attrName>
                                        </p:attrNameLst>
                                      </p:cBhvr>
                                      <p:rCtr x="-156" y="-7685"/>
                                    </p:animMotion>
                                  </p:childTnLst>
                                </p:cTn>
                              </p:par>
                            </p:childTnLst>
                          </p:cTn>
                        </p:par>
                      </p:childTnLst>
                    </p:cTn>
                  </p:par>
                  <p:par>
                    <p:cTn id="119" fill="hold">
                      <p:stCondLst>
                        <p:cond delay="indefinite"/>
                      </p:stCondLst>
                      <p:childTnLst>
                        <p:par>
                          <p:cTn id="120" fill="hold">
                            <p:stCondLst>
                              <p:cond delay="0"/>
                            </p:stCondLst>
                            <p:childTnLst>
                              <p:par>
                                <p:cTn id="121" presetID="64" presetClass="path" presetSubtype="0" accel="50000" decel="50000" fill="hold" nodeType="clickEffect">
                                  <p:stCondLst>
                                    <p:cond delay="0"/>
                                  </p:stCondLst>
                                  <p:childTnLst>
                                    <p:animMotion origin="layout" path="M -0.00299 -0.15347 L -0.00299 -0.27384 " pathEditMode="relative" rAng="0" ptsTypes="AA">
                                      <p:cBhvr>
                                        <p:cTn id="122" dur="2000" fill="hold"/>
                                        <p:tgtEl>
                                          <p:spTgt spid="3"/>
                                        </p:tgtEl>
                                        <p:attrNameLst>
                                          <p:attrName>ppt_x</p:attrName>
                                          <p:attrName>ppt_y</p:attrName>
                                        </p:attrNameLst>
                                      </p:cBhvr>
                                      <p:rCtr x="0" y="-6019"/>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0.00299 -0.27384 L -0.00299 -0.42014 " pathEditMode="relative" rAng="0" ptsTypes="AA">
                                      <p:cBhvr>
                                        <p:cTn id="126" dur="2000" fill="hold"/>
                                        <p:tgtEl>
                                          <p:spTgt spid="3"/>
                                        </p:tgtEl>
                                        <p:attrNameLst>
                                          <p:attrName>ppt_x</p:attrName>
                                          <p:attrName>ppt_y</p:attrName>
                                        </p:attrNameLst>
                                      </p:cBhvr>
                                      <p:rCtr x="0" y="-7315"/>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nodeType="clickEffect">
                                  <p:stCondLst>
                                    <p:cond delay="0"/>
                                  </p:stCondLst>
                                  <p:childTnLst>
                                    <p:animMotion origin="layout" path="M -0.00299 -0.42014 L -0.00586 -0.55347 " pathEditMode="relative" rAng="0" ptsTypes="AA">
                                      <p:cBhvr>
                                        <p:cTn id="130" dur="2000" fill="hold"/>
                                        <p:tgtEl>
                                          <p:spTgt spid="3"/>
                                        </p:tgtEl>
                                        <p:attrNameLst>
                                          <p:attrName>ppt_x</p:attrName>
                                          <p:attrName>ppt_y</p:attrName>
                                        </p:attrNameLst>
                                      </p:cBhvr>
                                      <p:rCtr x="-143" y="-6667"/>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0.00586 -0.55347 L -0.00586 -0.68681 " pathEditMode="relative" rAng="0" ptsTypes="AA">
                                      <p:cBhvr>
                                        <p:cTn id="134" dur="2000" fill="hold"/>
                                        <p:tgtEl>
                                          <p:spTgt spid="3"/>
                                        </p:tgtEl>
                                        <p:attrNameLst>
                                          <p:attrName>ppt_x</p:attrName>
                                          <p:attrName>ppt_y</p:attrName>
                                        </p:attrNameLst>
                                      </p:cBhvr>
                                      <p:rCtr x="0" y="-6667"/>
                                    </p:animMotion>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nodeType="clickEffect">
                                  <p:stCondLst>
                                    <p:cond delay="0"/>
                                  </p:stCondLst>
                                  <p:childTnLst>
                                    <p:animMotion origin="layout" path="M -0.00586 -0.68681 L -0.07253 -0.7882 " pathEditMode="relative" rAng="0" ptsTypes="AA">
                                      <p:cBhvr>
                                        <p:cTn id="138" dur="2000" fill="hold"/>
                                        <p:tgtEl>
                                          <p:spTgt spid="3"/>
                                        </p:tgtEl>
                                        <p:attrNameLst>
                                          <p:attrName>ppt_x</p:attrName>
                                          <p:attrName>ppt_y</p:attrName>
                                        </p:attrNameLst>
                                      </p:cBhvr>
                                      <p:rCtr x="-3333" y="-5069"/>
                                    </p:animMotion>
                                  </p:childTnLst>
                                </p:cTn>
                              </p:par>
                            </p:childTnLst>
                          </p:cTn>
                        </p:par>
                        <p:par>
                          <p:cTn id="139" fill="hold">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594"/>
                                        </p:tgtEl>
                                        <p:attrNameLst>
                                          <p:attrName>style.visibility</p:attrName>
                                        </p:attrNameLst>
                                      </p:cBhvr>
                                      <p:to>
                                        <p:strVal val="visible"/>
                                      </p:to>
                                    </p:set>
                                    <p:anim calcmode="lin" valueType="num">
                                      <p:cBhvr>
                                        <p:cTn id="142" dur="500" fill="hold"/>
                                        <p:tgtEl>
                                          <p:spTgt spid="594"/>
                                        </p:tgtEl>
                                        <p:attrNameLst>
                                          <p:attrName>ppt_w</p:attrName>
                                        </p:attrNameLst>
                                      </p:cBhvr>
                                      <p:tavLst>
                                        <p:tav tm="0">
                                          <p:val>
                                            <p:fltVal val="0"/>
                                          </p:val>
                                        </p:tav>
                                        <p:tav tm="100000">
                                          <p:val>
                                            <p:strVal val="#ppt_w"/>
                                          </p:val>
                                        </p:tav>
                                      </p:tavLst>
                                    </p:anim>
                                    <p:anim calcmode="lin" valueType="num">
                                      <p:cBhvr>
                                        <p:cTn id="143" dur="500" fill="hold"/>
                                        <p:tgtEl>
                                          <p:spTgt spid="594"/>
                                        </p:tgtEl>
                                        <p:attrNameLst>
                                          <p:attrName>ppt_h</p:attrName>
                                        </p:attrNameLst>
                                      </p:cBhvr>
                                      <p:tavLst>
                                        <p:tav tm="0">
                                          <p:val>
                                            <p:fltVal val="0"/>
                                          </p:val>
                                        </p:tav>
                                        <p:tav tm="100000">
                                          <p:val>
                                            <p:strVal val="#ppt_h"/>
                                          </p:val>
                                        </p:tav>
                                      </p:tavLst>
                                    </p:anim>
                                    <p:animEffect transition="in" filter="fade">
                                      <p:cBhvr>
                                        <p:cTn id="144" dur="500"/>
                                        <p:tgtEl>
                                          <p:spTgt spid="594"/>
                                        </p:tgtEl>
                                      </p:cBhvr>
                                    </p:animEffect>
                                  </p:childTnLst>
                                </p:cTn>
                              </p:par>
                            </p:childTnLst>
                          </p:cTn>
                        </p:par>
                        <p:par>
                          <p:cTn id="145" fill="hold">
                            <p:stCondLst>
                              <p:cond delay="2500"/>
                            </p:stCondLst>
                            <p:childTnLst>
                              <p:par>
                                <p:cTn id="146" presetID="26" presetClass="emph" presetSubtype="0" repeatCount="indefinite" fill="hold" nodeType="afterEffect">
                                  <p:stCondLst>
                                    <p:cond delay="0"/>
                                  </p:stCondLst>
                                  <p:childTnLst>
                                    <p:animEffect transition="out" filter="fade">
                                      <p:cBhvr>
                                        <p:cTn id="147" dur="500" tmFilter="0, 0; .2, .5; .8, .5; 1, 0"/>
                                        <p:tgtEl>
                                          <p:spTgt spid="594"/>
                                        </p:tgtEl>
                                      </p:cBhvr>
                                    </p:animEffect>
                                    <p:animScale>
                                      <p:cBhvr>
                                        <p:cTn id="148"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149" restart="whenNotActive" fill="hold" evtFilter="cancelBubble" nodeType="interactiveSeq">
                <p:stCondLst>
                  <p:cond evt="onClick" delay="0">
                    <p:tgtEl>
                      <p:spTgt spid="8"/>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8"/>
                                        </p:tgtEl>
                                      </p:cBhvr>
                                    </p:animEffect>
                                    <p:set>
                                      <p:cBhvr>
                                        <p:cTn id="15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5" restart="whenNotActive" fill="hold" evtFilter="cancelBubble" nodeType="interactiveSeq">
                <p:stCondLst>
                  <p:cond evt="onClick" delay="0">
                    <p:tgtEl>
                      <p:spTgt spid="1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1" restart="whenNotActive" fill="hold" evtFilter="cancelBubble" nodeType="interactiveSeq">
                <p:stCondLst>
                  <p:cond evt="onClick" delay="0">
                    <p:tgtEl>
                      <p:spTgt spid="13"/>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7" restart="whenNotActive" fill="hold" evtFilter="cancelBubble" nodeType="interactiveSeq">
                <p:stCondLst>
                  <p:cond evt="onClick" delay="0">
                    <p:tgtEl>
                      <p:spTgt spid="17"/>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7"/>
                                        </p:tgtEl>
                                      </p:cBhvr>
                                    </p:animEffect>
                                    <p:set>
                                      <p:cBhvr>
                                        <p:cTn id="1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3" restart="whenNotActive" fill="hold" evtFilter="cancelBubble" nodeType="interactiveSeq">
                <p:stCondLst>
                  <p:cond evt="onClick" delay="0">
                    <p:tgtEl>
                      <p:spTgt spid="15"/>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9" restart="whenNotActive" fill="hold" evtFilter="cancelBubble" nodeType="interactiveSeq">
                <p:stCondLst>
                  <p:cond evt="onClick" delay="0">
                    <p:tgtEl>
                      <p:spTgt spid="11"/>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11"/>
                                        </p:tgtEl>
                                      </p:cBhvr>
                                    </p:animEffect>
                                    <p:set>
                                      <p:cBhvr>
                                        <p:cTn id="184" dur="1" fill="hold">
                                          <p:stCondLst>
                                            <p:cond delay="499"/>
                                          </p:stCondLst>
                                        </p:cTn>
                                        <p:tgtEl>
                                          <p:spTgt spid="11"/>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6"/>
                                        </p:tgtEl>
                                        <p:attrNameLst>
                                          <p:attrName>style.visibility</p:attrName>
                                        </p:attrNameLst>
                                      </p:cBhvr>
                                      <p:to>
                                        <p:strVal val="visible"/>
                                      </p:to>
                                    </p:set>
                                    <p:animEffect transition="in" filter="fade">
                                      <p:cBhvr>
                                        <p:cTn id="187" dur="500"/>
                                        <p:tgtEl>
                                          <p:spTgt spid="26"/>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2" restart="whenNotActive" fill="hold" evtFilter="cancelBubble" nodeType="interactiveSeq">
                <p:stCondLst>
                  <p:cond evt="onClick" delay="0">
                    <p:tgtEl>
                      <p:spTgt spid="20"/>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20"/>
                                        </p:tgtEl>
                                      </p:cBhvr>
                                    </p:animEffect>
                                    <p:set>
                                      <p:cBhvr>
                                        <p:cTn id="19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8" restart="whenNotActive" fill="hold" evtFilter="cancelBubble" nodeType="interactiveSeq">
                <p:stCondLst>
                  <p:cond evt="onClick" delay="0">
                    <p:tgtEl>
                      <p:spTgt spid="21"/>
                    </p:tgtEl>
                  </p:cond>
                </p:stCondLst>
                <p:endSync evt="end" delay="0">
                  <p:rtn val="all"/>
                </p:endSync>
                <p:childTnLst>
                  <p:par>
                    <p:cTn id="199" fill="hold">
                      <p:stCondLst>
                        <p:cond delay="0"/>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21"/>
                                        </p:tgtEl>
                                      </p:cBhvr>
                                    </p:animEffect>
                                    <p:set>
                                      <p:cBhvr>
                                        <p:cTn id="20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4" restart="whenNotActive" fill="hold" evtFilter="cancelBubble" nodeType="interactiveSeq">
                <p:stCondLst>
                  <p:cond evt="onClick" delay="0">
                    <p:tgtEl>
                      <p:spTgt spid="25"/>
                    </p:tgtEl>
                  </p:cond>
                </p:stCondLst>
                <p:endSync evt="end" delay="0">
                  <p:rtn val="all"/>
                </p:endSync>
                <p:childTnLst>
                  <p:par>
                    <p:cTn id="205" fill="hold">
                      <p:stCondLst>
                        <p:cond delay="0"/>
                      </p:stCondLst>
                      <p:childTnLst>
                        <p:par>
                          <p:cTn id="206" fill="hold">
                            <p:stCondLst>
                              <p:cond delay="0"/>
                            </p:stCondLst>
                            <p:childTnLst>
                              <p:par>
                                <p:cTn id="207" presetID="10" presetClass="exit" presetSubtype="0" fill="hold" nodeType="clickEffect">
                                  <p:stCondLst>
                                    <p:cond delay="0"/>
                                  </p:stCondLst>
                                  <p:childTnLst>
                                    <p:animEffect transition="out" filter="fade">
                                      <p:cBhvr>
                                        <p:cTn id="208" dur="500"/>
                                        <p:tgtEl>
                                          <p:spTgt spid="25"/>
                                        </p:tgtEl>
                                      </p:cBhvr>
                                    </p:animEffect>
                                    <p:set>
                                      <p:cBhvr>
                                        <p:cTn id="20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10" restart="whenNotActive" fill="hold" evtFilter="cancelBubble" nodeType="interactiveSeq">
                <p:stCondLst>
                  <p:cond evt="onClick" delay="0">
                    <p:tgtEl>
                      <p:spTgt spid="209"/>
                    </p:tgtEl>
                  </p:cond>
                </p:stCondLst>
                <p:endSync evt="end" delay="0">
                  <p:rtn val="all"/>
                </p:endSync>
                <p:childTnLst>
                  <p:par>
                    <p:cTn id="211" fill="hold">
                      <p:stCondLst>
                        <p:cond delay="0"/>
                      </p:stCondLst>
                      <p:childTnLst>
                        <p:par>
                          <p:cTn id="212" fill="hold">
                            <p:stCondLst>
                              <p:cond delay="0"/>
                            </p:stCondLst>
                            <p:childTnLst>
                              <p:par>
                                <p:cTn id="213" presetID="10" presetClass="exit" presetSubtype="0" fill="hold" nodeType="clickEffect">
                                  <p:stCondLst>
                                    <p:cond delay="0"/>
                                  </p:stCondLst>
                                  <p:childTnLst>
                                    <p:animEffect transition="out" filter="fade">
                                      <p:cBhvr>
                                        <p:cTn id="214" dur="500"/>
                                        <p:tgtEl>
                                          <p:spTgt spid="209"/>
                                        </p:tgtEl>
                                      </p:cBhvr>
                                    </p:animEffect>
                                    <p:set>
                                      <p:cBhvr>
                                        <p:cTn id="215"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216" restart="whenNotActive" fill="hold" evtFilter="cancelBubble" nodeType="interactiveSeq">
                <p:stCondLst>
                  <p:cond evt="onClick" delay="0">
                    <p:tgtEl>
                      <p:spTgt spid="2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nodeType="clickEffect">
                                  <p:stCondLst>
                                    <p:cond delay="0"/>
                                  </p:stCondLst>
                                  <p:childTnLst>
                                    <p:animEffect transition="out" filter="fade">
                                      <p:cBhvr>
                                        <p:cTn id="220" dur="500"/>
                                        <p:tgtEl>
                                          <p:spTgt spid="22"/>
                                        </p:tgtEl>
                                      </p:cBhvr>
                                    </p:animEffect>
                                    <p:set>
                                      <p:cBhvr>
                                        <p:cTn id="2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494522" y="963800"/>
            <a:ext cx="4777274" cy="1384995"/>
          </a:xfrm>
          <a:prstGeom prst="rect">
            <a:avLst/>
          </a:prstGeom>
          <a:noFill/>
        </p:spPr>
        <p:txBody>
          <a:bodyPr wrap="square" rtlCol="0">
            <a:spAutoFit/>
          </a:bodyPr>
          <a:lstStyle/>
          <a:p>
            <a:r>
              <a:rPr lang="en-US" sz="2100" b="1" i="1" dirty="0">
                <a:solidFill>
                  <a:srgbClr val="FF0000"/>
                </a:solidFill>
              </a:rPr>
              <a:t>	Ai ng</a:t>
            </a:r>
            <a:r>
              <a:rPr lang="vi-VN" sz="2100" b="1" i="1" dirty="0">
                <a:solidFill>
                  <a:srgbClr val="FF0000"/>
                </a:solidFill>
              </a:rPr>
              <a:t>ư</a:t>
            </a:r>
            <a:r>
              <a:rPr lang="en-US" sz="2100" b="1" i="1" dirty="0" err="1">
                <a:solidFill>
                  <a:srgbClr val="FF0000"/>
                </a:solidFill>
              </a:rPr>
              <a:t>ời</a:t>
            </a:r>
            <a:r>
              <a:rPr lang="en-US" sz="2100" b="1" i="1" dirty="0">
                <a:solidFill>
                  <a:srgbClr val="FF0000"/>
                </a:solidFill>
              </a:rPr>
              <a:t> </a:t>
            </a:r>
            <a:r>
              <a:rPr lang="en-US" sz="2100" b="1" i="1" dirty="0" err="1">
                <a:solidFill>
                  <a:srgbClr val="FF0000"/>
                </a:solidFill>
              </a:rPr>
              <a:t>bóp</a:t>
            </a:r>
            <a:r>
              <a:rPr lang="en-US" sz="2100" b="1" i="1" dirty="0">
                <a:solidFill>
                  <a:srgbClr val="FF0000"/>
                </a:solidFill>
              </a:rPr>
              <a:t> </a:t>
            </a:r>
            <a:r>
              <a:rPr lang="en-US" sz="2100" b="1" i="1" dirty="0" err="1">
                <a:solidFill>
                  <a:srgbClr val="FF0000"/>
                </a:solidFill>
              </a:rPr>
              <a:t>nát</a:t>
            </a:r>
            <a:r>
              <a:rPr lang="en-US" sz="2100" b="1" i="1" dirty="0">
                <a:solidFill>
                  <a:srgbClr val="FF0000"/>
                </a:solidFill>
              </a:rPr>
              <a:t> </a:t>
            </a:r>
            <a:r>
              <a:rPr lang="en-US" sz="2100" b="1" i="1" dirty="0" err="1">
                <a:solidFill>
                  <a:srgbClr val="FF0000"/>
                </a:solidFill>
              </a:rPr>
              <a:t>quả</a:t>
            </a:r>
            <a:r>
              <a:rPr lang="en-US" sz="2100" b="1" i="1" dirty="0">
                <a:solidFill>
                  <a:srgbClr val="FF0000"/>
                </a:solidFill>
              </a:rPr>
              <a:t> cam</a:t>
            </a:r>
          </a:p>
          <a:p>
            <a:r>
              <a:rPr lang="en-US" sz="2100" b="1" i="1" dirty="0" err="1">
                <a:solidFill>
                  <a:srgbClr val="FF0000"/>
                </a:solidFill>
              </a:rPr>
              <a:t>Hờn</a:t>
            </a:r>
            <a:r>
              <a:rPr lang="en-US" sz="2100" b="1" i="1" dirty="0">
                <a:solidFill>
                  <a:srgbClr val="FF0000"/>
                </a:solidFill>
              </a:rPr>
              <a:t> </a:t>
            </a:r>
            <a:r>
              <a:rPr lang="en-US" sz="2100" b="1" i="1" dirty="0" err="1">
                <a:solidFill>
                  <a:srgbClr val="FF0000"/>
                </a:solidFill>
              </a:rPr>
              <a:t>vua</a:t>
            </a:r>
            <a:r>
              <a:rPr lang="en-US" sz="2100" b="1" i="1" dirty="0">
                <a:solidFill>
                  <a:srgbClr val="FF0000"/>
                </a:solidFill>
              </a:rPr>
              <a:t> </a:t>
            </a:r>
            <a:r>
              <a:rPr lang="en-US" sz="2100" b="1" i="1" dirty="0" err="1">
                <a:solidFill>
                  <a:srgbClr val="FF0000"/>
                </a:solidFill>
              </a:rPr>
              <a:t>đã</a:t>
            </a:r>
            <a:r>
              <a:rPr lang="en-US" sz="2100" b="1" i="1" dirty="0">
                <a:solidFill>
                  <a:srgbClr val="FF0000"/>
                </a:solidFill>
              </a:rPr>
              <a:t> </a:t>
            </a:r>
            <a:r>
              <a:rPr lang="en-US" sz="2100" b="1" i="1" dirty="0" err="1">
                <a:solidFill>
                  <a:srgbClr val="FF0000"/>
                </a:solidFill>
              </a:rPr>
              <a:t>chẳng</a:t>
            </a:r>
            <a:r>
              <a:rPr lang="en-US" sz="2100" b="1" i="1" dirty="0">
                <a:solidFill>
                  <a:srgbClr val="FF0000"/>
                </a:solidFill>
              </a:rPr>
              <a:t> </a:t>
            </a:r>
            <a:r>
              <a:rPr lang="en-US" sz="2100" b="1" i="1" dirty="0" err="1">
                <a:solidFill>
                  <a:srgbClr val="FF0000"/>
                </a:solidFill>
              </a:rPr>
              <a:t>cho</a:t>
            </a:r>
            <a:r>
              <a:rPr lang="en-US" sz="2100" b="1" i="1" dirty="0">
                <a:solidFill>
                  <a:srgbClr val="FF0000"/>
                </a:solidFill>
              </a:rPr>
              <a:t> </a:t>
            </a:r>
            <a:r>
              <a:rPr lang="en-US" sz="2100" b="1" i="1" dirty="0" err="1">
                <a:solidFill>
                  <a:srgbClr val="FF0000"/>
                </a:solidFill>
              </a:rPr>
              <a:t>bàn</a:t>
            </a:r>
            <a:r>
              <a:rPr lang="en-US" sz="2100" b="1" i="1" dirty="0">
                <a:solidFill>
                  <a:srgbClr val="FF0000"/>
                </a:solidFill>
              </a:rPr>
              <a:t> </a:t>
            </a:r>
            <a:r>
              <a:rPr lang="en-US" sz="2100" b="1" i="1" dirty="0" err="1">
                <a:solidFill>
                  <a:srgbClr val="FF0000"/>
                </a:solidFill>
              </a:rPr>
              <a:t>việc</a:t>
            </a:r>
            <a:r>
              <a:rPr lang="en-US" sz="2100" b="1" i="1" dirty="0">
                <a:solidFill>
                  <a:srgbClr val="FF0000"/>
                </a:solidFill>
              </a:rPr>
              <a:t> </a:t>
            </a:r>
            <a:r>
              <a:rPr lang="en-US" sz="2100" b="1" i="1" dirty="0" err="1">
                <a:solidFill>
                  <a:srgbClr val="FF0000"/>
                </a:solidFill>
              </a:rPr>
              <a:t>quân</a:t>
            </a:r>
            <a:endParaRPr lang="en-US" sz="2100" b="1" i="1" dirty="0">
              <a:solidFill>
                <a:srgbClr val="FF0000"/>
              </a:solidFill>
            </a:endParaRPr>
          </a:p>
          <a:p>
            <a:r>
              <a:rPr lang="en-US" sz="2100" b="1" i="1" dirty="0">
                <a:solidFill>
                  <a:srgbClr val="FF0000"/>
                </a:solidFill>
              </a:rPr>
              <a:t>	</a:t>
            </a:r>
            <a:r>
              <a:rPr lang="en-US" sz="2100" b="1" i="1" dirty="0" err="1">
                <a:solidFill>
                  <a:srgbClr val="FF0000"/>
                </a:solidFill>
              </a:rPr>
              <a:t>Phá</a:t>
            </a:r>
            <a:r>
              <a:rPr lang="en-US" sz="2100" b="1" i="1" dirty="0">
                <a:solidFill>
                  <a:srgbClr val="FF0000"/>
                </a:solidFill>
              </a:rPr>
              <a:t> </a:t>
            </a:r>
            <a:r>
              <a:rPr lang="en-US" sz="2100" b="1" i="1" dirty="0" err="1">
                <a:solidFill>
                  <a:srgbClr val="FF0000"/>
                </a:solidFill>
              </a:rPr>
              <a:t>cường</a:t>
            </a:r>
            <a:r>
              <a:rPr lang="en-US" sz="2100" b="1" i="1" dirty="0">
                <a:solidFill>
                  <a:srgbClr val="FF0000"/>
                </a:solidFill>
              </a:rPr>
              <a:t> </a:t>
            </a:r>
            <a:r>
              <a:rPr lang="en-US" sz="2100" b="1" i="1" dirty="0" err="1">
                <a:solidFill>
                  <a:srgbClr val="FF0000"/>
                </a:solidFill>
              </a:rPr>
              <a:t>địch</a:t>
            </a:r>
            <a:r>
              <a:rPr lang="en-US" sz="2100" b="1" i="1" dirty="0">
                <a:solidFill>
                  <a:srgbClr val="FF0000"/>
                </a:solidFill>
              </a:rPr>
              <a:t> </a:t>
            </a:r>
            <a:r>
              <a:rPr lang="en-US" sz="2100" b="1" i="1" dirty="0" err="1">
                <a:solidFill>
                  <a:srgbClr val="FF0000"/>
                </a:solidFill>
              </a:rPr>
              <a:t>báo</a:t>
            </a:r>
            <a:r>
              <a:rPr lang="en-US" sz="2100" b="1" i="1" dirty="0">
                <a:solidFill>
                  <a:srgbClr val="FF0000"/>
                </a:solidFill>
              </a:rPr>
              <a:t> </a:t>
            </a:r>
            <a:r>
              <a:rPr lang="en-US" sz="2100" b="1" i="1" dirty="0" err="1">
                <a:solidFill>
                  <a:srgbClr val="FF0000"/>
                </a:solidFill>
              </a:rPr>
              <a:t>hoàng</a:t>
            </a:r>
            <a:r>
              <a:rPr lang="en-US" sz="2100" b="1" i="1" dirty="0">
                <a:solidFill>
                  <a:srgbClr val="FF0000"/>
                </a:solidFill>
              </a:rPr>
              <a:t> </a:t>
            </a:r>
            <a:r>
              <a:rPr lang="en-US" sz="2100" b="1" i="1" dirty="0" err="1">
                <a:solidFill>
                  <a:srgbClr val="FF0000"/>
                </a:solidFill>
              </a:rPr>
              <a:t>ân</a:t>
            </a:r>
            <a:endParaRPr lang="en-US" sz="2100" b="1" i="1" dirty="0">
              <a:solidFill>
                <a:srgbClr val="FF0000"/>
              </a:solidFill>
            </a:endParaRPr>
          </a:p>
          <a:p>
            <a:r>
              <a:rPr lang="en-US" sz="2100" b="1" i="1" dirty="0" err="1">
                <a:solidFill>
                  <a:srgbClr val="FF0000"/>
                </a:solidFill>
              </a:rPr>
              <a:t>Dựng</a:t>
            </a:r>
            <a:r>
              <a:rPr lang="en-US" sz="2100" b="1" i="1" dirty="0">
                <a:solidFill>
                  <a:srgbClr val="FF0000"/>
                </a:solidFill>
              </a:rPr>
              <a:t> </a:t>
            </a:r>
            <a:r>
              <a:rPr lang="en-US" sz="2100" b="1" i="1" dirty="0" err="1">
                <a:solidFill>
                  <a:srgbClr val="FF0000"/>
                </a:solidFill>
              </a:rPr>
              <a:t>lên</a:t>
            </a:r>
            <a:r>
              <a:rPr lang="en-US" sz="2100" b="1" i="1" dirty="0">
                <a:solidFill>
                  <a:srgbClr val="FF0000"/>
                </a:solidFill>
              </a:rPr>
              <a:t> </a:t>
            </a:r>
            <a:r>
              <a:rPr lang="en-US" sz="2100" b="1" i="1" dirty="0" err="1">
                <a:solidFill>
                  <a:srgbClr val="FF0000"/>
                </a:solidFill>
              </a:rPr>
              <a:t>cờ</a:t>
            </a:r>
            <a:r>
              <a:rPr lang="en-US" sz="2100" b="1" i="1" dirty="0">
                <a:solidFill>
                  <a:srgbClr val="FF0000"/>
                </a:solidFill>
              </a:rPr>
              <a:t> </a:t>
            </a:r>
            <a:r>
              <a:rPr lang="en-US" sz="2100" b="1" i="1" dirty="0" err="1">
                <a:solidFill>
                  <a:srgbClr val="FF0000"/>
                </a:solidFill>
              </a:rPr>
              <a:t>nghĩa</a:t>
            </a:r>
            <a:r>
              <a:rPr lang="en-US" sz="2100" b="1" i="1" dirty="0">
                <a:solidFill>
                  <a:srgbClr val="FF0000"/>
                </a:solidFill>
              </a:rPr>
              <a:t> </a:t>
            </a:r>
            <a:r>
              <a:rPr lang="en-US" sz="2100" b="1" i="1" dirty="0" err="1">
                <a:solidFill>
                  <a:srgbClr val="FF0000"/>
                </a:solidFill>
              </a:rPr>
              <a:t>xả</a:t>
            </a:r>
            <a:r>
              <a:rPr lang="en-US" sz="2100" b="1" i="1" dirty="0">
                <a:solidFill>
                  <a:srgbClr val="FF0000"/>
                </a:solidFill>
              </a:rPr>
              <a:t> </a:t>
            </a:r>
            <a:r>
              <a:rPr lang="en-US" sz="2100" b="1" i="1" dirty="0" err="1">
                <a:solidFill>
                  <a:srgbClr val="FF0000"/>
                </a:solidFill>
              </a:rPr>
              <a:t>thân</a:t>
            </a:r>
            <a:r>
              <a:rPr lang="en-US" sz="2100" b="1" i="1" dirty="0">
                <a:solidFill>
                  <a:srgbClr val="FF0000"/>
                </a:solidFill>
              </a:rPr>
              <a:t> </a:t>
            </a:r>
            <a:r>
              <a:rPr lang="en-US" sz="2100" b="1" i="1" dirty="0" err="1">
                <a:solidFill>
                  <a:srgbClr val="FF0000"/>
                </a:solidFill>
              </a:rPr>
              <a:t>diệt</a:t>
            </a:r>
            <a:r>
              <a:rPr lang="en-US" sz="2100" b="1" i="1" dirty="0">
                <a:solidFill>
                  <a:srgbClr val="FF0000"/>
                </a:solidFill>
              </a:rPr>
              <a:t> </a:t>
            </a:r>
            <a:r>
              <a:rPr lang="en-US" sz="2100" b="1" i="1" dirty="0" err="1">
                <a:solidFill>
                  <a:srgbClr val="FF0000"/>
                </a:solidFill>
              </a:rPr>
              <a:t>thù</a:t>
            </a:r>
            <a:r>
              <a:rPr lang="en-US" sz="2100" b="1" i="1" dirty="0">
                <a:solidFill>
                  <a:srgbClr val="FF0000"/>
                </a:solidFill>
              </a:rPr>
              <a:t>.</a:t>
            </a:r>
          </a:p>
        </p:txBody>
      </p:sp>
      <p:sp>
        <p:nvSpPr>
          <p:cNvPr id="764" name="TextBox 763"/>
          <p:cNvSpPr txBox="1"/>
          <p:nvPr/>
        </p:nvSpPr>
        <p:spPr>
          <a:xfrm>
            <a:off x="5779951" y="1734155"/>
            <a:ext cx="2655861" cy="415498"/>
          </a:xfrm>
          <a:prstGeom prst="rect">
            <a:avLst/>
          </a:prstGeom>
          <a:noFill/>
        </p:spPr>
        <p:txBody>
          <a:bodyPr wrap="square" rtlCol="0">
            <a:spAutoFit/>
          </a:bodyPr>
          <a:lstStyle/>
          <a:p>
            <a:pPr algn="ctr"/>
            <a:r>
              <a:rPr lang="en-US" sz="2100" b="1" dirty="0">
                <a:solidFill>
                  <a:schemeClr val="accent5">
                    <a:lumMod val="75000"/>
                  </a:schemeClr>
                </a:solidFill>
                <a:effectLst>
                  <a:outerShdw blurRad="38100" dist="38100" dir="2700000" algn="tl">
                    <a:srgbClr val="000000">
                      <a:alpha val="43137"/>
                    </a:srgbClr>
                  </a:outerShdw>
                </a:effectLst>
              </a:rPr>
              <a:t>TRẦN QUỐC TOẢN</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742414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541176" y="963800"/>
            <a:ext cx="4693297" cy="415498"/>
          </a:xfrm>
          <a:prstGeom prst="rect">
            <a:avLst/>
          </a:prstGeom>
          <a:noFill/>
        </p:spPr>
        <p:txBody>
          <a:bodyPr wrap="square" rtlCol="0">
            <a:spAutoFit/>
          </a:bodyPr>
          <a:lstStyle/>
          <a:p>
            <a:r>
              <a:rPr lang="en-US" sz="2100" b="1" dirty="0" err="1">
                <a:solidFill>
                  <a:srgbClr val="0070C0"/>
                </a:solidFill>
              </a:rPr>
              <a:t>Trần</a:t>
            </a:r>
            <a:r>
              <a:rPr lang="en-US" sz="2100" b="1" dirty="0">
                <a:solidFill>
                  <a:srgbClr val="0070C0"/>
                </a:solidFill>
              </a:rPr>
              <a:t> </a:t>
            </a:r>
            <a:r>
              <a:rPr lang="en-US" sz="2100" b="1" dirty="0" err="1">
                <a:solidFill>
                  <a:srgbClr val="0070C0"/>
                </a:solidFill>
              </a:rPr>
              <a:t>Quốc</a:t>
            </a:r>
            <a:r>
              <a:rPr lang="en-US" sz="2100" b="1" dirty="0">
                <a:solidFill>
                  <a:srgbClr val="0070C0"/>
                </a:solidFill>
              </a:rPr>
              <a:t> </a:t>
            </a:r>
            <a:r>
              <a:rPr lang="en-US" sz="2100" b="1" dirty="0" err="1">
                <a:solidFill>
                  <a:srgbClr val="0070C0"/>
                </a:solidFill>
              </a:rPr>
              <a:t>Toản</a:t>
            </a:r>
            <a:r>
              <a:rPr lang="en-US" sz="2100" b="1" dirty="0">
                <a:solidFill>
                  <a:srgbClr val="0070C0"/>
                </a:solidFill>
              </a:rPr>
              <a:t> </a:t>
            </a:r>
            <a:r>
              <a:rPr lang="en-US" sz="2100" b="1" dirty="0" err="1">
                <a:solidFill>
                  <a:srgbClr val="0070C0"/>
                </a:solidFill>
              </a:rPr>
              <a:t>xin</a:t>
            </a:r>
            <a:r>
              <a:rPr lang="en-US" sz="2100" b="1" dirty="0">
                <a:solidFill>
                  <a:srgbClr val="0070C0"/>
                </a:solidFill>
              </a:rPr>
              <a:t> </a:t>
            </a:r>
            <a:r>
              <a:rPr lang="en-US" sz="2100" b="1" dirty="0" err="1">
                <a:solidFill>
                  <a:srgbClr val="0070C0"/>
                </a:solidFill>
              </a:rPr>
              <a:t>gặp</a:t>
            </a:r>
            <a:r>
              <a:rPr lang="en-US" sz="2100" b="1" dirty="0">
                <a:solidFill>
                  <a:srgbClr val="0070C0"/>
                </a:solidFill>
              </a:rPr>
              <a:t> </a:t>
            </a:r>
            <a:r>
              <a:rPr lang="en-US" sz="2100" b="1" dirty="0" err="1">
                <a:solidFill>
                  <a:srgbClr val="0070C0"/>
                </a:solidFill>
              </a:rPr>
              <a:t>vua</a:t>
            </a:r>
            <a:r>
              <a:rPr lang="en-US" sz="2100" b="1" dirty="0">
                <a:solidFill>
                  <a:srgbClr val="0070C0"/>
                </a:solidFill>
              </a:rPr>
              <a:t> </a:t>
            </a:r>
            <a:r>
              <a:rPr lang="en-US" sz="2100" b="1" dirty="0" err="1">
                <a:solidFill>
                  <a:srgbClr val="0070C0"/>
                </a:solidFill>
              </a:rPr>
              <a:t>để</a:t>
            </a:r>
            <a:r>
              <a:rPr lang="en-US" sz="2100" b="1" dirty="0">
                <a:solidFill>
                  <a:srgbClr val="0070C0"/>
                </a:solidFill>
              </a:rPr>
              <a:t> </a:t>
            </a:r>
            <a:r>
              <a:rPr lang="en-US" sz="2100" b="1" dirty="0" err="1">
                <a:solidFill>
                  <a:srgbClr val="0070C0"/>
                </a:solidFill>
              </a:rPr>
              <a:t>làm</a:t>
            </a:r>
            <a:r>
              <a:rPr lang="en-US" sz="2100" b="1" dirty="0">
                <a:solidFill>
                  <a:srgbClr val="0070C0"/>
                </a:solidFill>
              </a:rPr>
              <a:t> </a:t>
            </a:r>
            <a:r>
              <a:rPr lang="en-US" sz="2100" b="1" dirty="0" err="1">
                <a:solidFill>
                  <a:srgbClr val="0070C0"/>
                </a:solidFill>
              </a:rPr>
              <a:t>gì</a:t>
            </a:r>
            <a:r>
              <a:rPr lang="en-US" sz="2100" b="1" dirty="0">
                <a:solidFill>
                  <a:srgbClr val="0070C0"/>
                </a:solidFill>
              </a:rPr>
              <a:t>?</a:t>
            </a:r>
          </a:p>
        </p:txBody>
      </p:sp>
      <p:sp>
        <p:nvSpPr>
          <p:cNvPr id="764" name="TextBox 763"/>
          <p:cNvSpPr txBox="1"/>
          <p:nvPr/>
        </p:nvSpPr>
        <p:spPr>
          <a:xfrm>
            <a:off x="5692435" y="1626081"/>
            <a:ext cx="2655861" cy="738664"/>
          </a:xfrm>
          <a:prstGeom prst="rect">
            <a:avLst/>
          </a:prstGeom>
          <a:noFill/>
        </p:spPr>
        <p:txBody>
          <a:bodyPr wrap="square" rtlCol="0">
            <a:spAutoFit/>
          </a:bodyPr>
          <a:lstStyle/>
          <a:p>
            <a:pPr algn="ctr"/>
            <a:r>
              <a:rPr lang="en-US" sz="2100" b="1" dirty="0" err="1">
                <a:solidFill>
                  <a:srgbClr val="C00000"/>
                </a:solidFill>
              </a:rPr>
              <a:t>Trần</a:t>
            </a:r>
            <a:r>
              <a:rPr lang="en-US" sz="2100" b="1" dirty="0">
                <a:solidFill>
                  <a:srgbClr val="C00000"/>
                </a:solidFill>
              </a:rPr>
              <a:t> </a:t>
            </a:r>
            <a:r>
              <a:rPr lang="en-US" sz="2100" b="1" dirty="0" err="1">
                <a:solidFill>
                  <a:srgbClr val="C00000"/>
                </a:solidFill>
              </a:rPr>
              <a:t>Quốc</a:t>
            </a:r>
            <a:r>
              <a:rPr lang="en-US" sz="2100" b="1" dirty="0">
                <a:solidFill>
                  <a:srgbClr val="C00000"/>
                </a:solidFill>
              </a:rPr>
              <a:t> </a:t>
            </a:r>
            <a:r>
              <a:rPr lang="en-US" sz="2100" b="1" dirty="0" err="1">
                <a:solidFill>
                  <a:srgbClr val="C00000"/>
                </a:solidFill>
              </a:rPr>
              <a:t>Toản</a:t>
            </a:r>
            <a:r>
              <a:rPr lang="en-US" sz="2100" b="1" dirty="0">
                <a:solidFill>
                  <a:srgbClr val="C00000"/>
                </a:solidFill>
              </a:rPr>
              <a:t> </a:t>
            </a:r>
            <a:r>
              <a:rPr lang="en-US" sz="2100" b="1" dirty="0" err="1">
                <a:solidFill>
                  <a:srgbClr val="C00000"/>
                </a:solidFill>
              </a:rPr>
              <a:t>gặp</a:t>
            </a:r>
            <a:r>
              <a:rPr lang="en-US" sz="2100" b="1" dirty="0">
                <a:solidFill>
                  <a:srgbClr val="C00000"/>
                </a:solidFill>
              </a:rPr>
              <a:t> </a:t>
            </a:r>
            <a:r>
              <a:rPr lang="en-US" sz="2100" b="1" dirty="0" err="1">
                <a:solidFill>
                  <a:srgbClr val="C00000"/>
                </a:solidFill>
              </a:rPr>
              <a:t>vua</a:t>
            </a:r>
            <a:r>
              <a:rPr lang="en-US" sz="2100" b="1" dirty="0">
                <a:solidFill>
                  <a:srgbClr val="C00000"/>
                </a:solidFill>
              </a:rPr>
              <a:t> </a:t>
            </a:r>
            <a:r>
              <a:rPr lang="en-US" sz="2100" b="1" dirty="0" err="1">
                <a:solidFill>
                  <a:srgbClr val="C00000"/>
                </a:solidFill>
              </a:rPr>
              <a:t>xin</a:t>
            </a:r>
            <a:r>
              <a:rPr lang="en-US" sz="2100" b="1" dirty="0">
                <a:solidFill>
                  <a:srgbClr val="C00000"/>
                </a:solidFill>
              </a:rPr>
              <a:t> </a:t>
            </a:r>
            <a:r>
              <a:rPr lang="en-US" sz="2100" b="1" dirty="0" err="1">
                <a:solidFill>
                  <a:srgbClr val="C00000"/>
                </a:solidFill>
              </a:rPr>
              <a:t>đánh</a:t>
            </a:r>
            <a:r>
              <a:rPr lang="en-US" sz="2100" b="1" dirty="0">
                <a:solidFill>
                  <a:srgbClr val="C00000"/>
                </a:solidFill>
              </a:rPr>
              <a:t> </a:t>
            </a:r>
            <a:r>
              <a:rPr lang="en-US" sz="2100" b="1" dirty="0" err="1">
                <a:solidFill>
                  <a:srgbClr val="C00000"/>
                </a:solidFill>
              </a:rPr>
              <a:t>giặc</a:t>
            </a:r>
            <a:r>
              <a:rPr lang="en-US" sz="2100" b="1" dirty="0">
                <a:solidFill>
                  <a:srgbClr val="C0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75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pic>
        <p:nvPicPr>
          <p:cNvPr id="2" name="Picture 1">
            <a:extLst>
              <a:ext uri="{FF2B5EF4-FFF2-40B4-BE49-F238E27FC236}">
                <a16:creationId xmlns:a16="http://schemas.microsoft.com/office/drawing/2014/main" xmlns="" id="{B41585CB-F67D-4EE4-A462-7DF7037B663C}"/>
              </a:ext>
            </a:extLst>
          </p:cNvPr>
          <p:cNvPicPr>
            <a:picLocks noChangeAspect="1"/>
          </p:cNvPicPr>
          <p:nvPr/>
        </p:nvPicPr>
        <p:blipFill>
          <a:blip r:embed="rId7"/>
          <a:stretch>
            <a:fillRect/>
          </a:stretch>
        </p:blipFill>
        <p:spPr>
          <a:xfrm>
            <a:off x="1054135" y="1276514"/>
            <a:ext cx="2561960" cy="2176461"/>
          </a:xfrm>
          <a:prstGeom prst="rect">
            <a:avLst/>
          </a:prstGeom>
        </p:spPr>
      </p:pic>
    </p:spTree>
    <p:extLst>
      <p:ext uri="{BB962C8B-B14F-4D97-AF65-F5344CB8AC3E}">
        <p14:creationId xmlns:p14="http://schemas.microsoft.com/office/powerpoint/2010/main" val="33969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8.33333E-7 -2.96296E-6 L 0.57487 0.80579 " pathEditMode="relative" rAng="0" ptsTypes="AA">
                                      <p:cBhvr>
                                        <p:cTn id="13" dur="2000" fill="hold"/>
                                        <p:tgtEl>
                                          <p:spTgt spid="7"/>
                                        </p:tgtEl>
                                        <p:attrNameLst>
                                          <p:attrName>ppt_x</p:attrName>
                                          <p:attrName>ppt_y</p:attrName>
                                        </p:attrNameLst>
                                      </p:cBhvr>
                                      <p:rCtr x="28737" y="40278"/>
                                    </p:animMotion>
                                  </p:childTnLst>
                                </p:cTn>
                              </p:par>
                              <p:par>
                                <p:cTn id="14" presetID="42" presetClass="path" presetSubtype="0" accel="50000" decel="50000" fill="hold" grpId="0" nodeType="withEffect">
                                  <p:stCondLst>
                                    <p:cond delay="0"/>
                                  </p:stCondLst>
                                  <p:childTnLst>
                                    <p:animMotion origin="layout" path="M 2.08333E-7 1.85185E-6 L 0.57487 0.80579 " pathEditMode="relative" rAng="0" ptsTypes="AA">
                                      <p:cBhvr>
                                        <p:cTn id="15"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851598" y="963800"/>
            <a:ext cx="4644741" cy="738664"/>
          </a:xfrm>
          <a:prstGeom prst="rect">
            <a:avLst/>
          </a:prstGeom>
          <a:noFill/>
        </p:spPr>
        <p:txBody>
          <a:bodyPr wrap="square" rtlCol="0">
            <a:spAutoFit/>
          </a:bodyPr>
          <a:lstStyle/>
          <a:p>
            <a:r>
              <a:rPr lang="en-US" sz="2100" b="1" dirty="0" err="1">
                <a:solidFill>
                  <a:schemeClr val="accent5">
                    <a:lumMod val="75000"/>
                  </a:schemeClr>
                </a:solidFill>
              </a:rPr>
              <a:t>Quả</a:t>
            </a:r>
            <a:r>
              <a:rPr lang="en-US" sz="2100" b="1" dirty="0">
                <a:solidFill>
                  <a:schemeClr val="accent5">
                    <a:lumMod val="75000"/>
                  </a:schemeClr>
                </a:solidFill>
              </a:rPr>
              <a:t> cam </a:t>
            </a:r>
            <a:r>
              <a:rPr lang="en-US" sz="2100" b="1" dirty="0" err="1">
                <a:solidFill>
                  <a:schemeClr val="accent5">
                    <a:lumMod val="75000"/>
                  </a:schemeClr>
                </a:solidFill>
              </a:rPr>
              <a:t>trên</a:t>
            </a:r>
            <a:r>
              <a:rPr lang="en-US" sz="2100" b="1" dirty="0">
                <a:solidFill>
                  <a:schemeClr val="accent5">
                    <a:lumMod val="75000"/>
                  </a:schemeClr>
                </a:solidFill>
              </a:rPr>
              <a:t> </a:t>
            </a:r>
            <a:r>
              <a:rPr lang="en-US" sz="2100" b="1" dirty="0" err="1">
                <a:solidFill>
                  <a:schemeClr val="accent5">
                    <a:lumMod val="75000"/>
                  </a:schemeClr>
                </a:solidFill>
              </a:rPr>
              <a:t>tay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nh</a:t>
            </a:r>
            <a:r>
              <a:rPr lang="vi-VN" sz="2100" b="1" dirty="0">
                <a:solidFill>
                  <a:schemeClr val="accent5">
                    <a:lumMod val="75000"/>
                  </a:schemeClr>
                </a:solidFill>
                <a:latin typeface="+mj-lt"/>
              </a:rPr>
              <a:t>ư</a:t>
            </a:r>
            <a:r>
              <a:rPr lang="en-US" sz="2100" b="1" dirty="0">
                <a:solidFill>
                  <a:schemeClr val="accent5">
                    <a:lumMod val="75000"/>
                  </a:schemeClr>
                </a:solidFill>
              </a:rPr>
              <a:t> </a:t>
            </a:r>
            <a:r>
              <a:rPr lang="en-US" sz="2100" b="1" dirty="0" err="1">
                <a:solidFill>
                  <a:schemeClr val="accent5">
                    <a:lumMod val="75000"/>
                  </a:schemeClr>
                </a:solidFill>
              </a:rPr>
              <a:t>thế</a:t>
            </a:r>
            <a:r>
              <a:rPr lang="en-US" sz="2100" b="1" dirty="0">
                <a:solidFill>
                  <a:schemeClr val="accent5">
                    <a:lumMod val="75000"/>
                  </a:schemeClr>
                </a:solidFill>
              </a:rPr>
              <a:t> </a:t>
            </a:r>
            <a:r>
              <a:rPr lang="en-US" sz="2100" b="1" dirty="0" err="1">
                <a:solidFill>
                  <a:schemeClr val="accent5">
                    <a:lumMod val="75000"/>
                  </a:schemeClr>
                </a:solidFill>
              </a:rPr>
              <a:t>nào</a:t>
            </a:r>
            <a:r>
              <a:rPr lang="en-US" sz="2100" b="1" dirty="0">
                <a:solidFill>
                  <a:schemeClr val="accent5">
                    <a:lumMod val="75000"/>
                  </a:schemeClr>
                </a:solidFill>
              </a:rPr>
              <a:t>?</a:t>
            </a:r>
          </a:p>
        </p:txBody>
      </p:sp>
      <p:sp>
        <p:nvSpPr>
          <p:cNvPr id="764" name="TextBox 763"/>
          <p:cNvSpPr txBox="1"/>
          <p:nvPr/>
        </p:nvSpPr>
        <p:spPr>
          <a:xfrm>
            <a:off x="5743623" y="1645546"/>
            <a:ext cx="2655861" cy="1061829"/>
          </a:xfrm>
          <a:prstGeom prst="rect">
            <a:avLst/>
          </a:prstGeom>
          <a:noFill/>
        </p:spPr>
        <p:txBody>
          <a:bodyPr wrap="square" rtlCol="0">
            <a:spAutoFit/>
          </a:bodyPr>
          <a:lstStyle/>
          <a:p>
            <a:pPr algn="ctr"/>
            <a:r>
              <a:rPr lang="en-US" sz="2100" b="1" dirty="0" err="1">
                <a:solidFill>
                  <a:srgbClr val="FF0000"/>
                </a:solidFill>
              </a:rPr>
              <a:t>Quả</a:t>
            </a:r>
            <a:r>
              <a:rPr lang="en-US" sz="2100" b="1" dirty="0">
                <a:solidFill>
                  <a:srgbClr val="FF0000"/>
                </a:solidFill>
              </a:rPr>
              <a:t> cam </a:t>
            </a:r>
            <a:r>
              <a:rPr lang="en-US" sz="2100" b="1" dirty="0" err="1">
                <a:solidFill>
                  <a:srgbClr val="FF0000"/>
                </a:solidFill>
              </a:rPr>
              <a:t>trên</a:t>
            </a:r>
            <a:r>
              <a:rPr lang="en-US" sz="2100" b="1" dirty="0">
                <a:solidFill>
                  <a:srgbClr val="FF0000"/>
                </a:solidFill>
              </a:rPr>
              <a:t> </a:t>
            </a:r>
            <a:r>
              <a:rPr lang="en-US" sz="2100" b="1" dirty="0" err="1">
                <a:solidFill>
                  <a:srgbClr val="FF0000"/>
                </a:solidFill>
              </a:rPr>
              <a:t>tay</a:t>
            </a:r>
            <a:r>
              <a:rPr lang="en-US" sz="2100" b="1" dirty="0">
                <a:solidFill>
                  <a:srgbClr val="FF0000"/>
                </a:solidFill>
              </a:rPr>
              <a:t> </a:t>
            </a:r>
            <a:r>
              <a:rPr lang="en-US" sz="2100" b="1" dirty="0" err="1">
                <a:solidFill>
                  <a:srgbClr val="FF0000"/>
                </a:solidFill>
              </a:rPr>
              <a:t>Trần</a:t>
            </a:r>
            <a:r>
              <a:rPr lang="en-US" sz="2100" b="1" dirty="0">
                <a:solidFill>
                  <a:srgbClr val="FF0000"/>
                </a:solidFill>
              </a:rPr>
              <a:t> </a:t>
            </a:r>
            <a:r>
              <a:rPr lang="en-US" sz="2100" b="1" dirty="0" err="1">
                <a:solidFill>
                  <a:srgbClr val="FF0000"/>
                </a:solidFill>
              </a:rPr>
              <a:t>Quốc</a:t>
            </a:r>
            <a:r>
              <a:rPr lang="en-US" sz="2100" b="1" dirty="0">
                <a:solidFill>
                  <a:srgbClr val="FF0000"/>
                </a:solidFill>
              </a:rPr>
              <a:t> </a:t>
            </a:r>
            <a:r>
              <a:rPr lang="en-US" sz="2100" b="1" dirty="0" err="1">
                <a:solidFill>
                  <a:srgbClr val="FF0000"/>
                </a:solidFill>
              </a:rPr>
              <a:t>Toản</a:t>
            </a:r>
            <a:r>
              <a:rPr lang="en-US" sz="2100" b="1" dirty="0">
                <a:solidFill>
                  <a:srgbClr val="FF0000"/>
                </a:solidFill>
              </a:rPr>
              <a:t> </a:t>
            </a:r>
            <a:r>
              <a:rPr lang="en-US" sz="2100" b="1" dirty="0" err="1">
                <a:solidFill>
                  <a:srgbClr val="FF0000"/>
                </a:solidFill>
              </a:rPr>
              <a:t>đã</a:t>
            </a:r>
            <a:r>
              <a:rPr lang="en-US" sz="2100" b="1" dirty="0">
                <a:solidFill>
                  <a:srgbClr val="FF0000"/>
                </a:solidFill>
              </a:rPr>
              <a:t> </a:t>
            </a:r>
            <a:r>
              <a:rPr lang="en-US" sz="2100" b="1" dirty="0" err="1">
                <a:solidFill>
                  <a:srgbClr val="FF0000"/>
                </a:solidFill>
              </a:rPr>
              <a:t>bị</a:t>
            </a:r>
            <a:r>
              <a:rPr lang="en-US" sz="2100" b="1" dirty="0">
                <a:solidFill>
                  <a:srgbClr val="FF0000"/>
                </a:solidFill>
              </a:rPr>
              <a:t> </a:t>
            </a:r>
            <a:r>
              <a:rPr lang="en-US" sz="2100" b="1" dirty="0" err="1">
                <a:solidFill>
                  <a:srgbClr val="FF0000"/>
                </a:solidFill>
              </a:rPr>
              <a:t>bóp</a:t>
            </a:r>
            <a:r>
              <a:rPr lang="en-US" sz="2100" b="1" dirty="0">
                <a:solidFill>
                  <a:srgbClr val="FF0000"/>
                </a:solidFill>
              </a:rPr>
              <a:t> </a:t>
            </a:r>
            <a:r>
              <a:rPr lang="en-US" sz="2100" b="1" dirty="0" err="1">
                <a:solidFill>
                  <a:srgbClr val="FF0000"/>
                </a:solidFill>
              </a:rPr>
              <a:t>nát</a:t>
            </a:r>
            <a:r>
              <a:rPr lang="en-US" sz="2100" b="1" dirty="0">
                <a:solidFill>
                  <a:srgbClr val="FF0000"/>
                </a:solidFill>
              </a:rPr>
              <a:t> </a:t>
            </a:r>
            <a:r>
              <a:rPr lang="en-US" sz="2100" b="1" dirty="0" err="1">
                <a:solidFill>
                  <a:srgbClr val="FF0000"/>
                </a:solidFill>
              </a:rPr>
              <a:t>vì</a:t>
            </a:r>
            <a:r>
              <a:rPr lang="en-US" sz="2100" b="1" dirty="0">
                <a:solidFill>
                  <a:srgbClr val="FF0000"/>
                </a:solidFill>
              </a:rPr>
              <a:t> </a:t>
            </a:r>
            <a:r>
              <a:rPr lang="en-US" sz="2100" b="1" dirty="0" err="1">
                <a:solidFill>
                  <a:srgbClr val="FF0000"/>
                </a:solidFill>
              </a:rPr>
              <a:t>ấm</a:t>
            </a:r>
            <a:r>
              <a:rPr lang="en-US" sz="2100" b="1" dirty="0">
                <a:solidFill>
                  <a:srgbClr val="FF0000"/>
                </a:solidFill>
              </a:rPr>
              <a:t> </a:t>
            </a:r>
            <a:r>
              <a:rPr lang="en-US" sz="2100" b="1" dirty="0" err="1">
                <a:solidFill>
                  <a:srgbClr val="FF0000"/>
                </a:solidFill>
              </a:rPr>
              <a:t>ức</a:t>
            </a:r>
            <a:r>
              <a:rPr lang="en-US" sz="2100" b="1" dirty="0">
                <a:solidFill>
                  <a:srgbClr val="FF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59601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68966" y="963800"/>
            <a:ext cx="5400246" cy="415498"/>
          </a:xfrm>
          <a:prstGeom prst="rect">
            <a:avLst/>
          </a:prstGeom>
          <a:noFill/>
        </p:spPr>
        <p:txBody>
          <a:bodyPr wrap="square" rtlCol="0">
            <a:spAutoFit/>
          </a:bodyPr>
          <a:lstStyle/>
          <a:p>
            <a:r>
              <a:rPr lang="en-US" sz="2100" b="1" dirty="0" err="1">
                <a:solidFill>
                  <a:srgbClr val="C00000"/>
                </a:solidFill>
              </a:rPr>
              <a:t>Việc</a:t>
            </a:r>
            <a:r>
              <a:rPr lang="en-US" sz="2100" b="1" dirty="0">
                <a:solidFill>
                  <a:srgbClr val="C00000"/>
                </a:solidFill>
              </a:rPr>
              <a:t> </a:t>
            </a:r>
            <a:r>
              <a:rPr lang="en-US" sz="2100" b="1" dirty="0" err="1">
                <a:solidFill>
                  <a:srgbClr val="C00000"/>
                </a:solidFill>
              </a:rPr>
              <a:t>vô</a:t>
            </a:r>
            <a:r>
              <a:rPr lang="en-US" sz="2100" b="1" dirty="0">
                <a:solidFill>
                  <a:srgbClr val="C00000"/>
                </a:solidFill>
              </a:rPr>
              <a:t> </a:t>
            </a:r>
            <a:r>
              <a:rPr lang="en-US" sz="2100" b="1" dirty="0" err="1">
                <a:solidFill>
                  <a:srgbClr val="C00000"/>
                </a:solidFill>
              </a:rPr>
              <a:t>tình</a:t>
            </a:r>
            <a:r>
              <a:rPr lang="en-US" sz="2100" b="1" dirty="0">
                <a:solidFill>
                  <a:srgbClr val="C00000"/>
                </a:solidFill>
              </a:rPr>
              <a:t> </a:t>
            </a:r>
            <a:r>
              <a:rPr lang="en-US" sz="2100" b="1" dirty="0" err="1">
                <a:solidFill>
                  <a:srgbClr val="C00000"/>
                </a:solidFill>
              </a:rPr>
              <a:t>bóp</a:t>
            </a:r>
            <a:r>
              <a:rPr lang="en-US" sz="2100" b="1" dirty="0">
                <a:solidFill>
                  <a:srgbClr val="C00000"/>
                </a:solidFill>
              </a:rPr>
              <a:t> </a:t>
            </a:r>
            <a:r>
              <a:rPr lang="en-US" sz="2100" b="1" dirty="0" err="1">
                <a:solidFill>
                  <a:srgbClr val="C00000"/>
                </a:solidFill>
              </a:rPr>
              <a:t>nát</a:t>
            </a:r>
            <a:r>
              <a:rPr lang="en-US" sz="2100" b="1" dirty="0">
                <a:solidFill>
                  <a:srgbClr val="C00000"/>
                </a:solidFill>
              </a:rPr>
              <a:t> </a:t>
            </a:r>
            <a:r>
              <a:rPr lang="en-US" sz="2100" b="1" dirty="0" err="1">
                <a:solidFill>
                  <a:srgbClr val="C00000"/>
                </a:solidFill>
              </a:rPr>
              <a:t>quả</a:t>
            </a:r>
            <a:r>
              <a:rPr lang="en-US" sz="2100" b="1" dirty="0">
                <a:solidFill>
                  <a:srgbClr val="C00000"/>
                </a:solidFill>
              </a:rPr>
              <a:t> cam </a:t>
            </a:r>
            <a:r>
              <a:rPr lang="en-US" sz="2100" b="1" dirty="0" err="1">
                <a:solidFill>
                  <a:srgbClr val="C00000"/>
                </a:solidFill>
              </a:rPr>
              <a:t>thể</a:t>
            </a:r>
            <a:r>
              <a:rPr lang="en-US" sz="2100" b="1" dirty="0">
                <a:solidFill>
                  <a:srgbClr val="C00000"/>
                </a:solidFill>
              </a:rPr>
              <a:t> </a:t>
            </a:r>
            <a:r>
              <a:rPr lang="en-US" sz="2100" b="1" dirty="0" err="1">
                <a:solidFill>
                  <a:srgbClr val="C00000"/>
                </a:solidFill>
              </a:rPr>
              <a:t>hiện</a:t>
            </a:r>
            <a:r>
              <a:rPr lang="en-US" sz="2100" b="1" dirty="0">
                <a:solidFill>
                  <a:srgbClr val="C00000"/>
                </a:solidFill>
              </a:rPr>
              <a:t> </a:t>
            </a:r>
            <a:r>
              <a:rPr lang="en-US" sz="2100" b="1" dirty="0" err="1">
                <a:solidFill>
                  <a:srgbClr val="C00000"/>
                </a:solidFill>
              </a:rPr>
              <a:t>điều</a:t>
            </a:r>
            <a:r>
              <a:rPr lang="en-US" sz="2100" b="1" dirty="0">
                <a:solidFill>
                  <a:srgbClr val="C00000"/>
                </a:solidFill>
              </a:rPr>
              <a:t> </a:t>
            </a:r>
            <a:r>
              <a:rPr lang="en-US" sz="2100" b="1" dirty="0" err="1">
                <a:solidFill>
                  <a:srgbClr val="C00000"/>
                </a:solidFill>
              </a:rPr>
              <a:t>gì</a:t>
            </a:r>
            <a:r>
              <a:rPr lang="en-US" sz="2100" b="1" dirty="0">
                <a:solidFill>
                  <a:srgbClr val="C00000"/>
                </a:solidFill>
              </a:rPr>
              <a:t>?</a:t>
            </a:r>
          </a:p>
        </p:txBody>
      </p:sp>
      <p:sp>
        <p:nvSpPr>
          <p:cNvPr id="764" name="TextBox 763"/>
          <p:cNvSpPr txBox="1"/>
          <p:nvPr/>
        </p:nvSpPr>
        <p:spPr>
          <a:xfrm>
            <a:off x="5750512" y="1271518"/>
            <a:ext cx="2655861" cy="1708160"/>
          </a:xfrm>
          <a:prstGeom prst="rect">
            <a:avLst/>
          </a:prstGeom>
          <a:noFill/>
        </p:spPr>
        <p:txBody>
          <a:bodyPr wrap="square" rtlCol="0">
            <a:spAutoFit/>
          </a:bodyPr>
          <a:lstStyle/>
          <a:p>
            <a:pPr algn="ctr"/>
            <a:r>
              <a:rPr lang="en-US" sz="2100" b="1" dirty="0" err="1">
                <a:solidFill>
                  <a:schemeClr val="accent5">
                    <a:lumMod val="75000"/>
                  </a:schemeClr>
                </a:solidFill>
              </a:rPr>
              <a:t>Việc</a:t>
            </a:r>
            <a:r>
              <a:rPr lang="en-US" sz="2100" b="1" dirty="0">
                <a:solidFill>
                  <a:schemeClr val="accent5">
                    <a:lumMod val="75000"/>
                  </a:schemeClr>
                </a:solidFill>
              </a:rPr>
              <a:t> </a:t>
            </a:r>
            <a:r>
              <a:rPr lang="en-US" sz="2100" b="1" dirty="0" err="1">
                <a:solidFill>
                  <a:schemeClr val="accent5">
                    <a:lumMod val="75000"/>
                  </a:schemeClr>
                </a:solidFill>
              </a:rPr>
              <a:t>làm</a:t>
            </a:r>
            <a:r>
              <a:rPr lang="en-US" sz="2100" b="1" dirty="0">
                <a:solidFill>
                  <a:schemeClr val="accent5">
                    <a:lumMod val="75000"/>
                  </a:schemeClr>
                </a:solidFill>
              </a:rPr>
              <a:t> </a:t>
            </a:r>
            <a:r>
              <a:rPr lang="en-US" sz="2100" b="1" dirty="0" err="1">
                <a:solidFill>
                  <a:schemeClr val="accent5">
                    <a:lumMod val="75000"/>
                  </a:schemeClr>
                </a:solidFill>
              </a:rPr>
              <a:t>đó</a:t>
            </a:r>
            <a:r>
              <a:rPr lang="en-US" sz="2100" b="1" dirty="0">
                <a:solidFill>
                  <a:schemeClr val="accent5">
                    <a:lumMod val="75000"/>
                  </a:schemeClr>
                </a:solidFill>
              </a:rPr>
              <a:t> </a:t>
            </a:r>
            <a:r>
              <a:rPr lang="en-US" sz="2100" b="1" dirty="0" err="1">
                <a:solidFill>
                  <a:schemeClr val="accent5">
                    <a:lumMod val="75000"/>
                  </a:schemeClr>
                </a:solidFill>
              </a:rPr>
              <a:t>cho</a:t>
            </a:r>
            <a:r>
              <a:rPr lang="en-US" sz="2100" b="1" dirty="0">
                <a:solidFill>
                  <a:schemeClr val="accent5">
                    <a:lumMod val="75000"/>
                  </a:schemeClr>
                </a:solidFill>
              </a:rPr>
              <a:t> </a:t>
            </a:r>
            <a:r>
              <a:rPr lang="en-US" sz="2100" b="1" dirty="0" err="1">
                <a:solidFill>
                  <a:schemeClr val="accent5">
                    <a:lumMod val="75000"/>
                  </a:schemeClr>
                </a:solidFill>
              </a:rPr>
              <a:t>thấy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là</a:t>
            </a:r>
            <a:r>
              <a:rPr lang="en-US" sz="2100" b="1" dirty="0">
                <a:solidFill>
                  <a:schemeClr val="accent5">
                    <a:lumMod val="75000"/>
                  </a:schemeClr>
                </a:solidFill>
              </a:rPr>
              <a:t> </a:t>
            </a:r>
            <a:r>
              <a:rPr lang="en-US" sz="2100" b="1" dirty="0" err="1">
                <a:solidFill>
                  <a:schemeClr val="accent5">
                    <a:lumMod val="75000"/>
                  </a:schemeClr>
                </a:solidFill>
              </a:rPr>
              <a:t>người</a:t>
            </a:r>
            <a:r>
              <a:rPr lang="en-US" sz="2100" b="1" dirty="0">
                <a:solidFill>
                  <a:schemeClr val="accent5">
                    <a:lumMod val="75000"/>
                  </a:schemeClr>
                </a:solidFill>
              </a:rPr>
              <a:t> </a:t>
            </a:r>
            <a:r>
              <a:rPr lang="en-US" sz="2100" b="1" dirty="0" err="1">
                <a:solidFill>
                  <a:schemeClr val="accent5">
                    <a:lumMod val="75000"/>
                  </a:schemeClr>
                </a:solidFill>
              </a:rPr>
              <a:t>trẻ</a:t>
            </a:r>
            <a:r>
              <a:rPr lang="en-US" sz="2100" b="1" dirty="0">
                <a:solidFill>
                  <a:schemeClr val="accent5">
                    <a:lumMod val="75000"/>
                  </a:schemeClr>
                </a:solidFill>
              </a:rPr>
              <a:t> </a:t>
            </a:r>
            <a:r>
              <a:rPr lang="en-US" sz="2100" b="1" dirty="0" err="1">
                <a:solidFill>
                  <a:schemeClr val="accent5">
                    <a:lumMod val="75000"/>
                  </a:schemeClr>
                </a:solidFill>
              </a:rPr>
              <a:t>tuổi</a:t>
            </a:r>
            <a:r>
              <a:rPr lang="en-US" sz="2100" b="1" dirty="0">
                <a:solidFill>
                  <a:schemeClr val="accent5">
                    <a:lumMod val="75000"/>
                  </a:schemeClr>
                </a:solidFill>
              </a:rPr>
              <a:t> </a:t>
            </a:r>
            <a:r>
              <a:rPr lang="en-US" sz="2100" b="1" dirty="0" err="1">
                <a:solidFill>
                  <a:schemeClr val="accent5">
                    <a:lumMod val="75000"/>
                  </a:schemeClr>
                </a:solidFill>
              </a:rPr>
              <a:t>nhưng</a:t>
            </a:r>
            <a:r>
              <a:rPr lang="en-US" sz="2100" b="1" dirty="0">
                <a:solidFill>
                  <a:schemeClr val="accent5">
                    <a:lumMod val="75000"/>
                  </a:schemeClr>
                </a:solidFill>
              </a:rPr>
              <a:t> </a:t>
            </a:r>
            <a:r>
              <a:rPr lang="en-US" sz="2100" b="1" dirty="0" err="1">
                <a:solidFill>
                  <a:schemeClr val="accent5">
                    <a:lumMod val="75000"/>
                  </a:schemeClr>
                </a:solidFill>
              </a:rPr>
              <a:t>dũng</a:t>
            </a:r>
            <a:r>
              <a:rPr lang="en-US" sz="2100" b="1" dirty="0">
                <a:solidFill>
                  <a:schemeClr val="accent5">
                    <a:lumMod val="75000"/>
                  </a:schemeClr>
                </a:solidFill>
              </a:rPr>
              <a:t> </a:t>
            </a:r>
            <a:r>
              <a:rPr lang="en-US" sz="2100" b="1" dirty="0" err="1">
                <a:solidFill>
                  <a:schemeClr val="accent5">
                    <a:lumMod val="75000"/>
                  </a:schemeClr>
                </a:solidFill>
              </a:rPr>
              <a:t>cảm</a:t>
            </a:r>
            <a:r>
              <a:rPr lang="en-US" sz="2100" b="1" dirty="0">
                <a:solidFill>
                  <a:schemeClr val="accent5">
                    <a:lumMod val="75000"/>
                  </a:schemeClr>
                </a:solidFill>
              </a:rPr>
              <a:t>, </a:t>
            </a:r>
            <a:r>
              <a:rPr lang="en-US" sz="2100" b="1" dirty="0" err="1">
                <a:solidFill>
                  <a:schemeClr val="accent5">
                    <a:lumMod val="75000"/>
                  </a:schemeClr>
                </a:solidFill>
              </a:rPr>
              <a:t>có</a:t>
            </a:r>
            <a:r>
              <a:rPr lang="en-US" sz="2100" b="1" dirty="0">
                <a:solidFill>
                  <a:schemeClr val="accent5">
                    <a:lumMod val="75000"/>
                  </a:schemeClr>
                </a:solidFill>
              </a:rPr>
              <a:t> </a:t>
            </a:r>
            <a:r>
              <a:rPr lang="en-US" sz="2100" b="1" dirty="0" err="1">
                <a:solidFill>
                  <a:schemeClr val="accent5">
                    <a:lumMod val="75000"/>
                  </a:schemeClr>
                </a:solidFill>
              </a:rPr>
              <a:t>lòng</a:t>
            </a:r>
            <a:r>
              <a:rPr lang="en-US" sz="2100" b="1" dirty="0">
                <a:solidFill>
                  <a:schemeClr val="accent5">
                    <a:lumMod val="75000"/>
                  </a:schemeClr>
                </a:solidFill>
              </a:rPr>
              <a:t> </a:t>
            </a:r>
            <a:r>
              <a:rPr lang="en-US" sz="2100" b="1" dirty="0" err="1">
                <a:solidFill>
                  <a:schemeClr val="accent5">
                    <a:lumMod val="75000"/>
                  </a:schemeClr>
                </a:solidFill>
              </a:rPr>
              <a:t>yêu</a:t>
            </a:r>
            <a:r>
              <a:rPr lang="en-US" sz="2100" b="1" dirty="0">
                <a:solidFill>
                  <a:schemeClr val="accent5">
                    <a:lumMod val="75000"/>
                  </a:schemeClr>
                </a:solidFill>
              </a:rPr>
              <a:t> </a:t>
            </a:r>
            <a:r>
              <a:rPr lang="en-US" sz="2100" b="1" dirty="0" err="1">
                <a:solidFill>
                  <a:schemeClr val="accent5">
                    <a:lumMod val="75000"/>
                  </a:schemeClr>
                </a:solidFill>
              </a:rPr>
              <a:t>nước</a:t>
            </a:r>
            <a:r>
              <a:rPr lang="en-US" sz="2100" b="1" dirty="0">
                <a:solidFill>
                  <a:schemeClr val="accent5">
                    <a:lumMod val="75000"/>
                  </a:schemeClr>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061942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996AD38-8581-4594-9AEE-5A17C976473D}"/>
              </a:ext>
            </a:extLst>
          </p:cNvPr>
          <p:cNvPicPr>
            <a:picLocks noChangeAspect="1"/>
          </p:cNvPicPr>
          <p:nvPr/>
        </p:nvPicPr>
        <p:blipFill>
          <a:blip r:embed="rId3"/>
          <a:stretch>
            <a:fillRect/>
          </a:stretch>
        </p:blipFill>
        <p:spPr>
          <a:xfrm>
            <a:off x="563068" y="-106020"/>
            <a:ext cx="7411484" cy="1590897"/>
          </a:xfrm>
          <a:prstGeom prst="rect">
            <a:avLst/>
          </a:prstGeom>
        </p:spPr>
      </p:pic>
      <p:pic>
        <p:nvPicPr>
          <p:cNvPr id="7" name="Picture 6">
            <a:extLst>
              <a:ext uri="{FF2B5EF4-FFF2-40B4-BE49-F238E27FC236}">
                <a16:creationId xmlns:a16="http://schemas.microsoft.com/office/drawing/2014/main" xmlns="" id="{9C0FC398-2B28-440A-AE0C-5BA4B5BAE604}"/>
              </a:ext>
            </a:extLst>
          </p:cNvPr>
          <p:cNvPicPr>
            <a:picLocks noChangeAspect="1"/>
          </p:cNvPicPr>
          <p:nvPr/>
        </p:nvPicPr>
        <p:blipFill>
          <a:blip r:embed="rId4"/>
          <a:stretch>
            <a:fillRect/>
          </a:stretch>
        </p:blipFill>
        <p:spPr>
          <a:xfrm>
            <a:off x="452998" y="1353426"/>
            <a:ext cx="7189861" cy="1336434"/>
          </a:xfrm>
          <a:prstGeom prst="rect">
            <a:avLst/>
          </a:prstGeom>
        </p:spPr>
      </p:pic>
      <p:pic>
        <p:nvPicPr>
          <p:cNvPr id="12" name="Picture 11">
            <a:extLst>
              <a:ext uri="{FF2B5EF4-FFF2-40B4-BE49-F238E27FC236}">
                <a16:creationId xmlns:a16="http://schemas.microsoft.com/office/drawing/2014/main" xmlns="" id="{4EBBC5CB-95FF-4A78-B569-E7A0AA6ABBE0}"/>
              </a:ext>
            </a:extLst>
          </p:cNvPr>
          <p:cNvPicPr>
            <a:picLocks noChangeAspect="1"/>
          </p:cNvPicPr>
          <p:nvPr/>
        </p:nvPicPr>
        <p:blipFill>
          <a:blip r:embed="rId5"/>
          <a:stretch>
            <a:fillRect/>
          </a:stretch>
        </p:blipFill>
        <p:spPr>
          <a:xfrm>
            <a:off x="563068" y="2641740"/>
            <a:ext cx="3772712" cy="2281882"/>
          </a:xfrm>
          <a:prstGeom prst="rect">
            <a:avLst/>
          </a:prstGeom>
        </p:spPr>
      </p:pic>
      <p:pic>
        <p:nvPicPr>
          <p:cNvPr id="14" name="Picture 13">
            <a:extLst>
              <a:ext uri="{FF2B5EF4-FFF2-40B4-BE49-F238E27FC236}">
                <a16:creationId xmlns:a16="http://schemas.microsoft.com/office/drawing/2014/main" xmlns="" id="{8E1A3530-059E-4671-A068-F41A7FA4C02C}"/>
              </a:ext>
            </a:extLst>
          </p:cNvPr>
          <p:cNvPicPr>
            <a:picLocks noChangeAspect="1"/>
          </p:cNvPicPr>
          <p:nvPr/>
        </p:nvPicPr>
        <p:blipFill>
          <a:blip r:embed="rId6"/>
          <a:stretch>
            <a:fillRect/>
          </a:stretch>
        </p:blipFill>
        <p:spPr>
          <a:xfrm>
            <a:off x="4970453" y="2628900"/>
            <a:ext cx="3986816" cy="2377362"/>
          </a:xfrm>
          <a:prstGeom prst="rect">
            <a:avLst/>
          </a:prstGeom>
        </p:spPr>
      </p:pic>
    </p:spTree>
    <p:extLst>
      <p:ext uri="{BB962C8B-B14F-4D97-AF65-F5344CB8AC3E}">
        <p14:creationId xmlns:p14="http://schemas.microsoft.com/office/powerpoint/2010/main" val="21623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388</TotalTime>
  <Words>1113</Words>
  <Application>Microsoft Office PowerPoint</Application>
  <PresentationFormat>On-screen Show (16:9)</PresentationFormat>
  <Paragraphs>105</Paragraphs>
  <Slides>23</Slides>
  <Notes>12</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微软雅黑</vt:lpstr>
      <vt:lpstr>宋体</vt:lpstr>
      <vt:lpstr>微软雅黑 Light</vt:lpstr>
      <vt:lpstr>Arial</vt:lpstr>
      <vt:lpstr>Arial-Rounded</vt:lpstr>
      <vt:lpstr>Calibri</vt:lpstr>
      <vt:lpstr>Calibri Light</vt:lpstr>
      <vt:lpstr>Tahoma</vt:lpstr>
      <vt:lpstr>Times New Roman</vt:lpstr>
      <vt:lpstr>方正卡通简体</vt:lpstr>
      <vt:lpstr>方正少儿_GBK</vt:lpstr>
      <vt:lpstr>等线</vt:lpstr>
      <vt:lpstr>等线 Light</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HongHa</cp:lastModifiedBy>
  <cp:revision>142</cp:revision>
  <dcterms:created xsi:type="dcterms:W3CDTF">2017-03-04T06:55:50Z</dcterms:created>
  <dcterms:modified xsi:type="dcterms:W3CDTF">2022-02-12T16:19:04Z</dcterms:modified>
</cp:coreProperties>
</file>