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22" r:id="rId5"/>
    <p:sldMasterId id="2147483748" r:id="rId6"/>
    <p:sldMasterId id="2147483760" r:id="rId7"/>
    <p:sldMasterId id="2147483772" r:id="rId8"/>
  </p:sldMasterIdLst>
  <p:notesMasterIdLst>
    <p:notesMasterId r:id="rId31"/>
  </p:notesMasterIdLst>
  <p:sldIdLst>
    <p:sldId id="509" r:id="rId9"/>
    <p:sldId id="257" r:id="rId10"/>
    <p:sldId id="263" r:id="rId11"/>
    <p:sldId id="264" r:id="rId12"/>
    <p:sldId id="258" r:id="rId13"/>
    <p:sldId id="259" r:id="rId14"/>
    <p:sldId id="260" r:id="rId15"/>
    <p:sldId id="261" r:id="rId16"/>
    <p:sldId id="266" r:id="rId17"/>
    <p:sldId id="270" r:id="rId18"/>
    <p:sldId id="271" r:id="rId19"/>
    <p:sldId id="506" r:id="rId20"/>
    <p:sldId id="507" r:id="rId21"/>
    <p:sldId id="508" r:id="rId22"/>
    <p:sldId id="304" r:id="rId23"/>
    <p:sldId id="494" r:id="rId24"/>
    <p:sldId id="495" r:id="rId25"/>
    <p:sldId id="496" r:id="rId26"/>
    <p:sldId id="497" r:id="rId27"/>
    <p:sldId id="278" r:id="rId28"/>
    <p:sldId id="325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-900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6C20E2-6A4F-4649-8FEE-6F86815BC5FD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35D4B-7987-4B4D-B5BA-F73137048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6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453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85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932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94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07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6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125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83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91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49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70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391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0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457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82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94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2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477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138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960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835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084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9068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413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34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061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80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16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61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545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00787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35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162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1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83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4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98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258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2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838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32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3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778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208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105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0527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91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496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640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9806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191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05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595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923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0782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033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12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106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722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97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463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44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220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805627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2948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98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529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07933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9515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2874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626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715598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81591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5124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5594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9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75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4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7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1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49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7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0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3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4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66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199F-9AE4-45D4-B2DC-EE9C8D19449C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9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8942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3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1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6/7/2022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13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1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26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29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7.png"/><Relationship Id="rId10" Type="http://schemas.openxmlformats.org/officeDocument/2006/relationships/image" Target="../media/image8.png"/><Relationship Id="rId19" Type="http://schemas.microsoft.com/office/2007/relationships/hdphoto" Target="../media/hdphoto8.wdp"/><Relationship Id="rId31" Type="http://schemas.openxmlformats.org/officeDocument/2006/relationships/image" Target="../media/image19.png"/><Relationship Id="rId4" Type="http://schemas.openxmlformats.org/officeDocument/2006/relationships/image" Target="../media/image5.jpeg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4.png"/><Relationship Id="rId27" Type="http://schemas.microsoft.com/office/2007/relationships/hdphoto" Target="../media/hdphoto12.wdp"/><Relationship Id="rId30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3.GIF"/><Relationship Id="rId4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8.png"/><Relationship Id="rId18" Type="http://schemas.openxmlformats.org/officeDocument/2006/relationships/slide" Target="slide7.xml"/><Relationship Id="rId26" Type="http://schemas.openxmlformats.org/officeDocument/2006/relationships/image" Target="../media/image15.png"/><Relationship Id="rId39" Type="http://schemas.openxmlformats.org/officeDocument/2006/relationships/image" Target="../media/image37.png"/><Relationship Id="rId3" Type="http://schemas.openxmlformats.org/officeDocument/2006/relationships/image" Target="../media/image23.png"/><Relationship Id="rId21" Type="http://schemas.openxmlformats.org/officeDocument/2006/relationships/image" Target="../media/image12.png"/><Relationship Id="rId34" Type="http://schemas.openxmlformats.org/officeDocument/2006/relationships/image" Target="../media/image34.png"/><Relationship Id="rId42" Type="http://schemas.microsoft.com/office/2007/relationships/hdphoto" Target="../media/hdphoto26.wdp"/><Relationship Id="rId7" Type="http://schemas.openxmlformats.org/officeDocument/2006/relationships/image" Target="../media/image25.png"/><Relationship Id="rId12" Type="http://schemas.microsoft.com/office/2007/relationships/hdphoto" Target="../media/hdphoto19.wdp"/><Relationship Id="rId17" Type="http://schemas.openxmlformats.org/officeDocument/2006/relationships/image" Target="../media/image29.png"/><Relationship Id="rId25" Type="http://schemas.microsoft.com/office/2007/relationships/hdphoto" Target="../media/hdphoto20.wdp"/><Relationship Id="rId33" Type="http://schemas.microsoft.com/office/2007/relationships/hdphoto" Target="../media/hdphoto12.wdp"/><Relationship Id="rId38" Type="http://schemas.microsoft.com/office/2007/relationships/hdphoto" Target="../media/hdphoto24.wdp"/><Relationship Id="rId46" Type="http://schemas.microsoft.com/office/2007/relationships/hdphoto" Target="../media/hdphoto28.wdp"/><Relationship Id="rId2" Type="http://schemas.openxmlformats.org/officeDocument/2006/relationships/image" Target="../media/image20.jpeg"/><Relationship Id="rId16" Type="http://schemas.microsoft.com/office/2007/relationships/hdphoto" Target="../media/hdphoto9.wdp"/><Relationship Id="rId20" Type="http://schemas.openxmlformats.org/officeDocument/2006/relationships/slide" Target="slide6.xml"/><Relationship Id="rId29" Type="http://schemas.microsoft.com/office/2007/relationships/hdphoto" Target="../media/hdphoto21.wdp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7.png"/><Relationship Id="rId24" Type="http://schemas.openxmlformats.org/officeDocument/2006/relationships/image" Target="../media/image31.png"/><Relationship Id="rId32" Type="http://schemas.openxmlformats.org/officeDocument/2006/relationships/image" Target="../media/image16.png"/><Relationship Id="rId37" Type="http://schemas.openxmlformats.org/officeDocument/2006/relationships/image" Target="../media/image36.png"/><Relationship Id="rId40" Type="http://schemas.microsoft.com/office/2007/relationships/hdphoto" Target="../media/hdphoto25.wdp"/><Relationship Id="rId45" Type="http://schemas.openxmlformats.org/officeDocument/2006/relationships/image" Target="../media/image40.png"/><Relationship Id="rId5" Type="http://schemas.openxmlformats.org/officeDocument/2006/relationships/image" Target="../media/image24.png"/><Relationship Id="rId15" Type="http://schemas.openxmlformats.org/officeDocument/2006/relationships/image" Target="../media/image13.png"/><Relationship Id="rId23" Type="http://schemas.openxmlformats.org/officeDocument/2006/relationships/slide" Target="slide8.xml"/><Relationship Id="rId28" Type="http://schemas.openxmlformats.org/officeDocument/2006/relationships/image" Target="../media/image32.png"/><Relationship Id="rId36" Type="http://schemas.microsoft.com/office/2007/relationships/hdphoto" Target="../media/hdphoto23.wdp"/><Relationship Id="rId10" Type="http://schemas.microsoft.com/office/2007/relationships/hdphoto" Target="../media/hdphoto18.wdp"/><Relationship Id="rId19" Type="http://schemas.openxmlformats.org/officeDocument/2006/relationships/image" Target="../media/image30.png"/><Relationship Id="rId31" Type="http://schemas.microsoft.com/office/2007/relationships/hdphoto" Target="../media/hdphoto22.wdp"/><Relationship Id="rId44" Type="http://schemas.microsoft.com/office/2007/relationships/hdphoto" Target="../media/hdphoto27.wdp"/><Relationship Id="rId4" Type="http://schemas.microsoft.com/office/2007/relationships/hdphoto" Target="../media/hdphoto15.wdp"/><Relationship Id="rId9" Type="http://schemas.openxmlformats.org/officeDocument/2006/relationships/image" Target="../media/image26.png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microsoft.com/office/2007/relationships/hdphoto" Target="../media/hdphoto11.wdp"/><Relationship Id="rId30" Type="http://schemas.openxmlformats.org/officeDocument/2006/relationships/image" Target="../media/image33.png"/><Relationship Id="rId35" Type="http://schemas.openxmlformats.org/officeDocument/2006/relationships/image" Target="../media/image35.png"/><Relationship Id="rId43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888877" y="2037912"/>
            <a:ext cx="10017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Chào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mừng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các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con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đến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với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tiết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7200" b="1" err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học</a:t>
            </a:r>
            <a:r>
              <a:rPr lang="en-US" sz="7200" b="1" smtClean="0">
                <a:solidFill>
                  <a:srgbClr val="C00000"/>
                </a:solidFill>
                <a:latin typeface="UTM Androgyne" panose="02040603050506020204" pitchFamily="18" charset="0"/>
                <a:ea typeface="Arial-Rounded" panose="020B0500000000000000" pitchFamily="34" charset="0"/>
                <a:cs typeface="Arial-SGK-TV" pitchFamily="2" charset="0"/>
              </a:rPr>
              <a:t> Tiếng Việt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="" xmlns:a16="http://schemas.microsoft.com/office/drawing/2014/main" id="{B3AD3CA2-21B5-47C2-A879-7E6DE974680D}"/>
              </a:ext>
            </a:extLst>
          </p:cNvPr>
          <p:cNvSpPr txBox="1"/>
          <p:nvPr/>
        </p:nvSpPr>
        <p:spPr>
          <a:xfrm>
            <a:off x="3255574" y="219604"/>
            <a:ext cx="587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mtClean="0">
                <a:solidFill>
                  <a:prstClr val="black"/>
                </a:solidFill>
                <a:latin typeface="Times New Roman (Headings)"/>
                <a:cs typeface="#9Slide03 Arima Madurai Medium" panose="00000600000000000000" pitchFamily="2" charset="0"/>
              </a:rPr>
              <a:t>ỦY BAN NHÂN DÂN</a:t>
            </a:r>
            <a:r>
              <a:rPr lang="vi-VN" sz="2400" b="1" smtClean="0">
                <a:solidFill>
                  <a:prstClr val="black"/>
                </a:solidFill>
                <a:latin typeface="Times New Roman (Headings)"/>
                <a:cs typeface="#9Slide03 Arima Madurai Medium" panose="00000600000000000000" pitchFamily="2" charset="0"/>
              </a:rPr>
              <a:t> QUẬN LONG BIÊN</a:t>
            </a:r>
          </a:p>
          <a:p>
            <a:pPr algn="ctr"/>
            <a:r>
              <a:rPr lang="vi-VN" sz="2400" b="1" smtClean="0">
                <a:solidFill>
                  <a:prstClr val="black"/>
                </a:solidFill>
                <a:latin typeface="Times New Roman (Headings)"/>
                <a:cs typeface="#9Slide03 Arima Madurai Medium" panose="00000600000000000000" pitchFamily="2" charset="0"/>
              </a:rPr>
              <a:t>TRƯỜNG </a:t>
            </a:r>
            <a:r>
              <a:rPr lang="vi-VN" sz="2400" b="1">
                <a:solidFill>
                  <a:prstClr val="black"/>
                </a:solidFill>
                <a:latin typeface="Times New Roman (Headings)"/>
                <a:cs typeface="#9Slide03 Arima Madurai Medium" panose="00000600000000000000" pitchFamily="2" charset="0"/>
              </a:rPr>
              <a:t>TIỂU HỌC NGỌC </a:t>
            </a:r>
            <a:r>
              <a:rPr lang="vi-VN" sz="2400" b="1" smtClean="0">
                <a:solidFill>
                  <a:prstClr val="black"/>
                </a:solidFill>
                <a:latin typeface="Times New Roman (Headings)"/>
                <a:cs typeface="#9Slide03 Arima Madurai Medium" panose="00000600000000000000" pitchFamily="2" charset="0"/>
              </a:rPr>
              <a:t>TH</a:t>
            </a:r>
            <a:r>
              <a:rPr lang="en-US" sz="2400" b="1" smtClean="0">
                <a:solidFill>
                  <a:prstClr val="black"/>
                </a:solidFill>
                <a:latin typeface="Times New Roman (Headings)"/>
                <a:cs typeface="#9Slide03 Arima Madurai Medium" panose="00000600000000000000" pitchFamily="2" charset="0"/>
              </a:rPr>
              <a:t>ỤY</a:t>
            </a:r>
            <a:endParaRPr lang="vi-VN" sz="2400" b="1">
              <a:solidFill>
                <a:prstClr val="black"/>
              </a:solidFill>
              <a:latin typeface="Times New Roman (Headings)"/>
              <a:cs typeface="#9Slide03 Arima Madurai Medium" panose="00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0"/>
            <a:ext cx="12251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4500622B-2505-413E-BAD3-162E61F415A1}"/>
              </a:ext>
            </a:extLst>
          </p:cNvPr>
          <p:cNvSpPr/>
          <p:nvPr/>
        </p:nvSpPr>
        <p:spPr>
          <a:xfrm>
            <a:off x="9882741" y="5855262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mẫu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2828261" y="71452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590152"/>
            <a:ext cx="61913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7237540" cy="2628770"/>
            <a:chOff x="3815445" y="140918"/>
            <a:chExt cx="3822655" cy="262874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628748"/>
              <a:chOff x="181619" y="1261924"/>
              <a:chExt cx="2109019" cy="2394653"/>
            </a:xfrm>
          </p:grpSpPr>
          <p:sp>
            <p:nvSpPr>
              <p:cNvPr id="35" name="Hexagon 34">
                <a:extLst>
                  <a:ext uri="{FF2B5EF4-FFF2-40B4-BE49-F238E27FC236}">
                    <a16:creationId xmlns:a16="http://schemas.microsoft.com/office/drawing/2014/main" xmlns="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933995" cy="2102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1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</a:t>
                </a:r>
                <a:r>
                  <a:rPr kumimoji="0" 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hiên</a:t>
                </a:r>
                <a:r>
                  <a:rPr kumimoji="0" lang="en-US" sz="3600" b="1" i="0" u="none" strike="noStrike" kern="1200" cap="none" spc="0" normalizeH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tai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aseline="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3600" smtClean="0"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hiện tượng thiên nhiên gây tác động xấu như bão, lũ lụt, hạn hán, động đất.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4" name="10">
              <a:extLst>
                <a:ext uri="{FF2B5EF4-FFF2-40B4-BE49-F238E27FC236}">
                  <a16:creationId xmlns:a16="http://schemas.microsoft.com/office/drawing/2014/main" xmlns="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9322062" y="5935087"/>
            <a:ext cx="2719140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972935CF-D9D8-4425-B793-55C6E016B5B6}"/>
              </a:ext>
            </a:extLst>
          </p:cNvPr>
          <p:cNvCxnSpPr/>
          <p:nvPr/>
        </p:nvCxnSpPr>
        <p:spPr>
          <a:xfrm flipH="1">
            <a:off x="4073795" y="102609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"/>
          <p:cNvSpPr txBox="1"/>
          <p:nvPr/>
        </p:nvSpPr>
        <p:spPr>
          <a:xfrm>
            <a:off x="2828261" y="-81873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913789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945685" y="20880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065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82730" y="26420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90584" y="36980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228684" y="42060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4407283" y="47814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068430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5152484" y="528436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605432" y="10206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154504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28121" y="210333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450810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569592" y="259539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0376872" y="36457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440095" y="419716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090472" y="477644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16295" y="530531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/>
          <p:nvPr/>
        </p:nvCxnSpPr>
        <p:spPr>
          <a:xfrm flipH="1">
            <a:off x="11592495" y="53039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1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828260" y="-84154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82EE266C-03E9-4315-A85B-3446053A75A8}"/>
              </a:ext>
            </a:extLst>
          </p:cNvPr>
          <p:cNvSpPr/>
          <p:nvPr/>
        </p:nvSpPr>
        <p:spPr>
          <a:xfrm>
            <a:off x="9228265" y="5803642"/>
            <a:ext cx="2931795" cy="10543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72EBA176-382A-41D4-8969-D57B4E559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98" y="216637"/>
            <a:ext cx="527050" cy="2795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D186DF07-225D-4C1F-9278-D73FDE5F9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42" y="3037678"/>
            <a:ext cx="527050" cy="254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692" y="303709"/>
            <a:ext cx="527050" cy="27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95123" y="813313"/>
            <a:ext cx="55466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76167" y="3482598"/>
            <a:ext cx="50246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38171" y="799136"/>
            <a:ext cx="46106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38171" y="3468499"/>
            <a:ext cx="4952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E30BCFE-B542-4651-B1BB-100F124B6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13" y="3029123"/>
            <a:ext cx="527050" cy="259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/>
          <p:nvPr/>
        </p:nvSpPr>
        <p:spPr>
          <a:xfrm>
            <a:off x="-130364" y="1614154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3"/>
          <p:cNvSpPr txBox="1"/>
          <p:nvPr/>
        </p:nvSpPr>
        <p:spPr>
          <a:xfrm>
            <a:off x="-63138" y="4361739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3"/>
          <p:cNvSpPr txBox="1"/>
          <p:nvPr/>
        </p:nvSpPr>
        <p:spPr>
          <a:xfrm>
            <a:off x="6296784" y="1762142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3"/>
          <p:cNvSpPr txBox="1"/>
          <p:nvPr/>
        </p:nvSpPr>
        <p:spPr>
          <a:xfrm>
            <a:off x="6210662" y="4321335"/>
            <a:ext cx="1327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52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10001885" y="5758648"/>
            <a:ext cx="1998345" cy="84518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2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3"/>
          <p:cNvSpPr txBox="1"/>
          <p:nvPr/>
        </p:nvSpPr>
        <p:spPr>
          <a:xfrm>
            <a:off x="3220147" y="0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902449"/>
            <a:ext cx="63029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092" y="3590153"/>
            <a:ext cx="5873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28170" y="3590153"/>
            <a:ext cx="6191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21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388620" y="5203226"/>
            <a:ext cx="11204665" cy="11963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600" smtClea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60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360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ạt thóc sinh ra ở đâu</a:t>
            </a:r>
            <a:r>
              <a:rPr lang="vi-VN" sz="3600" smtClean="0">
                <a:solidFill>
                  <a:schemeClr val="bg1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>
              <a:solidFill>
                <a:schemeClr val="bg1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>
            <a:off x="2132965" y="1908278"/>
            <a:ext cx="2095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67" y="3141123"/>
            <a:ext cx="58731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3081001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1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371817"/>
            <a:ext cx="12192000" cy="12003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2.</a:t>
            </a:r>
            <a:r>
              <a:rPr lang="en-US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thơ nào cho thấy hạt thóc trải qua nhiều khó khăn</a:t>
            </a:r>
            <a:r>
              <a:rPr lang="vi-VN" sz="360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zh-CN" sz="36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10B05750-2603-4C54-84A2-C7DB7DF907AC}"/>
              </a:ext>
            </a:extLst>
          </p:cNvPr>
          <p:cNvCxnSpPr>
            <a:cxnSpLocks/>
          </p:cNvCxnSpPr>
          <p:nvPr/>
        </p:nvCxnSpPr>
        <p:spPr>
          <a:xfrm flipV="1">
            <a:off x="751522" y="4629150"/>
            <a:ext cx="3220403" cy="285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E79EBEA-802B-46DF-ABEF-58A4F9048276}"/>
              </a:ext>
            </a:extLst>
          </p:cNvPr>
          <p:cNvCxnSpPr>
            <a:cxnSpLocks/>
          </p:cNvCxnSpPr>
          <p:nvPr/>
        </p:nvCxnSpPr>
        <p:spPr>
          <a:xfrm flipV="1">
            <a:off x="751522" y="5086350"/>
            <a:ext cx="3806191" cy="285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5267" y="902449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3037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87060" y="90244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28940" y="313713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2979310" y="43386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3760048-BDE3-4835-B5C8-ECB9291037B9}"/>
              </a:ext>
            </a:extLst>
          </p:cNvPr>
          <p:cNvSpPr/>
          <p:nvPr/>
        </p:nvSpPr>
        <p:spPr>
          <a:xfrm>
            <a:off x="0" y="5808105"/>
            <a:ext cx="8994098" cy="921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C36A1B2D-CBBF-4678-8B78-F239F672D379}"/>
              </a:ext>
            </a:extLst>
          </p:cNvPr>
          <p:cNvSpPr/>
          <p:nvPr/>
        </p:nvSpPr>
        <p:spPr>
          <a:xfrm>
            <a:off x="8994098" y="4746913"/>
            <a:ext cx="3943350" cy="1201420"/>
          </a:xfrm>
          <a:prstGeom prst="wedgeRoundRectCallout">
            <a:avLst>
              <a:gd name="adj1" fmla="val -48963"/>
              <a:gd name="adj2" fmla="val 98684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 thóc quý giá với con người ở chỗ nó nuôi sống con người.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F863AD-1BAC-4B3E-B466-1D8EAC0EDC3A}"/>
              </a:ext>
            </a:extLst>
          </p:cNvPr>
          <p:cNvSpPr txBox="1"/>
          <p:nvPr/>
        </p:nvSpPr>
        <p:spPr>
          <a:xfrm>
            <a:off x="0" y="5945593"/>
            <a:ext cx="8815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60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Hạt thóc quý giá như thế nào với con người?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228" y="88745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2998" y="313713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00638" y="996880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0638" y="3159708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39271" y="2839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E0AEC8-7838-4E77-A6B7-18E7F082B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262" y="2093912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thích nhất câu thơ nào? Vì sao</a:t>
            </a:r>
            <a:r>
              <a: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44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 defTabSz="1219170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100750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3804054" y="4917694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228" y="1636968"/>
            <a:ext cx="63029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2998" y="3886643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7021" y="1651959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88901" y="3886643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3039271" y="777905"/>
            <a:ext cx="5644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" y="94287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 thuộc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3C35C90-0D48-400D-BD0D-64BCB9126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Từ nào trong bài thơ cho thấy hạt thóc tự kể chuyện về mình? </a:t>
            </a:r>
            <a:endParaRPr lang="en-US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255260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35751F0-6D67-4C3A-BC5E-ACEF051801E3}"/>
              </a:ext>
            </a:extLst>
          </p:cNvPr>
          <p:cNvSpPr txBox="1"/>
          <p:nvPr/>
        </p:nvSpPr>
        <p:spPr>
          <a:xfrm>
            <a:off x="838200" y="305991"/>
            <a:ext cx="9594954" cy="713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400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 vai hạt thóc tự giới thiệu về mình.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37196" y="1859114"/>
            <a:ext cx="58602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993344" y="4303455"/>
            <a:ext cx="619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3687" y="2036712"/>
            <a:ext cx="54221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1457" y="4271396"/>
            <a:ext cx="48019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 chịu nhiều thiên tai.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2876404" y="1453247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thóc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480362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302447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74716" y="5769640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43898" y="6234335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2840146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6993344" y="3805928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7053304" y="4817044"/>
            <a:ext cx="63246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4F6DF6A-9EA2-46D0-BBF9-346004E0BA9D}"/>
              </a:ext>
            </a:extLst>
          </p:cNvPr>
          <p:cNvCxnSpPr>
            <a:cxnSpLocks/>
          </p:cNvCxnSpPr>
          <p:nvPr/>
        </p:nvCxnSpPr>
        <p:spPr>
          <a:xfrm>
            <a:off x="8287286" y="5769640"/>
            <a:ext cx="466970" cy="0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2" grpId="0"/>
      <p:bldP spid="23" grpId="0"/>
      <p:bldP spid="24" grpId="0"/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70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 defTabSz="1219170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400" dirty="0">
                <a:solidFill>
                  <a:srgbClr val="006600"/>
                </a:solidFill>
                <a:latin typeface="Calibri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492647"/>
            <a:ext cx="772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chẫm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vang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438400" y="840200"/>
            <a:ext cx="711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gì nho nhỏ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trắng, ngoài vàng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Say, giã, giần, sang</a:t>
            </a:r>
          </a:p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 thành cơm dẻo ?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 thóc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17"/>
          <p:cNvSpPr/>
          <p:nvPr/>
        </p:nvSpPr>
        <p:spPr>
          <a:xfrm>
            <a:off x="-76201" y="-14642"/>
            <a:ext cx="1242060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lowchart: Document 17"/>
          <p:cNvSpPr/>
          <p:nvPr/>
        </p:nvSpPr>
        <p:spPr>
          <a:xfrm>
            <a:off x="-76199" y="-14642"/>
            <a:ext cx="12420599" cy="167640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677838" y="2582835"/>
            <a:ext cx="8187023" cy="1254880"/>
            <a:chOff x="1021645" y="2277584"/>
            <a:chExt cx="6674556" cy="128476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7413" y="2469755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645" y="2277584"/>
              <a:ext cx="1154994" cy="12847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993547" y="2515425"/>
              <a:ext cx="5121462" cy="785556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BACC6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Hạt thóc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02418" y="2582835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95" b="1">
                <a:solidFill>
                  <a:prstClr val="white"/>
                </a:solidFill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7</a:t>
            </a:r>
            <a:endParaRPr kumimoji="0" lang="en-US" sz="429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" y="6705600"/>
            <a:ext cx="12192000" cy="21907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1059</Words>
  <Application>Microsoft Office PowerPoint</Application>
  <PresentationFormat>Custom</PresentationFormat>
  <Paragraphs>211</Paragraphs>
  <Slides>22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1_Office Theme</vt:lpstr>
      <vt:lpstr>2_Office Theme</vt:lpstr>
      <vt:lpstr>2_Office 主题​​</vt:lpstr>
      <vt:lpstr>4_Office Theme</vt:lpstr>
      <vt:lpstr>6_Office Theme</vt:lpstr>
      <vt:lpstr>7_Office Theme</vt:lpstr>
      <vt:lpstr>8_Office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4. Em thích nhất câu thơ nào? Vì sao?</vt:lpstr>
      <vt:lpstr>PowerPoint Presentation</vt:lpstr>
      <vt:lpstr>PowerPoint Presentation</vt:lpstr>
      <vt:lpstr>1. Từ nào trong bài thơ cho thấy hạt thóc tự kể chuyện về mình?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AutoBVT</cp:lastModifiedBy>
  <cp:revision>38</cp:revision>
  <dcterms:created xsi:type="dcterms:W3CDTF">2021-05-27T07:23:15Z</dcterms:created>
  <dcterms:modified xsi:type="dcterms:W3CDTF">2022-06-06T19:31:05Z</dcterms:modified>
</cp:coreProperties>
</file>