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4"/>
  </p:notesMasterIdLst>
  <p:sldIdLst>
    <p:sldId id="357" r:id="rId2"/>
    <p:sldId id="381" r:id="rId3"/>
  </p:sldIdLst>
  <p:sldSz cx="6858000" cy="5143500"/>
  <p:notesSz cx="6858000" cy="9144000"/>
  <p:embeddedFontLst>
    <p:embeddedFont>
      <p:font typeface="Montserrat" panose="02000505000000020004" pitchFamily="2" charset="0"/>
      <p:regular r:id="rId5"/>
      <p:bold r:id="rId6"/>
    </p:embeddedFont>
    <p:embeddedFont>
      <p:font typeface="UTM Cookies" panose="02040603050506020204" pitchFamily="18" charset="0"/>
      <p:regular r:id="rId7"/>
    </p:embeddedFont>
    <p:embeddedFont>
      <p:font typeface="UTM Avo" panose="02040603050506020204" pitchFamily="18" charset="0"/>
      <p:regular r:id="rId8"/>
      <p:bold r:id="rId9"/>
      <p:italic r:id="rId10"/>
      <p:boldItalic r:id="rId11"/>
    </p:embeddedFont>
    <p:embeddedFont>
      <p:font typeface="Kalam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87" d="100"/>
          <a:sy n="87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8453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UTM Avo" panose="02040603050506020204" pitchFamily="18" charset="0"/>
              </a:rPr>
              <a:t>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42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Montserrat</vt:lpstr>
      <vt:lpstr>UTM Cookies</vt:lpstr>
      <vt:lpstr>UTM Avo</vt:lpstr>
      <vt:lpstr>Kalam</vt:lpstr>
      <vt:lpstr>Doodle Sketchbook by Slidesgo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HongHa</cp:lastModifiedBy>
  <cp:revision>118</cp:revision>
  <dcterms:modified xsi:type="dcterms:W3CDTF">2022-02-13T03:46:56Z</dcterms:modified>
</cp:coreProperties>
</file>