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1" r:id="rId3"/>
  </p:sldMasterIdLst>
  <p:notesMasterIdLst>
    <p:notesMasterId r:id="rId16"/>
  </p:notesMasterIdLst>
  <p:sldIdLst>
    <p:sldId id="288" r:id="rId4"/>
    <p:sldId id="291" r:id="rId5"/>
    <p:sldId id="256" r:id="rId6"/>
    <p:sldId id="325" r:id="rId7"/>
    <p:sldId id="265" r:id="rId8"/>
    <p:sldId id="326" r:id="rId9"/>
    <p:sldId id="327" r:id="rId10"/>
    <p:sldId id="328" r:id="rId11"/>
    <p:sldId id="381" r:id="rId12"/>
    <p:sldId id="382" r:id="rId13"/>
    <p:sldId id="331" r:id="rId14"/>
    <p:sldId id="312" r:id="rId15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0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0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47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1505051" y="2706489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0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77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177800" y="558800"/>
            <a:ext cx="8813800" cy="4406900"/>
          </a:xfrm>
          <a:prstGeom prst="roundRect">
            <a:avLst>
              <a:gd name="adj" fmla="val 19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77800" y="15869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0602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766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312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70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506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305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718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7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23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447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232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7456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9" r:id="rId13"/>
    <p:sldLayoutId id="214748369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17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724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26" Type="http://schemas.openxmlformats.org/officeDocument/2006/relationships/slide" Target="slide6.xml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4.emf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emf"/><Relationship Id="rId11" Type="http://schemas.openxmlformats.org/officeDocument/2006/relationships/slide" Target="slide5.xml"/><Relationship Id="rId24" Type="http://schemas.openxmlformats.org/officeDocument/2006/relationships/slide" Target="slide7.xml"/><Relationship Id="rId5" Type="http://schemas.openxmlformats.org/officeDocument/2006/relationships/image" Target="../media/image9.emf"/><Relationship Id="rId15" Type="http://schemas.openxmlformats.org/officeDocument/2006/relationships/slide" Target="slide11.xml"/><Relationship Id="rId23" Type="http://schemas.openxmlformats.org/officeDocument/2006/relationships/image" Target="../media/image26.png"/><Relationship Id="rId28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7.emf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slide" Target="slide10.xml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999400" y="610580"/>
            <a:ext cx="6446100" cy="3248580"/>
            <a:chOff x="1821600" y="726520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600" y="726520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82" y="371886"/>
            <a:ext cx="1134121" cy="1383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00631" y="1719109"/>
            <a:ext cx="398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BÀI 10: KHỦNG LONG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7131" y="2378259"/>
            <a:ext cx="5920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E873A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TIẾNG VIỆT LỚP 2</a:t>
            </a:r>
            <a:endParaRPr lang="zh-CN" altLang="en-US" sz="2000" b="1" dirty="0">
              <a:solidFill>
                <a:srgbClr val="0E873A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3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3943" y="624843"/>
            <a:ext cx="5860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  <a:p>
            <a:pPr lvl="1" indent="-342900"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báo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dã</a:t>
            </a:r>
            <a:r>
              <a:rPr lang="en-US" sz="1800" dirty="0">
                <a:latin typeface="UTM Avo" panose="02040603050506020204" pitchFamily="18" charset="0"/>
              </a:rPr>
              <a:t> (</a:t>
            </a:r>
            <a:r>
              <a:rPr lang="en-US" sz="1800" dirty="0" err="1">
                <a:latin typeface="UTM Avo" panose="02040603050506020204" pitchFamily="18" charset="0"/>
              </a:rPr>
              <a:t>hổ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báo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sư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tử</a:t>
            </a:r>
            <a:r>
              <a:rPr lang="en-US" sz="1800" dirty="0">
                <a:latin typeface="UTM Avo" panose="02040603050506020204" pitchFamily="18" charset="0"/>
              </a:rPr>
              <a:t>,…)</a:t>
            </a:r>
          </a:p>
          <a:p>
            <a:pPr lvl="1" indent="-342900"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Giới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thiệu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số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thông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laoif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2886"/>
          <a:stretch/>
        </p:blipFill>
        <p:spPr>
          <a:xfrm>
            <a:off x="1818969" y="2102172"/>
            <a:ext cx="5715000" cy="14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D3CC1B0A-C0FA-42BB-A0DE-B9410B95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3" y="536714"/>
            <a:ext cx="7593564" cy="4530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355F66-A617-4373-9B18-F16044AF01D7}"/>
              </a:ext>
            </a:extLst>
          </p:cNvPr>
          <p:cNvSpPr txBox="1"/>
          <p:nvPr/>
        </p:nvSpPr>
        <p:spPr>
          <a:xfrm>
            <a:off x="3309428" y="2047461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2741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>
            <a:spLocks/>
          </p:cNvSpPr>
          <p:nvPr/>
        </p:nvSpPr>
        <p:spPr bwMode="auto">
          <a:xfrm>
            <a:off x="3122835" y="1452871"/>
            <a:ext cx="3053393" cy="1527389"/>
          </a:xfrm>
          <a:custGeom>
            <a:avLst/>
            <a:gdLst>
              <a:gd name="T0" fmla="*/ 1748631 w 3744416"/>
              <a:gd name="T1" fmla="*/ 0 h 1872208"/>
              <a:gd name="T2" fmla="*/ 3497262 w 3744416"/>
              <a:gd name="T3" fmla="*/ 1749425 h 1872208"/>
              <a:gd name="T4" fmla="*/ 0 w 3744416"/>
              <a:gd name="T5" fmla="*/ 1749425 h 1872208"/>
              <a:gd name="T6" fmla="*/ 1748631 w 3744416"/>
              <a:gd name="T7" fmla="*/ 0 h 1872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4416" h="1872208"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lnTo>
                  <a:pt x="0" y="1872208"/>
                </a:ln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noFill/>
          <a:ln w="38100" cap="flat" cmpd="sng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>
              <a:solidFill>
                <a:srgbClr val="280014"/>
              </a:solidFill>
              <a:latin typeface="Times New Roman"/>
              <a:ea typeface="微软雅黑"/>
            </a:endParaRPr>
          </a:p>
        </p:txBody>
      </p:sp>
      <p:sp>
        <p:nvSpPr>
          <p:cNvPr id="4" name="MH_Other_2"/>
          <p:cNvSpPr>
            <a:spLocks noChangeArrowheads="1"/>
          </p:cNvSpPr>
          <p:nvPr/>
        </p:nvSpPr>
        <p:spPr bwMode="auto">
          <a:xfrm>
            <a:off x="3332123" y="1710670"/>
            <a:ext cx="2583533" cy="25835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67628" tIns="35243" rIns="67628" bIns="35243" anchor="ctr"/>
          <a:lstStyle/>
          <a:p>
            <a:pPr algn="ctr" latinLnBrk="1"/>
            <a:endParaRPr lang="zh-CN" altLang="en-US" sz="975">
              <a:solidFill>
                <a:srgbClr val="FFFFFF"/>
              </a:solidFill>
              <a:latin typeface="微软雅黑 Light" charset="-122"/>
              <a:ea typeface="微软雅黑 Light" charset="-122"/>
            </a:endParaRPr>
          </a:p>
        </p:txBody>
      </p:sp>
      <p:pic>
        <p:nvPicPr>
          <p:cNvPr id="11" name="Picture 2" descr="C:\Users\Administrator\Desktop\suc\512个各行各业背景透明人物头像png图标素材\image5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8" y="1800739"/>
            <a:ext cx="2359039" cy="23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F66A6D-BEA9-4082-A325-0BFAF506F977}"/>
              </a:ext>
            </a:extLst>
          </p:cNvPr>
          <p:cNvSpPr/>
          <p:nvPr/>
        </p:nvSpPr>
        <p:spPr>
          <a:xfrm>
            <a:off x="188843" y="178904"/>
            <a:ext cx="8766314" cy="368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C36D56-41F6-4CA9-BF33-6F08ED5DCDD7}"/>
              </a:ext>
            </a:extLst>
          </p:cNvPr>
          <p:cNvSpPr txBox="1"/>
          <p:nvPr/>
        </p:nvSpPr>
        <p:spPr>
          <a:xfrm>
            <a:off x="574252" y="2654831"/>
            <a:ext cx="40752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TẠM BIỆT, HẸN GẶP LẠI</a:t>
            </a: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AD38FB8A-3E90-45EA-9AD2-233101333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3" y="63327"/>
            <a:ext cx="1848491" cy="14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93" y="977061"/>
            <a:ext cx="6852614" cy="426917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756478" y="1952618"/>
            <a:ext cx="1892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</a:t>
            </a:r>
          </a:p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KHỞI ĐỘNG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607943" y="-378904"/>
            <a:ext cx="10143621" cy="517848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56" y="388686"/>
            <a:ext cx="1382575" cy="1327999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4030" y="-60715"/>
            <a:ext cx="1425938" cy="1164375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017" y="3496219"/>
            <a:ext cx="280661" cy="259071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615398" y="304031"/>
            <a:ext cx="424478" cy="39182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292393" y="2253330"/>
            <a:ext cx="273563" cy="25252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113143" y="2795503"/>
            <a:ext cx="431624" cy="398422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94474" y="945158"/>
            <a:ext cx="206451" cy="190571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3270971" y="1192933"/>
            <a:ext cx="206451" cy="190571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820729" y="4006367"/>
            <a:ext cx="159429" cy="14716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614152" y="257351"/>
            <a:ext cx="291083" cy="2686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5874907" y="1276246"/>
            <a:ext cx="77798" cy="7181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285508" y="362695"/>
            <a:ext cx="77798" cy="71813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4765" y="1910095"/>
            <a:ext cx="77798" cy="7181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436305" y="228887"/>
            <a:ext cx="184668" cy="170463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943" y="-33752"/>
            <a:ext cx="457200" cy="4572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7625429" y="4021336"/>
            <a:ext cx="658623" cy="1580694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498308" y="4183156"/>
            <a:ext cx="206451" cy="190571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502992" y="4317188"/>
            <a:ext cx="424478" cy="391826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012247" y="1158537"/>
            <a:ext cx="7275864" cy="178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4033" y="2687312"/>
            <a:ext cx="1932378" cy="915187"/>
            <a:chOff x="4845377" y="3583082"/>
            <a:chExt cx="2576504" cy="1220249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2202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5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812597" y="4967118"/>
            <a:ext cx="658623" cy="1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xmlns="" id="{8EA8A9FE-E18A-47E8-83D5-F3EDB4072787}"/>
              </a:ext>
            </a:extLst>
          </p:cNvPr>
          <p:cNvGrpSpPr/>
          <p:nvPr/>
        </p:nvGrpSpPr>
        <p:grpSpPr>
          <a:xfrm>
            <a:off x="4122371" y="79588"/>
            <a:ext cx="899260" cy="651924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xmlns="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xmlns="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xmlns="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xmlns="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xmlns="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xmlns="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xmlns="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xmlns="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xmlns="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xmlns="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xmlns="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xmlns="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xmlns="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xmlns="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xmlns="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xmlns="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xmlns="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xmlns="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xmlns="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xmlns="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xmlns="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xmlns="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xmlns="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xmlns="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xmlns="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xmlns="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xmlns="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xmlns="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xmlns="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xmlns="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xmlns="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xmlns="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xmlns="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xmlns="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xmlns="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xmlns="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xmlns="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xmlns="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xmlns="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xmlns="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xmlns="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xmlns="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xmlns="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xmlns="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xmlns="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xmlns="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xmlns="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xmlns="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xmlns="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xmlns="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xmlns="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xmlns="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xmlns="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xmlns="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xmlns="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xmlns="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xmlns="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xmlns="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xmlns="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xmlns="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xmlns="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xmlns="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xmlns="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xmlns="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xmlns="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xmlns="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xmlns="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xmlns="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xmlns="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xmlns="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xmlns="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xmlns="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xmlns="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xmlns="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xmlns="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xmlns="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xmlns="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xmlns="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xmlns="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xmlns="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xmlns="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xmlns="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xmlns="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xmlns="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xmlns="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xmlns="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xmlns="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xmlns="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xmlns="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xmlns="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xmlns="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xmlns="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xmlns="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xmlns="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xmlns="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xmlns="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xmlns="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xmlns="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xmlns="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xmlns="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xmlns="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xmlns="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xmlns="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xmlns="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xmlns="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xmlns="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xmlns="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xmlns="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xmlns="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xmlns="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xmlns="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xmlns="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xmlns="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xmlns="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xmlns="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xmlns="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xmlns="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xmlns="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xmlns="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xmlns="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xmlns="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xmlns="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xmlns="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xmlns="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xmlns="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xmlns="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16" y="3594655"/>
            <a:ext cx="4279368" cy="411044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329510" y="-832045"/>
            <a:ext cx="431624" cy="398422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216838" y="-729163"/>
            <a:ext cx="206451" cy="190571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3133997" y="-502207"/>
            <a:ext cx="159429" cy="147166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816288" y="-1601975"/>
            <a:ext cx="184668" cy="170463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728791" y="-385632"/>
            <a:ext cx="273563" cy="25252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80575" y="-954457"/>
            <a:ext cx="206451" cy="1905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5340006" y="-1181160"/>
            <a:ext cx="424478" cy="391826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827181" y="-1765312"/>
            <a:ext cx="206451" cy="19057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188259" y="-15806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915150" y="-1318526"/>
            <a:ext cx="424478" cy="391826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775911" y="-1176845"/>
            <a:ext cx="206451" cy="190571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852408" y="-929071"/>
            <a:ext cx="206451" cy="190571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691271" y="-734344"/>
            <a:ext cx="291083" cy="26869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456344" y="-845758"/>
            <a:ext cx="77798" cy="71813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5083317" y="-362566"/>
            <a:ext cx="184668" cy="170463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035560" y="-1105799"/>
            <a:ext cx="206451" cy="190571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6597691" y="-1128871"/>
            <a:ext cx="424478" cy="39182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729213" y="-680195"/>
            <a:ext cx="206451" cy="190571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0585" y="-317824"/>
            <a:ext cx="206451" cy="190571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2555519" y="-319227"/>
            <a:ext cx="159429" cy="147166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805540" y="-1081145"/>
            <a:ext cx="184668" cy="170463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651288" y="-646736"/>
            <a:ext cx="431624" cy="398422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402097" y="-771477"/>
            <a:ext cx="206451" cy="190571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4193575" y="-820850"/>
            <a:ext cx="424478" cy="391826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336672" y="-1135546"/>
            <a:ext cx="424478" cy="391826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5197433" y="-993866"/>
            <a:ext cx="206451" cy="190571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4290" y="-646329"/>
            <a:ext cx="206451" cy="190571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112793" y="-551365"/>
            <a:ext cx="291083" cy="268694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5877866" y="-662779"/>
            <a:ext cx="77798" cy="71813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4773964" y="-446553"/>
            <a:ext cx="184668" cy="170463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57082" y="-922819"/>
            <a:ext cx="206451" cy="190571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6019213" y="-945891"/>
            <a:ext cx="424478" cy="391826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150735" y="-497216"/>
            <a:ext cx="206451" cy="19057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188259" y="-776882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934" y="-145303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399407" y="611934"/>
            <a:ext cx="1014873" cy="643763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xmlns="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844" y="2210175"/>
            <a:ext cx="717188" cy="523125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89490" y="304895"/>
            <a:ext cx="2262755" cy="2260505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71584" y="223733"/>
            <a:ext cx="2262755" cy="2260505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3048146" y="4128960"/>
            <a:ext cx="422726" cy="101454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5504984" y="4128960"/>
            <a:ext cx="422726" cy="101454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9191032" y="6014200"/>
            <a:ext cx="2279864" cy="764617"/>
            <a:chOff x="4659934" y="2944193"/>
            <a:chExt cx="3916450" cy="1313492"/>
          </a:xfrm>
        </p:grpSpPr>
        <p:sp>
          <p:nvSpPr>
            <p:cNvPr id="210" name="Rounded Rectangle 209">
              <a:hlinkClick r:id="rId11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15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" action="ppaction://noaction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4427" y="3878008"/>
            <a:ext cx="1902901" cy="766599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7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14427" y="3877805"/>
            <a:ext cx="1902901" cy="7670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522" y="963800"/>
            <a:ext cx="4777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</a:rPr>
              <a:t>	Ai ng</a:t>
            </a:r>
            <a:r>
              <a:rPr lang="vi-VN" sz="2100" b="1" i="1" dirty="0">
                <a:solidFill>
                  <a:srgbClr val="FF0000"/>
                </a:solidFill>
              </a:rPr>
              <a:t>ư</a:t>
            </a:r>
            <a:r>
              <a:rPr lang="en-US" sz="2100" b="1" i="1" dirty="0" err="1">
                <a:solidFill>
                  <a:srgbClr val="FF0000"/>
                </a:solidFill>
              </a:rPr>
              <a:t>ời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bóp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nát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quả</a:t>
            </a:r>
            <a:r>
              <a:rPr lang="en-US" sz="2100" b="1" i="1" dirty="0">
                <a:solidFill>
                  <a:srgbClr val="FF0000"/>
                </a:solidFill>
              </a:rPr>
              <a:t> cam</a:t>
            </a:r>
          </a:p>
          <a:p>
            <a:r>
              <a:rPr lang="en-US" sz="2100" b="1" i="1" dirty="0" err="1">
                <a:solidFill>
                  <a:srgbClr val="FF0000"/>
                </a:solidFill>
              </a:rPr>
              <a:t>Hờn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vua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đã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chẳng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cho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bàn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việc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quân</a:t>
            </a:r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>
                <a:solidFill>
                  <a:srgbClr val="FF0000"/>
                </a:solidFill>
              </a:rPr>
              <a:t>	</a:t>
            </a:r>
            <a:r>
              <a:rPr lang="en-US" sz="2100" b="1" i="1" dirty="0" err="1">
                <a:solidFill>
                  <a:srgbClr val="FF0000"/>
                </a:solidFill>
              </a:rPr>
              <a:t>Phá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cường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địch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báo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hoàng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ân</a:t>
            </a:r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 err="1">
                <a:solidFill>
                  <a:srgbClr val="FF0000"/>
                </a:solidFill>
              </a:rPr>
              <a:t>Dựng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lên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cờ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nghĩa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xả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thân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diệt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thù</a:t>
            </a:r>
            <a:r>
              <a:rPr lang="en-US" sz="21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79951" y="1734155"/>
            <a:ext cx="2655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TRẦN QUỐC TOẢN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176" y="963800"/>
            <a:ext cx="46932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70C0"/>
                </a:solidFill>
              </a:rPr>
              <a:t>Trần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Quốc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Toản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xin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gặp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vua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để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làm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gì</a:t>
            </a:r>
            <a:r>
              <a:rPr lang="en-US" sz="21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692435" y="1626081"/>
            <a:ext cx="2655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C00000"/>
                </a:solidFill>
              </a:rPr>
              <a:t>Trần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Quốc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Toản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gặp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vua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xin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đánh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giặc</a:t>
            </a:r>
            <a:r>
              <a:rPr lang="en-US" sz="21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1585CB-F67D-4EE4-A462-7DF7037B6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35" y="1276514"/>
            <a:ext cx="25619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598" y="963800"/>
            <a:ext cx="464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cam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tay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Quốc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Toản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nh</a:t>
            </a:r>
            <a:r>
              <a:rPr lang="vi-VN" sz="21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ư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thế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nào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43623" y="1645546"/>
            <a:ext cx="26558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</a:rPr>
              <a:t>Quả</a:t>
            </a:r>
            <a:r>
              <a:rPr lang="en-US" sz="2100" b="1" dirty="0">
                <a:solidFill>
                  <a:srgbClr val="FF0000"/>
                </a:solidFill>
              </a:rPr>
              <a:t> cam </a:t>
            </a:r>
            <a:r>
              <a:rPr lang="en-US" sz="2100" b="1" dirty="0" err="1">
                <a:solidFill>
                  <a:srgbClr val="FF0000"/>
                </a:solidFill>
              </a:rPr>
              <a:t>trên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tay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Trần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Quốc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Toản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bị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bóp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nát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vì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ấm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ức</a:t>
            </a:r>
            <a:r>
              <a:rPr lang="en-US" sz="21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966" y="963800"/>
            <a:ext cx="5400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</a:rPr>
              <a:t>Việc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vô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tình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bóp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nát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quả</a:t>
            </a:r>
            <a:r>
              <a:rPr lang="en-US" sz="2100" b="1" dirty="0">
                <a:solidFill>
                  <a:srgbClr val="C00000"/>
                </a:solidFill>
              </a:rPr>
              <a:t> cam </a:t>
            </a:r>
            <a:r>
              <a:rPr lang="en-US" sz="2100" b="1" dirty="0" err="1">
                <a:solidFill>
                  <a:srgbClr val="C00000"/>
                </a:solidFill>
              </a:rPr>
              <a:t>thể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hiện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điều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gì</a:t>
            </a:r>
            <a:r>
              <a:rPr lang="en-US" sz="21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50512" y="1271518"/>
            <a:ext cx="265586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đó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cho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thấy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Quốc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toản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trẻ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tuổi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nhưng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dũng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cảm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lòng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yêu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nước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xmlns="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6594028-6525-4457-9820-22D8F044B913}"/>
              </a:ext>
            </a:extLst>
          </p:cNvPr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UVN Ly Do" panose="03020702040505070503" pitchFamily="66" charset="0"/>
                  <a:ea typeface="小考拉体" panose="02000503000000000000" pitchFamily="2" charset="-122"/>
                  <a:cs typeface="+mn-cs"/>
                </a:rPr>
                <a:t>TIẾT 6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UVN Ly Do" panose="03020702040505070503" pitchFamily="66" charset="0"/>
                <a:ea typeface="小考拉体" panose="02000503000000000000" pitchFamily="2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AE0F44D9-F013-433A-82ED-568645F72B13}"/>
                </a:ext>
              </a:extLst>
            </p:cNvPr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3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幼儿园童年成长小学课件PPT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</TotalTime>
  <Words>217</Words>
  <Application>Microsoft Office PowerPoint</Application>
  <PresentationFormat>On-screen Show (16:9)</PresentationFormat>
  <Paragraphs>45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微软雅黑</vt:lpstr>
      <vt:lpstr>宋体</vt:lpstr>
      <vt:lpstr>微软雅黑 Light</vt:lpstr>
      <vt:lpstr>Arial</vt:lpstr>
      <vt:lpstr>Calibri</vt:lpstr>
      <vt:lpstr>Calibri Light</vt:lpstr>
      <vt:lpstr>Tahoma</vt:lpstr>
      <vt:lpstr>Times New Roman</vt:lpstr>
      <vt:lpstr>UTM Avo</vt:lpstr>
      <vt:lpstr>UVN Ly Do</vt:lpstr>
      <vt:lpstr>小考拉体</vt:lpstr>
      <vt:lpstr>方正少儿_GBK</vt:lpstr>
      <vt:lpstr>等线</vt:lpstr>
      <vt:lpstr>等线 Light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可爱卡通幼儿园童年成长小学课件PPT</dc:title>
  <dc:creator>User</dc:creator>
  <cp:lastModifiedBy>HongHa</cp:lastModifiedBy>
  <cp:revision>142</cp:revision>
  <dcterms:created xsi:type="dcterms:W3CDTF">2017-03-04T06:55:50Z</dcterms:created>
  <dcterms:modified xsi:type="dcterms:W3CDTF">2022-02-12T16:19:33Z</dcterms:modified>
</cp:coreProperties>
</file>